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2" r:id="rId7"/>
    <p:sldId id="26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73"/>
    <p:restoredTop sz="96405"/>
  </p:normalViewPr>
  <p:slideViewPr>
    <p:cSldViewPr snapToGrid="0" showGuides="1">
      <p:cViewPr varScale="1">
        <p:scale>
          <a:sx n="185" d="100"/>
          <a:sy n="185" d="100"/>
        </p:scale>
        <p:origin x="440" y="176"/>
      </p:cViewPr>
      <p:guideLst>
        <p:guide orient="horz" pos="204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43123-5B1E-A5C4-5CF3-C9D1D47BA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1CD4FD2-0314-60AD-2C13-3EC4BF25B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AE7DF8-9D67-81CD-54F2-8D055A5E2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ECB53D-53B0-B2CB-82F6-951DDD636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ADC95B-100F-81E7-D442-0FE4C593D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2966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F672ED-7097-DA40-4D9F-8BAC9D17F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5FA9C8B-DC90-899E-F3D4-78A88FD45D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9A3B68-640E-7D4E-1C37-A272CDB4E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144422-AA81-7F85-7ABE-76F60EAB5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1DBF37-C168-C0AA-1D6A-52BB9EF12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255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B8732E-79C7-DB31-111E-273DBD89B6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73BC42-1597-216C-4F57-339F974F7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945A92-3EC5-AA3D-C18D-87B5581A9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CF7E26-CEFA-2D99-7A50-7E2D3873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26018E-DD52-3722-1E09-6F7022464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6144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9C6C1-B119-B031-5AC7-C83F0361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ADAB37-048E-D913-02E1-0FB67F19B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AC122E-FEBE-51D7-AF29-B93AFFA2E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FC96BF-614B-E055-ABA2-8C8470C95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9B07CE-8DEA-A6F0-C09D-FCEB64447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4548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2A36F-172B-1350-004D-1FFE23CFD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BEC701-E05B-43B5-A22C-E5E3D9555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1E8AF4-AE20-AE24-E92C-4409B7854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57251C-1498-4759-181C-DC0E8A7F2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BFB032-BD19-BABE-D0E8-237FBA886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7321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1D0B7C-4C38-C5D3-A859-06B83DBBC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09FCB1-8987-A302-5D6F-86E8A30FE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39F190-6F7D-BEC0-6BD2-997F0BFB9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1D02BB-7317-1315-87A9-98D3B186B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94FB13C-5F0F-D41B-8E8D-791111D63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1C134C-B0F8-3C15-701C-4E3F470D0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41767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DF3655-B736-6A05-93AE-F72EF6AEE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568E05-11E7-5DF0-A62A-F9D25E416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658572-A054-33C9-0BA1-D24D19132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E9C8B7-0AAE-A9DA-DE5A-7FA4885C0F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D4FADF-73B9-D12C-B964-662A7ADCD3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0D7746C-0154-F55E-0BBD-8744A20F9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7581718-73B1-71BA-3890-DD8FC5FF4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08595E-5BC1-4B69-EA5A-F5CCC9A60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1330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6073D3-BAF9-D2F9-995B-95CBD50B3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6D85282-664E-628C-8D41-A41CB164F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F29163-C998-99A1-B3CD-61838957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7F109D7-39D3-2075-38DF-8365E0E3E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3364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AB4EAF-D722-205A-D5E1-EC4A01491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16B39B-DB76-F81B-595D-3F9B4C53B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6CAE0A-E9D9-3420-6A64-30DBEB02F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1349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AF262C-97E5-2E25-FFC6-6DF879D33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17CA16-69D2-C68C-1CA4-92A4F6B48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456838-E8B2-EA60-BBBC-E6D5CCE97B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6347F5-8D00-5739-1E68-82C188BA4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226427-F459-A9DE-D3C8-509F19BD9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BFD41C-3745-BA0A-760F-28EFAF50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4181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09022-B6E4-A917-4DF8-8B0491C02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BBF061F-1212-E6B6-234E-4DF81B85C9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E70536-32D7-59F2-6DFA-EE4B45B0E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BCEE8C-1300-7395-831F-D5DED2A27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EB69AC-896A-811F-C311-14B402E2B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98880E-4ED6-AF2B-9393-7881D84A5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83873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0E8FEA6-62C7-19A5-C5FB-476222E1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24E244-22BA-FD2D-AD92-B3149963D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D083A3-2ADF-DFFC-9D33-2CC229159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E57E3-303B-C946-862C-102372A93E93}" type="datetimeFigureOut">
              <a:rPr kumimoji="1" lang="ko-KR" altLang="en-US" smtClean="0"/>
              <a:t>2025. 9. 16.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F610F2-6CAC-88C8-6688-DF5585CD43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8DC001-6EE1-6E7A-4A93-E3DE02525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4041-E01D-AE4F-95D0-D4C7A701A7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9114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그룹 456">
            <a:extLst>
              <a:ext uri="{FF2B5EF4-FFF2-40B4-BE49-F238E27FC236}">
                <a16:creationId xmlns:a16="http://schemas.microsoft.com/office/drawing/2014/main" id="{309EF225-B9DF-DE45-6B5E-2A018D29BE64}"/>
              </a:ext>
            </a:extLst>
          </p:cNvPr>
          <p:cNvGrpSpPr/>
          <p:nvPr/>
        </p:nvGrpSpPr>
        <p:grpSpPr>
          <a:xfrm>
            <a:off x="344514" y="467772"/>
            <a:ext cx="3588285" cy="2291091"/>
            <a:chOff x="633869" y="480847"/>
            <a:chExt cx="3002739" cy="1696337"/>
          </a:xfrm>
        </p:grpSpPr>
        <p:sp>
          <p:nvSpPr>
            <p:cNvPr id="9" name="자유형 8">
              <a:extLst>
                <a:ext uri="{FF2B5EF4-FFF2-40B4-BE49-F238E27FC236}">
                  <a16:creationId xmlns:a16="http://schemas.microsoft.com/office/drawing/2014/main" id="{426DFC4F-1B78-F510-F367-1D0CAD9625EC}"/>
                </a:ext>
              </a:extLst>
            </p:cNvPr>
            <p:cNvSpPr/>
            <p:nvPr/>
          </p:nvSpPr>
          <p:spPr>
            <a:xfrm>
              <a:off x="938803" y="1884212"/>
              <a:ext cx="1759704" cy="8144"/>
            </a:xfrm>
            <a:custGeom>
              <a:avLst/>
              <a:gdLst>
                <a:gd name="connsiteX0" fmla="*/ 0 w 1759704"/>
                <a:gd name="connsiteY0" fmla="*/ 0 h 8144"/>
                <a:gd name="connsiteX1" fmla="*/ 1759704 w 1759704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9704" h="8144">
                  <a:moveTo>
                    <a:pt x="0" y="0"/>
                  </a:moveTo>
                  <a:lnTo>
                    <a:pt x="1759704" y="0"/>
                  </a:lnTo>
                </a:path>
              </a:pathLst>
            </a:custGeom>
            <a:ln w="11710" cap="flat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0" name="자유형 9">
              <a:extLst>
                <a:ext uri="{FF2B5EF4-FFF2-40B4-BE49-F238E27FC236}">
                  <a16:creationId xmlns:a16="http://schemas.microsoft.com/office/drawing/2014/main" id="{B7570816-F010-E10B-81B9-C156914B1110}"/>
                </a:ext>
              </a:extLst>
            </p:cNvPr>
            <p:cNvSpPr/>
            <p:nvPr/>
          </p:nvSpPr>
          <p:spPr>
            <a:xfrm>
              <a:off x="938803" y="1884212"/>
              <a:ext cx="1759704" cy="43982"/>
            </a:xfrm>
            <a:custGeom>
              <a:avLst/>
              <a:gdLst>
                <a:gd name="connsiteX0" fmla="*/ 0 w 1759704"/>
                <a:gd name="connsiteY0" fmla="*/ 0 h 43982"/>
                <a:gd name="connsiteX1" fmla="*/ 0 w 1759704"/>
                <a:gd name="connsiteY1" fmla="*/ 43982 h 43982"/>
                <a:gd name="connsiteX2" fmla="*/ 879852 w 1759704"/>
                <a:gd name="connsiteY2" fmla="*/ 0 h 43982"/>
                <a:gd name="connsiteX3" fmla="*/ 879852 w 1759704"/>
                <a:gd name="connsiteY3" fmla="*/ 43982 h 43982"/>
                <a:gd name="connsiteX4" fmla="*/ 1759705 w 1759704"/>
                <a:gd name="connsiteY4" fmla="*/ 0 h 43982"/>
                <a:gd name="connsiteX5" fmla="*/ 1759705 w 1759704"/>
                <a:gd name="connsiteY5" fmla="*/ 43982 h 43982"/>
                <a:gd name="connsiteX6" fmla="*/ 87985 w 1759704"/>
                <a:gd name="connsiteY6" fmla="*/ 0 h 43982"/>
                <a:gd name="connsiteX7" fmla="*/ 87985 w 1759704"/>
                <a:gd name="connsiteY7" fmla="*/ 21991 h 43982"/>
                <a:gd name="connsiteX8" fmla="*/ 175971 w 1759704"/>
                <a:gd name="connsiteY8" fmla="*/ 0 h 43982"/>
                <a:gd name="connsiteX9" fmla="*/ 175971 w 1759704"/>
                <a:gd name="connsiteY9" fmla="*/ 21991 h 43982"/>
                <a:gd name="connsiteX10" fmla="*/ 263956 w 1759704"/>
                <a:gd name="connsiteY10" fmla="*/ 0 h 43982"/>
                <a:gd name="connsiteX11" fmla="*/ 263956 w 1759704"/>
                <a:gd name="connsiteY11" fmla="*/ 21991 h 43982"/>
                <a:gd name="connsiteX12" fmla="*/ 351941 w 1759704"/>
                <a:gd name="connsiteY12" fmla="*/ 0 h 43982"/>
                <a:gd name="connsiteX13" fmla="*/ 351941 w 1759704"/>
                <a:gd name="connsiteY13" fmla="*/ 21991 h 43982"/>
                <a:gd name="connsiteX14" fmla="*/ 439926 w 1759704"/>
                <a:gd name="connsiteY14" fmla="*/ 0 h 43982"/>
                <a:gd name="connsiteX15" fmla="*/ 439926 w 1759704"/>
                <a:gd name="connsiteY15" fmla="*/ 21991 h 43982"/>
                <a:gd name="connsiteX16" fmla="*/ 527911 w 1759704"/>
                <a:gd name="connsiteY16" fmla="*/ 0 h 43982"/>
                <a:gd name="connsiteX17" fmla="*/ 527911 w 1759704"/>
                <a:gd name="connsiteY17" fmla="*/ 21991 h 43982"/>
                <a:gd name="connsiteX18" fmla="*/ 615897 w 1759704"/>
                <a:gd name="connsiteY18" fmla="*/ 0 h 43982"/>
                <a:gd name="connsiteX19" fmla="*/ 615897 w 1759704"/>
                <a:gd name="connsiteY19" fmla="*/ 21991 h 43982"/>
                <a:gd name="connsiteX20" fmla="*/ 703882 w 1759704"/>
                <a:gd name="connsiteY20" fmla="*/ 0 h 43982"/>
                <a:gd name="connsiteX21" fmla="*/ 703882 w 1759704"/>
                <a:gd name="connsiteY21" fmla="*/ 21991 h 43982"/>
                <a:gd name="connsiteX22" fmla="*/ 791867 w 1759704"/>
                <a:gd name="connsiteY22" fmla="*/ 0 h 43982"/>
                <a:gd name="connsiteX23" fmla="*/ 791867 w 1759704"/>
                <a:gd name="connsiteY23" fmla="*/ 21991 h 43982"/>
                <a:gd name="connsiteX24" fmla="*/ 967838 w 1759704"/>
                <a:gd name="connsiteY24" fmla="*/ 0 h 43982"/>
                <a:gd name="connsiteX25" fmla="*/ 967838 w 1759704"/>
                <a:gd name="connsiteY25" fmla="*/ 21991 h 43982"/>
                <a:gd name="connsiteX26" fmla="*/ 1055823 w 1759704"/>
                <a:gd name="connsiteY26" fmla="*/ 0 h 43982"/>
                <a:gd name="connsiteX27" fmla="*/ 1055823 w 1759704"/>
                <a:gd name="connsiteY27" fmla="*/ 21991 h 43982"/>
                <a:gd name="connsiteX28" fmla="*/ 1143808 w 1759704"/>
                <a:gd name="connsiteY28" fmla="*/ 0 h 43982"/>
                <a:gd name="connsiteX29" fmla="*/ 1143808 w 1759704"/>
                <a:gd name="connsiteY29" fmla="*/ 21991 h 43982"/>
                <a:gd name="connsiteX30" fmla="*/ 1231793 w 1759704"/>
                <a:gd name="connsiteY30" fmla="*/ 0 h 43982"/>
                <a:gd name="connsiteX31" fmla="*/ 1231793 w 1759704"/>
                <a:gd name="connsiteY31" fmla="*/ 21991 h 43982"/>
                <a:gd name="connsiteX32" fmla="*/ 1319778 w 1759704"/>
                <a:gd name="connsiteY32" fmla="*/ 0 h 43982"/>
                <a:gd name="connsiteX33" fmla="*/ 1319778 w 1759704"/>
                <a:gd name="connsiteY33" fmla="*/ 21991 h 43982"/>
                <a:gd name="connsiteX34" fmla="*/ 1407764 w 1759704"/>
                <a:gd name="connsiteY34" fmla="*/ 0 h 43982"/>
                <a:gd name="connsiteX35" fmla="*/ 1407764 w 1759704"/>
                <a:gd name="connsiteY35" fmla="*/ 21991 h 43982"/>
                <a:gd name="connsiteX36" fmla="*/ 1495749 w 1759704"/>
                <a:gd name="connsiteY36" fmla="*/ 0 h 43982"/>
                <a:gd name="connsiteX37" fmla="*/ 1495749 w 1759704"/>
                <a:gd name="connsiteY37" fmla="*/ 21991 h 43982"/>
                <a:gd name="connsiteX38" fmla="*/ 1583734 w 1759704"/>
                <a:gd name="connsiteY38" fmla="*/ 0 h 43982"/>
                <a:gd name="connsiteX39" fmla="*/ 1583734 w 1759704"/>
                <a:gd name="connsiteY39" fmla="*/ 21991 h 43982"/>
                <a:gd name="connsiteX40" fmla="*/ 1671719 w 1759704"/>
                <a:gd name="connsiteY40" fmla="*/ 0 h 43982"/>
                <a:gd name="connsiteX41" fmla="*/ 1671719 w 1759704"/>
                <a:gd name="connsiteY41" fmla="*/ 21991 h 4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759704" h="43982">
                  <a:moveTo>
                    <a:pt x="0" y="0"/>
                  </a:moveTo>
                  <a:lnTo>
                    <a:pt x="0" y="43982"/>
                  </a:lnTo>
                  <a:moveTo>
                    <a:pt x="879852" y="0"/>
                  </a:moveTo>
                  <a:lnTo>
                    <a:pt x="879852" y="43982"/>
                  </a:lnTo>
                  <a:moveTo>
                    <a:pt x="1759705" y="0"/>
                  </a:moveTo>
                  <a:lnTo>
                    <a:pt x="1759705" y="43982"/>
                  </a:lnTo>
                  <a:moveTo>
                    <a:pt x="87985" y="0"/>
                  </a:moveTo>
                  <a:lnTo>
                    <a:pt x="87985" y="21991"/>
                  </a:lnTo>
                  <a:moveTo>
                    <a:pt x="175971" y="0"/>
                  </a:moveTo>
                  <a:lnTo>
                    <a:pt x="175971" y="21991"/>
                  </a:lnTo>
                  <a:moveTo>
                    <a:pt x="263956" y="0"/>
                  </a:moveTo>
                  <a:lnTo>
                    <a:pt x="263956" y="21991"/>
                  </a:lnTo>
                  <a:moveTo>
                    <a:pt x="351941" y="0"/>
                  </a:moveTo>
                  <a:lnTo>
                    <a:pt x="351941" y="21991"/>
                  </a:lnTo>
                  <a:moveTo>
                    <a:pt x="439926" y="0"/>
                  </a:moveTo>
                  <a:lnTo>
                    <a:pt x="439926" y="21991"/>
                  </a:lnTo>
                  <a:moveTo>
                    <a:pt x="527911" y="0"/>
                  </a:moveTo>
                  <a:lnTo>
                    <a:pt x="527911" y="21991"/>
                  </a:lnTo>
                  <a:moveTo>
                    <a:pt x="615897" y="0"/>
                  </a:moveTo>
                  <a:lnTo>
                    <a:pt x="615897" y="21991"/>
                  </a:lnTo>
                  <a:moveTo>
                    <a:pt x="703882" y="0"/>
                  </a:moveTo>
                  <a:lnTo>
                    <a:pt x="703882" y="21991"/>
                  </a:lnTo>
                  <a:moveTo>
                    <a:pt x="791867" y="0"/>
                  </a:moveTo>
                  <a:lnTo>
                    <a:pt x="791867" y="21991"/>
                  </a:lnTo>
                  <a:moveTo>
                    <a:pt x="967838" y="0"/>
                  </a:moveTo>
                  <a:lnTo>
                    <a:pt x="967838" y="21991"/>
                  </a:lnTo>
                  <a:moveTo>
                    <a:pt x="1055823" y="0"/>
                  </a:moveTo>
                  <a:lnTo>
                    <a:pt x="1055823" y="21991"/>
                  </a:lnTo>
                  <a:moveTo>
                    <a:pt x="1143808" y="0"/>
                  </a:moveTo>
                  <a:lnTo>
                    <a:pt x="1143808" y="21991"/>
                  </a:lnTo>
                  <a:moveTo>
                    <a:pt x="1231793" y="0"/>
                  </a:moveTo>
                  <a:lnTo>
                    <a:pt x="1231793" y="21991"/>
                  </a:lnTo>
                  <a:moveTo>
                    <a:pt x="1319778" y="0"/>
                  </a:moveTo>
                  <a:lnTo>
                    <a:pt x="1319778" y="21991"/>
                  </a:lnTo>
                  <a:moveTo>
                    <a:pt x="1407764" y="0"/>
                  </a:moveTo>
                  <a:lnTo>
                    <a:pt x="1407764" y="21991"/>
                  </a:lnTo>
                  <a:moveTo>
                    <a:pt x="1495749" y="0"/>
                  </a:moveTo>
                  <a:lnTo>
                    <a:pt x="1495749" y="21991"/>
                  </a:lnTo>
                  <a:moveTo>
                    <a:pt x="1583734" y="0"/>
                  </a:moveTo>
                  <a:lnTo>
                    <a:pt x="1583734" y="21991"/>
                  </a:lnTo>
                  <a:moveTo>
                    <a:pt x="1671719" y="0"/>
                  </a:moveTo>
                  <a:lnTo>
                    <a:pt x="1671719" y="21991"/>
                  </a:lnTo>
                </a:path>
              </a:pathLst>
            </a:custGeom>
            <a:noFill/>
            <a:ln w="11710" cap="sq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8EBEE551-C2E8-B781-B2E2-2D5C14AC220E}"/>
                </a:ext>
              </a:extLst>
            </p:cNvPr>
            <p:cNvSpPr/>
            <p:nvPr/>
          </p:nvSpPr>
          <p:spPr>
            <a:xfrm>
              <a:off x="917621" y="1968593"/>
              <a:ext cx="41548" cy="65566"/>
            </a:xfrm>
            <a:custGeom>
              <a:avLst/>
              <a:gdLst>
                <a:gd name="connsiteX0" fmla="*/ 6273 w 41548"/>
                <a:gd name="connsiteY0" fmla="*/ 6679 h 65566"/>
                <a:gd name="connsiteX1" fmla="*/ 0 w 41548"/>
                <a:gd name="connsiteY1" fmla="*/ 32742 h 65566"/>
                <a:gd name="connsiteX2" fmla="*/ 5703 w 41548"/>
                <a:gd name="connsiteY2" fmla="*/ 58399 h 65566"/>
                <a:gd name="connsiteX3" fmla="*/ 20774 w 41548"/>
                <a:gd name="connsiteY3" fmla="*/ 65566 h 65566"/>
                <a:gd name="connsiteX4" fmla="*/ 35276 w 41548"/>
                <a:gd name="connsiteY4" fmla="*/ 58969 h 65566"/>
                <a:gd name="connsiteX5" fmla="*/ 41549 w 41548"/>
                <a:gd name="connsiteY5" fmla="*/ 32824 h 65566"/>
                <a:gd name="connsiteX6" fmla="*/ 35276 w 41548"/>
                <a:gd name="connsiteY6" fmla="*/ 6679 h 65566"/>
                <a:gd name="connsiteX7" fmla="*/ 20693 w 41548"/>
                <a:gd name="connsiteY7" fmla="*/ 0 h 65566"/>
                <a:gd name="connsiteX8" fmla="*/ 6192 w 41548"/>
                <a:gd name="connsiteY8" fmla="*/ 6597 h 65566"/>
                <a:gd name="connsiteX9" fmla="*/ 6192 w 41548"/>
                <a:gd name="connsiteY9" fmla="*/ 6597 h 65566"/>
                <a:gd name="connsiteX10" fmla="*/ 24766 w 41548"/>
                <a:gd name="connsiteY10" fmla="*/ 11729 h 65566"/>
                <a:gd name="connsiteX11" fmla="*/ 27618 w 41548"/>
                <a:gd name="connsiteY11" fmla="*/ 17349 h 65566"/>
                <a:gd name="connsiteX12" fmla="*/ 28758 w 41548"/>
                <a:gd name="connsiteY12" fmla="*/ 32824 h 65566"/>
                <a:gd name="connsiteX13" fmla="*/ 27455 w 41548"/>
                <a:gd name="connsiteY13" fmla="*/ 48869 h 65566"/>
                <a:gd name="connsiteX14" fmla="*/ 24766 w 41548"/>
                <a:gd name="connsiteY14" fmla="*/ 54001 h 65566"/>
                <a:gd name="connsiteX15" fmla="*/ 20774 w 41548"/>
                <a:gd name="connsiteY15" fmla="*/ 55385 h 65566"/>
                <a:gd name="connsiteX16" fmla="*/ 16782 w 41548"/>
                <a:gd name="connsiteY16" fmla="*/ 54001 h 65566"/>
                <a:gd name="connsiteX17" fmla="*/ 13931 w 41548"/>
                <a:gd name="connsiteY17" fmla="*/ 48381 h 65566"/>
                <a:gd name="connsiteX18" fmla="*/ 12790 w 41548"/>
                <a:gd name="connsiteY18" fmla="*/ 32905 h 65566"/>
                <a:gd name="connsiteX19" fmla="*/ 14094 w 41548"/>
                <a:gd name="connsiteY19" fmla="*/ 16860 h 65566"/>
                <a:gd name="connsiteX20" fmla="*/ 16782 w 41548"/>
                <a:gd name="connsiteY20" fmla="*/ 11729 h 65566"/>
                <a:gd name="connsiteX21" fmla="*/ 20774 w 41548"/>
                <a:gd name="connsiteY21" fmla="*/ 10344 h 65566"/>
                <a:gd name="connsiteX22" fmla="*/ 24766 w 41548"/>
                <a:gd name="connsiteY22" fmla="*/ 11729 h 65566"/>
                <a:gd name="connsiteX23" fmla="*/ 24766 w 41548"/>
                <a:gd name="connsiteY23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1548" h="65566">
                  <a:moveTo>
                    <a:pt x="6273" y="6679"/>
                  </a:moveTo>
                  <a:cubicBezTo>
                    <a:pt x="2037" y="11973"/>
                    <a:pt x="0" y="20688"/>
                    <a:pt x="0" y="32742"/>
                  </a:cubicBezTo>
                  <a:cubicBezTo>
                    <a:pt x="0" y="44797"/>
                    <a:pt x="1874" y="53593"/>
                    <a:pt x="5703" y="58399"/>
                  </a:cubicBezTo>
                  <a:cubicBezTo>
                    <a:pt x="9532" y="63204"/>
                    <a:pt x="14583" y="65566"/>
                    <a:pt x="20774" y="65566"/>
                  </a:cubicBezTo>
                  <a:cubicBezTo>
                    <a:pt x="26966" y="65566"/>
                    <a:pt x="31854" y="63367"/>
                    <a:pt x="35276" y="58969"/>
                  </a:cubicBezTo>
                  <a:cubicBezTo>
                    <a:pt x="39512" y="53675"/>
                    <a:pt x="41549" y="44960"/>
                    <a:pt x="41549" y="32824"/>
                  </a:cubicBezTo>
                  <a:cubicBezTo>
                    <a:pt x="41549" y="20688"/>
                    <a:pt x="39430" y="11973"/>
                    <a:pt x="35276" y="6679"/>
                  </a:cubicBezTo>
                  <a:cubicBezTo>
                    <a:pt x="31772" y="2281"/>
                    <a:pt x="26884" y="0"/>
                    <a:pt x="20693" y="0"/>
                  </a:cubicBezTo>
                  <a:cubicBezTo>
                    <a:pt x="14501" y="0"/>
                    <a:pt x="9613" y="2199"/>
                    <a:pt x="6192" y="6597"/>
                  </a:cubicBezTo>
                  <a:lnTo>
                    <a:pt x="6192" y="6597"/>
                  </a:lnTo>
                  <a:close/>
                  <a:moveTo>
                    <a:pt x="24766" y="11729"/>
                  </a:moveTo>
                  <a:cubicBezTo>
                    <a:pt x="25907" y="12706"/>
                    <a:pt x="26884" y="14579"/>
                    <a:pt x="27618" y="17349"/>
                  </a:cubicBezTo>
                  <a:cubicBezTo>
                    <a:pt x="28351" y="20199"/>
                    <a:pt x="28758" y="25330"/>
                    <a:pt x="28758" y="32824"/>
                  </a:cubicBezTo>
                  <a:cubicBezTo>
                    <a:pt x="28758" y="40317"/>
                    <a:pt x="28351" y="45693"/>
                    <a:pt x="27455" y="48869"/>
                  </a:cubicBezTo>
                  <a:cubicBezTo>
                    <a:pt x="26803" y="51313"/>
                    <a:pt x="25907" y="53023"/>
                    <a:pt x="24766" y="54001"/>
                  </a:cubicBezTo>
                  <a:cubicBezTo>
                    <a:pt x="23626" y="54978"/>
                    <a:pt x="22241" y="55385"/>
                    <a:pt x="20774" y="55385"/>
                  </a:cubicBezTo>
                  <a:cubicBezTo>
                    <a:pt x="19308" y="55385"/>
                    <a:pt x="18004" y="54897"/>
                    <a:pt x="16782" y="54001"/>
                  </a:cubicBezTo>
                  <a:cubicBezTo>
                    <a:pt x="15642" y="53105"/>
                    <a:pt x="14664" y="51231"/>
                    <a:pt x="13931" y="48381"/>
                  </a:cubicBezTo>
                  <a:cubicBezTo>
                    <a:pt x="13198" y="45530"/>
                    <a:pt x="12790" y="40399"/>
                    <a:pt x="12790" y="32905"/>
                  </a:cubicBezTo>
                  <a:cubicBezTo>
                    <a:pt x="12790" y="25412"/>
                    <a:pt x="13198" y="20036"/>
                    <a:pt x="14094" y="16860"/>
                  </a:cubicBezTo>
                  <a:cubicBezTo>
                    <a:pt x="14746" y="14416"/>
                    <a:pt x="15642" y="12706"/>
                    <a:pt x="16782" y="11729"/>
                  </a:cubicBezTo>
                  <a:cubicBezTo>
                    <a:pt x="17923" y="10751"/>
                    <a:pt x="19308" y="10344"/>
                    <a:pt x="20774" y="10344"/>
                  </a:cubicBezTo>
                  <a:cubicBezTo>
                    <a:pt x="22241" y="10344"/>
                    <a:pt x="23544" y="10833"/>
                    <a:pt x="24766" y="11729"/>
                  </a:cubicBezTo>
                  <a:lnTo>
                    <a:pt x="24766" y="11729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" name="자유형 11">
              <a:extLst>
                <a:ext uri="{FF2B5EF4-FFF2-40B4-BE49-F238E27FC236}">
                  <a16:creationId xmlns:a16="http://schemas.microsoft.com/office/drawing/2014/main" id="{120793B7-42B3-F1F2-FD3D-38511317AC52}"/>
                </a:ext>
              </a:extLst>
            </p:cNvPr>
            <p:cNvSpPr/>
            <p:nvPr/>
          </p:nvSpPr>
          <p:spPr>
            <a:xfrm>
              <a:off x="1723012" y="1968593"/>
              <a:ext cx="190797" cy="65647"/>
            </a:xfrm>
            <a:custGeom>
              <a:avLst/>
              <a:gdLst>
                <a:gd name="connsiteX0" fmla="*/ 6599 w 190797"/>
                <a:gd name="connsiteY0" fmla="*/ 60842 h 65647"/>
                <a:gd name="connsiteX1" fmla="*/ 21100 w 190797"/>
                <a:gd name="connsiteY1" fmla="*/ 65648 h 65647"/>
                <a:gd name="connsiteX2" fmla="*/ 38453 w 190797"/>
                <a:gd name="connsiteY2" fmla="*/ 57177 h 65647"/>
                <a:gd name="connsiteX3" fmla="*/ 43015 w 190797"/>
                <a:gd name="connsiteY3" fmla="*/ 43086 h 65647"/>
                <a:gd name="connsiteX4" fmla="*/ 37312 w 190797"/>
                <a:gd name="connsiteY4" fmla="*/ 27611 h 65647"/>
                <a:gd name="connsiteX5" fmla="*/ 23463 w 190797"/>
                <a:gd name="connsiteY5" fmla="*/ 21665 h 65647"/>
                <a:gd name="connsiteX6" fmla="*/ 15071 w 190797"/>
                <a:gd name="connsiteY6" fmla="*/ 23702 h 65647"/>
                <a:gd name="connsiteX7" fmla="*/ 17027 w 190797"/>
                <a:gd name="connsiteY7" fmla="*/ 12787 h 65647"/>
                <a:gd name="connsiteX8" fmla="*/ 40245 w 190797"/>
                <a:gd name="connsiteY8" fmla="*/ 12787 h 65647"/>
                <a:gd name="connsiteX9" fmla="*/ 40245 w 190797"/>
                <a:gd name="connsiteY9" fmla="*/ 1303 h 65647"/>
                <a:gd name="connsiteX10" fmla="*/ 7739 w 190797"/>
                <a:gd name="connsiteY10" fmla="*/ 1303 h 65647"/>
                <a:gd name="connsiteX11" fmla="*/ 1466 w 190797"/>
                <a:gd name="connsiteY11" fmla="*/ 34697 h 65647"/>
                <a:gd name="connsiteX12" fmla="*/ 11405 w 190797"/>
                <a:gd name="connsiteY12" fmla="*/ 36163 h 65647"/>
                <a:gd name="connsiteX13" fmla="*/ 20937 w 190797"/>
                <a:gd name="connsiteY13" fmla="*/ 31521 h 65647"/>
                <a:gd name="connsiteX14" fmla="*/ 27862 w 190797"/>
                <a:gd name="connsiteY14" fmla="*/ 34453 h 65647"/>
                <a:gd name="connsiteX15" fmla="*/ 30469 w 190797"/>
                <a:gd name="connsiteY15" fmla="*/ 43331 h 65647"/>
                <a:gd name="connsiteX16" fmla="*/ 27781 w 190797"/>
                <a:gd name="connsiteY16" fmla="*/ 52779 h 65647"/>
                <a:gd name="connsiteX17" fmla="*/ 21263 w 190797"/>
                <a:gd name="connsiteY17" fmla="*/ 55874 h 65647"/>
                <a:gd name="connsiteX18" fmla="*/ 15316 w 190797"/>
                <a:gd name="connsiteY18" fmla="*/ 53430 h 65647"/>
                <a:gd name="connsiteX19" fmla="*/ 12220 w 190797"/>
                <a:gd name="connsiteY19" fmla="*/ 46833 h 65647"/>
                <a:gd name="connsiteX20" fmla="*/ 0 w 190797"/>
                <a:gd name="connsiteY20" fmla="*/ 48136 h 65647"/>
                <a:gd name="connsiteX21" fmla="*/ 6680 w 190797"/>
                <a:gd name="connsiteY21" fmla="*/ 60924 h 65647"/>
                <a:gd name="connsiteX22" fmla="*/ 6680 w 190797"/>
                <a:gd name="connsiteY22" fmla="*/ 60924 h 65647"/>
                <a:gd name="connsiteX23" fmla="*/ 55805 w 190797"/>
                <a:gd name="connsiteY23" fmla="*/ 6679 h 65647"/>
                <a:gd name="connsiteX24" fmla="*/ 49532 w 190797"/>
                <a:gd name="connsiteY24" fmla="*/ 32742 h 65647"/>
                <a:gd name="connsiteX25" fmla="*/ 55235 w 190797"/>
                <a:gd name="connsiteY25" fmla="*/ 58399 h 65647"/>
                <a:gd name="connsiteX26" fmla="*/ 70307 w 190797"/>
                <a:gd name="connsiteY26" fmla="*/ 65566 h 65647"/>
                <a:gd name="connsiteX27" fmla="*/ 84808 w 190797"/>
                <a:gd name="connsiteY27" fmla="*/ 58969 h 65647"/>
                <a:gd name="connsiteX28" fmla="*/ 91081 w 190797"/>
                <a:gd name="connsiteY28" fmla="*/ 32824 h 65647"/>
                <a:gd name="connsiteX29" fmla="*/ 84808 w 190797"/>
                <a:gd name="connsiteY29" fmla="*/ 6679 h 65647"/>
                <a:gd name="connsiteX30" fmla="*/ 70225 w 190797"/>
                <a:gd name="connsiteY30" fmla="*/ 0 h 65647"/>
                <a:gd name="connsiteX31" fmla="*/ 55724 w 190797"/>
                <a:gd name="connsiteY31" fmla="*/ 6597 h 65647"/>
                <a:gd name="connsiteX32" fmla="*/ 55724 w 190797"/>
                <a:gd name="connsiteY32" fmla="*/ 6597 h 65647"/>
                <a:gd name="connsiteX33" fmla="*/ 74299 w 190797"/>
                <a:gd name="connsiteY33" fmla="*/ 11729 h 65647"/>
                <a:gd name="connsiteX34" fmla="*/ 77150 w 190797"/>
                <a:gd name="connsiteY34" fmla="*/ 17349 h 65647"/>
                <a:gd name="connsiteX35" fmla="*/ 78290 w 190797"/>
                <a:gd name="connsiteY35" fmla="*/ 32824 h 65647"/>
                <a:gd name="connsiteX36" fmla="*/ 76987 w 190797"/>
                <a:gd name="connsiteY36" fmla="*/ 48869 h 65647"/>
                <a:gd name="connsiteX37" fmla="*/ 74299 w 190797"/>
                <a:gd name="connsiteY37" fmla="*/ 54001 h 65647"/>
                <a:gd name="connsiteX38" fmla="*/ 70307 w 190797"/>
                <a:gd name="connsiteY38" fmla="*/ 55385 h 65647"/>
                <a:gd name="connsiteX39" fmla="*/ 66315 w 190797"/>
                <a:gd name="connsiteY39" fmla="*/ 54001 h 65647"/>
                <a:gd name="connsiteX40" fmla="*/ 63463 w 190797"/>
                <a:gd name="connsiteY40" fmla="*/ 48381 h 65647"/>
                <a:gd name="connsiteX41" fmla="*/ 62323 w 190797"/>
                <a:gd name="connsiteY41" fmla="*/ 32905 h 65647"/>
                <a:gd name="connsiteX42" fmla="*/ 63626 w 190797"/>
                <a:gd name="connsiteY42" fmla="*/ 16860 h 65647"/>
                <a:gd name="connsiteX43" fmla="*/ 66315 w 190797"/>
                <a:gd name="connsiteY43" fmla="*/ 11729 h 65647"/>
                <a:gd name="connsiteX44" fmla="*/ 70307 w 190797"/>
                <a:gd name="connsiteY44" fmla="*/ 10344 h 65647"/>
                <a:gd name="connsiteX45" fmla="*/ 74299 w 190797"/>
                <a:gd name="connsiteY45" fmla="*/ 11729 h 65647"/>
                <a:gd name="connsiteX46" fmla="*/ 74299 w 190797"/>
                <a:gd name="connsiteY46" fmla="*/ 11729 h 65647"/>
                <a:gd name="connsiteX47" fmla="*/ 105664 w 190797"/>
                <a:gd name="connsiteY47" fmla="*/ 6679 h 65647"/>
                <a:gd name="connsiteX48" fmla="*/ 99391 w 190797"/>
                <a:gd name="connsiteY48" fmla="*/ 32742 h 65647"/>
                <a:gd name="connsiteX49" fmla="*/ 105093 w 190797"/>
                <a:gd name="connsiteY49" fmla="*/ 58399 h 65647"/>
                <a:gd name="connsiteX50" fmla="*/ 120165 w 190797"/>
                <a:gd name="connsiteY50" fmla="*/ 65566 h 65647"/>
                <a:gd name="connsiteX51" fmla="*/ 134666 w 190797"/>
                <a:gd name="connsiteY51" fmla="*/ 58969 h 65647"/>
                <a:gd name="connsiteX52" fmla="*/ 140939 w 190797"/>
                <a:gd name="connsiteY52" fmla="*/ 32824 h 65647"/>
                <a:gd name="connsiteX53" fmla="*/ 134666 w 190797"/>
                <a:gd name="connsiteY53" fmla="*/ 6679 h 65647"/>
                <a:gd name="connsiteX54" fmla="*/ 120083 w 190797"/>
                <a:gd name="connsiteY54" fmla="*/ 0 h 65647"/>
                <a:gd name="connsiteX55" fmla="*/ 105582 w 190797"/>
                <a:gd name="connsiteY55" fmla="*/ 6597 h 65647"/>
                <a:gd name="connsiteX56" fmla="*/ 105582 w 190797"/>
                <a:gd name="connsiteY56" fmla="*/ 6597 h 65647"/>
                <a:gd name="connsiteX57" fmla="*/ 124157 w 190797"/>
                <a:gd name="connsiteY57" fmla="*/ 11729 h 65647"/>
                <a:gd name="connsiteX58" fmla="*/ 127008 w 190797"/>
                <a:gd name="connsiteY58" fmla="*/ 17349 h 65647"/>
                <a:gd name="connsiteX59" fmla="*/ 128149 w 190797"/>
                <a:gd name="connsiteY59" fmla="*/ 32824 h 65647"/>
                <a:gd name="connsiteX60" fmla="*/ 126845 w 190797"/>
                <a:gd name="connsiteY60" fmla="*/ 48869 h 65647"/>
                <a:gd name="connsiteX61" fmla="*/ 124157 w 190797"/>
                <a:gd name="connsiteY61" fmla="*/ 54001 h 65647"/>
                <a:gd name="connsiteX62" fmla="*/ 120165 w 190797"/>
                <a:gd name="connsiteY62" fmla="*/ 55385 h 65647"/>
                <a:gd name="connsiteX63" fmla="*/ 116173 w 190797"/>
                <a:gd name="connsiteY63" fmla="*/ 54001 h 65647"/>
                <a:gd name="connsiteX64" fmla="*/ 113322 w 190797"/>
                <a:gd name="connsiteY64" fmla="*/ 48381 h 65647"/>
                <a:gd name="connsiteX65" fmla="*/ 112181 w 190797"/>
                <a:gd name="connsiteY65" fmla="*/ 32905 h 65647"/>
                <a:gd name="connsiteX66" fmla="*/ 113485 w 190797"/>
                <a:gd name="connsiteY66" fmla="*/ 16860 h 65647"/>
                <a:gd name="connsiteX67" fmla="*/ 116173 w 190797"/>
                <a:gd name="connsiteY67" fmla="*/ 11729 h 65647"/>
                <a:gd name="connsiteX68" fmla="*/ 120165 w 190797"/>
                <a:gd name="connsiteY68" fmla="*/ 10344 h 65647"/>
                <a:gd name="connsiteX69" fmla="*/ 124157 w 190797"/>
                <a:gd name="connsiteY69" fmla="*/ 11729 h 65647"/>
                <a:gd name="connsiteX70" fmla="*/ 124157 w 190797"/>
                <a:gd name="connsiteY70" fmla="*/ 11729 h 65647"/>
                <a:gd name="connsiteX71" fmla="*/ 155522 w 190797"/>
                <a:gd name="connsiteY71" fmla="*/ 6679 h 65647"/>
                <a:gd name="connsiteX72" fmla="*/ 149249 w 190797"/>
                <a:gd name="connsiteY72" fmla="*/ 32742 h 65647"/>
                <a:gd name="connsiteX73" fmla="*/ 154952 w 190797"/>
                <a:gd name="connsiteY73" fmla="*/ 58399 h 65647"/>
                <a:gd name="connsiteX74" fmla="*/ 170023 w 190797"/>
                <a:gd name="connsiteY74" fmla="*/ 65566 h 65647"/>
                <a:gd name="connsiteX75" fmla="*/ 184525 w 190797"/>
                <a:gd name="connsiteY75" fmla="*/ 58969 h 65647"/>
                <a:gd name="connsiteX76" fmla="*/ 190797 w 190797"/>
                <a:gd name="connsiteY76" fmla="*/ 32824 h 65647"/>
                <a:gd name="connsiteX77" fmla="*/ 184525 w 190797"/>
                <a:gd name="connsiteY77" fmla="*/ 6679 h 65647"/>
                <a:gd name="connsiteX78" fmla="*/ 169942 w 190797"/>
                <a:gd name="connsiteY78" fmla="*/ 0 h 65647"/>
                <a:gd name="connsiteX79" fmla="*/ 155440 w 190797"/>
                <a:gd name="connsiteY79" fmla="*/ 6597 h 65647"/>
                <a:gd name="connsiteX80" fmla="*/ 155440 w 190797"/>
                <a:gd name="connsiteY80" fmla="*/ 6597 h 65647"/>
                <a:gd name="connsiteX81" fmla="*/ 174015 w 190797"/>
                <a:gd name="connsiteY81" fmla="*/ 11729 h 65647"/>
                <a:gd name="connsiteX82" fmla="*/ 176867 w 190797"/>
                <a:gd name="connsiteY82" fmla="*/ 17349 h 65647"/>
                <a:gd name="connsiteX83" fmla="*/ 178007 w 190797"/>
                <a:gd name="connsiteY83" fmla="*/ 32824 h 65647"/>
                <a:gd name="connsiteX84" fmla="*/ 176704 w 190797"/>
                <a:gd name="connsiteY84" fmla="*/ 48869 h 65647"/>
                <a:gd name="connsiteX85" fmla="*/ 174015 w 190797"/>
                <a:gd name="connsiteY85" fmla="*/ 54001 h 65647"/>
                <a:gd name="connsiteX86" fmla="*/ 170023 w 190797"/>
                <a:gd name="connsiteY86" fmla="*/ 55385 h 65647"/>
                <a:gd name="connsiteX87" fmla="*/ 166031 w 190797"/>
                <a:gd name="connsiteY87" fmla="*/ 54001 h 65647"/>
                <a:gd name="connsiteX88" fmla="*/ 163180 w 190797"/>
                <a:gd name="connsiteY88" fmla="*/ 48381 h 65647"/>
                <a:gd name="connsiteX89" fmla="*/ 162039 w 190797"/>
                <a:gd name="connsiteY89" fmla="*/ 32905 h 65647"/>
                <a:gd name="connsiteX90" fmla="*/ 163343 w 190797"/>
                <a:gd name="connsiteY90" fmla="*/ 16860 h 65647"/>
                <a:gd name="connsiteX91" fmla="*/ 166031 w 190797"/>
                <a:gd name="connsiteY91" fmla="*/ 11729 h 65647"/>
                <a:gd name="connsiteX92" fmla="*/ 170023 w 190797"/>
                <a:gd name="connsiteY92" fmla="*/ 10344 h 65647"/>
                <a:gd name="connsiteX93" fmla="*/ 174015 w 190797"/>
                <a:gd name="connsiteY93" fmla="*/ 11729 h 65647"/>
                <a:gd name="connsiteX94" fmla="*/ 174015 w 190797"/>
                <a:gd name="connsiteY94" fmla="*/ 11729 h 6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90797" h="65647">
                  <a:moveTo>
                    <a:pt x="6599" y="60842"/>
                  </a:moveTo>
                  <a:cubicBezTo>
                    <a:pt x="10346" y="64019"/>
                    <a:pt x="15153" y="65648"/>
                    <a:pt x="21100" y="65648"/>
                  </a:cubicBezTo>
                  <a:cubicBezTo>
                    <a:pt x="28514" y="65648"/>
                    <a:pt x="34298" y="62797"/>
                    <a:pt x="38453" y="57177"/>
                  </a:cubicBezTo>
                  <a:cubicBezTo>
                    <a:pt x="41549" y="53023"/>
                    <a:pt x="43015" y="48299"/>
                    <a:pt x="43015" y="43086"/>
                  </a:cubicBezTo>
                  <a:cubicBezTo>
                    <a:pt x="43015" y="36733"/>
                    <a:pt x="41141" y="31602"/>
                    <a:pt x="37312" y="27611"/>
                  </a:cubicBezTo>
                  <a:cubicBezTo>
                    <a:pt x="33483" y="23620"/>
                    <a:pt x="28921" y="21665"/>
                    <a:pt x="23463" y="21665"/>
                  </a:cubicBezTo>
                  <a:cubicBezTo>
                    <a:pt x="20611" y="21665"/>
                    <a:pt x="17841" y="22317"/>
                    <a:pt x="15071" y="23702"/>
                  </a:cubicBezTo>
                  <a:lnTo>
                    <a:pt x="17027" y="12787"/>
                  </a:lnTo>
                  <a:lnTo>
                    <a:pt x="40245" y="12787"/>
                  </a:lnTo>
                  <a:lnTo>
                    <a:pt x="40245" y="1303"/>
                  </a:lnTo>
                  <a:lnTo>
                    <a:pt x="7739" y="1303"/>
                  </a:lnTo>
                  <a:lnTo>
                    <a:pt x="1466" y="34697"/>
                  </a:lnTo>
                  <a:lnTo>
                    <a:pt x="11405" y="36163"/>
                  </a:lnTo>
                  <a:cubicBezTo>
                    <a:pt x="14175" y="33068"/>
                    <a:pt x="17353" y="31521"/>
                    <a:pt x="20937" y="31521"/>
                  </a:cubicBezTo>
                  <a:cubicBezTo>
                    <a:pt x="23789" y="31521"/>
                    <a:pt x="26070" y="32498"/>
                    <a:pt x="27862" y="34453"/>
                  </a:cubicBezTo>
                  <a:cubicBezTo>
                    <a:pt x="29654" y="36408"/>
                    <a:pt x="30469" y="39340"/>
                    <a:pt x="30469" y="43331"/>
                  </a:cubicBezTo>
                  <a:cubicBezTo>
                    <a:pt x="30469" y="47566"/>
                    <a:pt x="29573" y="50661"/>
                    <a:pt x="27781" y="52779"/>
                  </a:cubicBezTo>
                  <a:cubicBezTo>
                    <a:pt x="25988" y="54897"/>
                    <a:pt x="23789" y="55874"/>
                    <a:pt x="21263" y="55874"/>
                  </a:cubicBezTo>
                  <a:cubicBezTo>
                    <a:pt x="18982" y="55874"/>
                    <a:pt x="17027" y="55059"/>
                    <a:pt x="15316" y="53430"/>
                  </a:cubicBezTo>
                  <a:cubicBezTo>
                    <a:pt x="13605" y="51801"/>
                    <a:pt x="12546" y="49602"/>
                    <a:pt x="12220" y="46833"/>
                  </a:cubicBezTo>
                  <a:lnTo>
                    <a:pt x="0" y="48136"/>
                  </a:lnTo>
                  <a:cubicBezTo>
                    <a:pt x="733" y="53512"/>
                    <a:pt x="2933" y="57747"/>
                    <a:pt x="6680" y="60924"/>
                  </a:cubicBezTo>
                  <a:lnTo>
                    <a:pt x="6680" y="60924"/>
                  </a:lnTo>
                  <a:close/>
                  <a:moveTo>
                    <a:pt x="55805" y="6679"/>
                  </a:moveTo>
                  <a:cubicBezTo>
                    <a:pt x="51569" y="11973"/>
                    <a:pt x="49532" y="20688"/>
                    <a:pt x="49532" y="32742"/>
                  </a:cubicBezTo>
                  <a:cubicBezTo>
                    <a:pt x="49532" y="44797"/>
                    <a:pt x="51406" y="53593"/>
                    <a:pt x="55235" y="58399"/>
                  </a:cubicBezTo>
                  <a:cubicBezTo>
                    <a:pt x="59064" y="63204"/>
                    <a:pt x="64115" y="65566"/>
                    <a:pt x="70307" y="65566"/>
                  </a:cubicBezTo>
                  <a:cubicBezTo>
                    <a:pt x="76498" y="65566"/>
                    <a:pt x="81386" y="63367"/>
                    <a:pt x="84808" y="58969"/>
                  </a:cubicBezTo>
                  <a:cubicBezTo>
                    <a:pt x="89044" y="53675"/>
                    <a:pt x="91081" y="44960"/>
                    <a:pt x="91081" y="32824"/>
                  </a:cubicBezTo>
                  <a:cubicBezTo>
                    <a:pt x="91081" y="20688"/>
                    <a:pt x="88963" y="11973"/>
                    <a:pt x="84808" y="6679"/>
                  </a:cubicBezTo>
                  <a:cubicBezTo>
                    <a:pt x="81305" y="2281"/>
                    <a:pt x="76417" y="0"/>
                    <a:pt x="70225" y="0"/>
                  </a:cubicBezTo>
                  <a:cubicBezTo>
                    <a:pt x="64034" y="0"/>
                    <a:pt x="59146" y="2199"/>
                    <a:pt x="55724" y="6597"/>
                  </a:cubicBezTo>
                  <a:lnTo>
                    <a:pt x="55724" y="6597"/>
                  </a:lnTo>
                  <a:close/>
                  <a:moveTo>
                    <a:pt x="74299" y="11729"/>
                  </a:moveTo>
                  <a:cubicBezTo>
                    <a:pt x="75439" y="12706"/>
                    <a:pt x="76417" y="14579"/>
                    <a:pt x="77150" y="17349"/>
                  </a:cubicBezTo>
                  <a:cubicBezTo>
                    <a:pt x="77883" y="20199"/>
                    <a:pt x="78290" y="25330"/>
                    <a:pt x="78290" y="32824"/>
                  </a:cubicBezTo>
                  <a:cubicBezTo>
                    <a:pt x="78290" y="40317"/>
                    <a:pt x="77883" y="45693"/>
                    <a:pt x="76987" y="48869"/>
                  </a:cubicBezTo>
                  <a:cubicBezTo>
                    <a:pt x="76335" y="51313"/>
                    <a:pt x="75439" y="53023"/>
                    <a:pt x="74299" y="54001"/>
                  </a:cubicBezTo>
                  <a:cubicBezTo>
                    <a:pt x="73158" y="54978"/>
                    <a:pt x="71773" y="55385"/>
                    <a:pt x="70307" y="55385"/>
                  </a:cubicBezTo>
                  <a:cubicBezTo>
                    <a:pt x="68840" y="55385"/>
                    <a:pt x="67537" y="54897"/>
                    <a:pt x="66315" y="54001"/>
                  </a:cubicBezTo>
                  <a:cubicBezTo>
                    <a:pt x="65174" y="53105"/>
                    <a:pt x="64197" y="51231"/>
                    <a:pt x="63463" y="48381"/>
                  </a:cubicBezTo>
                  <a:cubicBezTo>
                    <a:pt x="62730" y="45530"/>
                    <a:pt x="62323" y="40399"/>
                    <a:pt x="62323" y="32905"/>
                  </a:cubicBezTo>
                  <a:cubicBezTo>
                    <a:pt x="62323" y="25412"/>
                    <a:pt x="62730" y="20036"/>
                    <a:pt x="63626" y="16860"/>
                  </a:cubicBezTo>
                  <a:cubicBezTo>
                    <a:pt x="64278" y="14416"/>
                    <a:pt x="65174" y="12706"/>
                    <a:pt x="66315" y="11729"/>
                  </a:cubicBezTo>
                  <a:cubicBezTo>
                    <a:pt x="67455" y="10751"/>
                    <a:pt x="68840" y="10344"/>
                    <a:pt x="70307" y="10344"/>
                  </a:cubicBezTo>
                  <a:cubicBezTo>
                    <a:pt x="71773" y="10344"/>
                    <a:pt x="73077" y="10833"/>
                    <a:pt x="74299" y="11729"/>
                  </a:cubicBezTo>
                  <a:lnTo>
                    <a:pt x="74299" y="11729"/>
                  </a:lnTo>
                  <a:close/>
                  <a:moveTo>
                    <a:pt x="105664" y="6679"/>
                  </a:moveTo>
                  <a:cubicBezTo>
                    <a:pt x="101428" y="11973"/>
                    <a:pt x="99391" y="20688"/>
                    <a:pt x="99391" y="32742"/>
                  </a:cubicBezTo>
                  <a:cubicBezTo>
                    <a:pt x="99391" y="44797"/>
                    <a:pt x="101264" y="53593"/>
                    <a:pt x="105093" y="58399"/>
                  </a:cubicBezTo>
                  <a:cubicBezTo>
                    <a:pt x="108922" y="63204"/>
                    <a:pt x="113973" y="65566"/>
                    <a:pt x="120165" y="65566"/>
                  </a:cubicBezTo>
                  <a:cubicBezTo>
                    <a:pt x="126357" y="65566"/>
                    <a:pt x="131245" y="63367"/>
                    <a:pt x="134666" y="58969"/>
                  </a:cubicBezTo>
                  <a:cubicBezTo>
                    <a:pt x="138903" y="53675"/>
                    <a:pt x="140939" y="44960"/>
                    <a:pt x="140939" y="32824"/>
                  </a:cubicBezTo>
                  <a:cubicBezTo>
                    <a:pt x="140939" y="20688"/>
                    <a:pt x="138821" y="11973"/>
                    <a:pt x="134666" y="6679"/>
                  </a:cubicBezTo>
                  <a:cubicBezTo>
                    <a:pt x="131163" y="2281"/>
                    <a:pt x="126275" y="0"/>
                    <a:pt x="120083" y="0"/>
                  </a:cubicBezTo>
                  <a:cubicBezTo>
                    <a:pt x="113892" y="0"/>
                    <a:pt x="109004" y="2199"/>
                    <a:pt x="105582" y="6597"/>
                  </a:cubicBezTo>
                  <a:lnTo>
                    <a:pt x="105582" y="6597"/>
                  </a:lnTo>
                  <a:close/>
                  <a:moveTo>
                    <a:pt x="124157" y="11729"/>
                  </a:moveTo>
                  <a:cubicBezTo>
                    <a:pt x="125298" y="12706"/>
                    <a:pt x="126275" y="14579"/>
                    <a:pt x="127008" y="17349"/>
                  </a:cubicBezTo>
                  <a:cubicBezTo>
                    <a:pt x="127741" y="20199"/>
                    <a:pt x="128149" y="25330"/>
                    <a:pt x="128149" y="32824"/>
                  </a:cubicBezTo>
                  <a:cubicBezTo>
                    <a:pt x="128149" y="40317"/>
                    <a:pt x="127741" y="45693"/>
                    <a:pt x="126845" y="48869"/>
                  </a:cubicBezTo>
                  <a:cubicBezTo>
                    <a:pt x="126194" y="51313"/>
                    <a:pt x="125298" y="53023"/>
                    <a:pt x="124157" y="54001"/>
                  </a:cubicBezTo>
                  <a:cubicBezTo>
                    <a:pt x="123016" y="54978"/>
                    <a:pt x="121631" y="55385"/>
                    <a:pt x="120165" y="55385"/>
                  </a:cubicBezTo>
                  <a:cubicBezTo>
                    <a:pt x="118699" y="55385"/>
                    <a:pt x="117395" y="54897"/>
                    <a:pt x="116173" y="54001"/>
                  </a:cubicBezTo>
                  <a:cubicBezTo>
                    <a:pt x="115032" y="53105"/>
                    <a:pt x="114055" y="51231"/>
                    <a:pt x="113322" y="48381"/>
                  </a:cubicBezTo>
                  <a:cubicBezTo>
                    <a:pt x="112589" y="45530"/>
                    <a:pt x="112181" y="40399"/>
                    <a:pt x="112181" y="32905"/>
                  </a:cubicBezTo>
                  <a:cubicBezTo>
                    <a:pt x="112181" y="25412"/>
                    <a:pt x="112589" y="20036"/>
                    <a:pt x="113485" y="16860"/>
                  </a:cubicBezTo>
                  <a:cubicBezTo>
                    <a:pt x="114136" y="14416"/>
                    <a:pt x="115032" y="12706"/>
                    <a:pt x="116173" y="11729"/>
                  </a:cubicBezTo>
                  <a:cubicBezTo>
                    <a:pt x="117314" y="10751"/>
                    <a:pt x="118699" y="10344"/>
                    <a:pt x="120165" y="10344"/>
                  </a:cubicBezTo>
                  <a:cubicBezTo>
                    <a:pt x="121631" y="10344"/>
                    <a:pt x="122935" y="10833"/>
                    <a:pt x="124157" y="11729"/>
                  </a:cubicBezTo>
                  <a:lnTo>
                    <a:pt x="124157" y="11729"/>
                  </a:lnTo>
                  <a:close/>
                  <a:moveTo>
                    <a:pt x="155522" y="6679"/>
                  </a:moveTo>
                  <a:cubicBezTo>
                    <a:pt x="151286" y="11973"/>
                    <a:pt x="149249" y="20688"/>
                    <a:pt x="149249" y="32742"/>
                  </a:cubicBezTo>
                  <a:cubicBezTo>
                    <a:pt x="149249" y="44797"/>
                    <a:pt x="151123" y="53593"/>
                    <a:pt x="154952" y="58399"/>
                  </a:cubicBezTo>
                  <a:cubicBezTo>
                    <a:pt x="158781" y="63204"/>
                    <a:pt x="163832" y="65566"/>
                    <a:pt x="170023" y="65566"/>
                  </a:cubicBezTo>
                  <a:cubicBezTo>
                    <a:pt x="176215" y="65566"/>
                    <a:pt x="181103" y="63367"/>
                    <a:pt x="184525" y="58969"/>
                  </a:cubicBezTo>
                  <a:cubicBezTo>
                    <a:pt x="188761" y="53675"/>
                    <a:pt x="190797" y="44960"/>
                    <a:pt x="190797" y="32824"/>
                  </a:cubicBezTo>
                  <a:cubicBezTo>
                    <a:pt x="190797" y="20688"/>
                    <a:pt x="188679" y="11973"/>
                    <a:pt x="184525" y="6679"/>
                  </a:cubicBezTo>
                  <a:cubicBezTo>
                    <a:pt x="181021" y="2281"/>
                    <a:pt x="176133" y="0"/>
                    <a:pt x="169942" y="0"/>
                  </a:cubicBezTo>
                  <a:cubicBezTo>
                    <a:pt x="163750" y="0"/>
                    <a:pt x="158862" y="2199"/>
                    <a:pt x="155440" y="6597"/>
                  </a:cubicBezTo>
                  <a:lnTo>
                    <a:pt x="155440" y="6597"/>
                  </a:lnTo>
                  <a:close/>
                  <a:moveTo>
                    <a:pt x="174015" y="11729"/>
                  </a:moveTo>
                  <a:cubicBezTo>
                    <a:pt x="175156" y="12706"/>
                    <a:pt x="176133" y="14579"/>
                    <a:pt x="176867" y="17349"/>
                  </a:cubicBezTo>
                  <a:cubicBezTo>
                    <a:pt x="177600" y="20199"/>
                    <a:pt x="178007" y="25330"/>
                    <a:pt x="178007" y="32824"/>
                  </a:cubicBezTo>
                  <a:cubicBezTo>
                    <a:pt x="178007" y="40317"/>
                    <a:pt x="177600" y="45693"/>
                    <a:pt x="176704" y="48869"/>
                  </a:cubicBezTo>
                  <a:cubicBezTo>
                    <a:pt x="176052" y="51313"/>
                    <a:pt x="175156" y="53023"/>
                    <a:pt x="174015" y="54001"/>
                  </a:cubicBezTo>
                  <a:cubicBezTo>
                    <a:pt x="172875" y="54978"/>
                    <a:pt x="171490" y="55385"/>
                    <a:pt x="170023" y="55385"/>
                  </a:cubicBezTo>
                  <a:cubicBezTo>
                    <a:pt x="168557" y="55385"/>
                    <a:pt x="167253" y="54897"/>
                    <a:pt x="166031" y="54001"/>
                  </a:cubicBezTo>
                  <a:cubicBezTo>
                    <a:pt x="164891" y="53105"/>
                    <a:pt x="163913" y="51231"/>
                    <a:pt x="163180" y="48381"/>
                  </a:cubicBezTo>
                  <a:cubicBezTo>
                    <a:pt x="162447" y="45530"/>
                    <a:pt x="162039" y="40399"/>
                    <a:pt x="162039" y="32905"/>
                  </a:cubicBezTo>
                  <a:cubicBezTo>
                    <a:pt x="162039" y="25412"/>
                    <a:pt x="162447" y="20036"/>
                    <a:pt x="163343" y="16860"/>
                  </a:cubicBezTo>
                  <a:cubicBezTo>
                    <a:pt x="163995" y="14416"/>
                    <a:pt x="164891" y="12706"/>
                    <a:pt x="166031" y="11729"/>
                  </a:cubicBezTo>
                  <a:cubicBezTo>
                    <a:pt x="167172" y="10751"/>
                    <a:pt x="168557" y="10344"/>
                    <a:pt x="170023" y="10344"/>
                  </a:cubicBezTo>
                  <a:cubicBezTo>
                    <a:pt x="171490" y="10344"/>
                    <a:pt x="172793" y="10833"/>
                    <a:pt x="174015" y="11729"/>
                  </a:cubicBezTo>
                  <a:lnTo>
                    <a:pt x="174015" y="11729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자유형 12">
              <a:extLst>
                <a:ext uri="{FF2B5EF4-FFF2-40B4-BE49-F238E27FC236}">
                  <a16:creationId xmlns:a16="http://schemas.microsoft.com/office/drawing/2014/main" id="{3AC64D7D-A830-2D2D-9367-77FEEC8FD755}"/>
                </a:ext>
              </a:extLst>
            </p:cNvPr>
            <p:cNvSpPr/>
            <p:nvPr/>
          </p:nvSpPr>
          <p:spPr>
            <a:xfrm>
              <a:off x="2581031" y="1968593"/>
              <a:ext cx="237560" cy="65566"/>
            </a:xfrm>
            <a:custGeom>
              <a:avLst/>
              <a:gdLst>
                <a:gd name="connsiteX0" fmla="*/ 28106 w 237560"/>
                <a:gd name="connsiteY0" fmla="*/ 81 h 65566"/>
                <a:gd name="connsiteX1" fmla="*/ 18167 w 237560"/>
                <a:gd name="connsiteY1" fmla="*/ 81 h 65566"/>
                <a:gd name="connsiteX2" fmla="*/ 10428 w 237560"/>
                <a:gd name="connsiteY2" fmla="*/ 10344 h 65566"/>
                <a:gd name="connsiteX3" fmla="*/ 0 w 237560"/>
                <a:gd name="connsiteY3" fmla="*/ 16290 h 65566"/>
                <a:gd name="connsiteX4" fmla="*/ 0 w 237560"/>
                <a:gd name="connsiteY4" fmla="*/ 27448 h 65566"/>
                <a:gd name="connsiteX5" fmla="*/ 15886 w 237560"/>
                <a:gd name="connsiteY5" fmla="*/ 18163 h 65566"/>
                <a:gd name="connsiteX6" fmla="*/ 15886 w 237560"/>
                <a:gd name="connsiteY6" fmla="*/ 64507 h 65566"/>
                <a:gd name="connsiteX7" fmla="*/ 28188 w 237560"/>
                <a:gd name="connsiteY7" fmla="*/ 64507 h 65566"/>
                <a:gd name="connsiteX8" fmla="*/ 28188 w 237560"/>
                <a:gd name="connsiteY8" fmla="*/ 81 h 65566"/>
                <a:gd name="connsiteX9" fmla="*/ 28188 w 237560"/>
                <a:gd name="connsiteY9" fmla="*/ 81 h 65566"/>
                <a:gd name="connsiteX10" fmla="*/ 52710 w 237560"/>
                <a:gd name="connsiteY10" fmla="*/ 6679 h 65566"/>
                <a:gd name="connsiteX11" fmla="*/ 46436 w 237560"/>
                <a:gd name="connsiteY11" fmla="*/ 32742 h 65566"/>
                <a:gd name="connsiteX12" fmla="*/ 52139 w 237560"/>
                <a:gd name="connsiteY12" fmla="*/ 58399 h 65566"/>
                <a:gd name="connsiteX13" fmla="*/ 67211 w 237560"/>
                <a:gd name="connsiteY13" fmla="*/ 65566 h 65566"/>
                <a:gd name="connsiteX14" fmla="*/ 81712 w 237560"/>
                <a:gd name="connsiteY14" fmla="*/ 58969 h 65566"/>
                <a:gd name="connsiteX15" fmla="*/ 87985 w 237560"/>
                <a:gd name="connsiteY15" fmla="*/ 32824 h 65566"/>
                <a:gd name="connsiteX16" fmla="*/ 81712 w 237560"/>
                <a:gd name="connsiteY16" fmla="*/ 6679 h 65566"/>
                <a:gd name="connsiteX17" fmla="*/ 67129 w 237560"/>
                <a:gd name="connsiteY17" fmla="*/ 0 h 65566"/>
                <a:gd name="connsiteX18" fmla="*/ 52628 w 237560"/>
                <a:gd name="connsiteY18" fmla="*/ 6597 h 65566"/>
                <a:gd name="connsiteX19" fmla="*/ 52628 w 237560"/>
                <a:gd name="connsiteY19" fmla="*/ 6597 h 65566"/>
                <a:gd name="connsiteX20" fmla="*/ 71203 w 237560"/>
                <a:gd name="connsiteY20" fmla="*/ 11729 h 65566"/>
                <a:gd name="connsiteX21" fmla="*/ 74054 w 237560"/>
                <a:gd name="connsiteY21" fmla="*/ 17349 h 65566"/>
                <a:gd name="connsiteX22" fmla="*/ 75195 w 237560"/>
                <a:gd name="connsiteY22" fmla="*/ 32824 h 65566"/>
                <a:gd name="connsiteX23" fmla="*/ 73891 w 237560"/>
                <a:gd name="connsiteY23" fmla="*/ 48869 h 65566"/>
                <a:gd name="connsiteX24" fmla="*/ 71203 w 237560"/>
                <a:gd name="connsiteY24" fmla="*/ 54001 h 65566"/>
                <a:gd name="connsiteX25" fmla="*/ 67211 w 237560"/>
                <a:gd name="connsiteY25" fmla="*/ 55385 h 65566"/>
                <a:gd name="connsiteX26" fmla="*/ 63219 w 237560"/>
                <a:gd name="connsiteY26" fmla="*/ 54001 h 65566"/>
                <a:gd name="connsiteX27" fmla="*/ 60368 w 237560"/>
                <a:gd name="connsiteY27" fmla="*/ 48381 h 65566"/>
                <a:gd name="connsiteX28" fmla="*/ 59227 w 237560"/>
                <a:gd name="connsiteY28" fmla="*/ 32905 h 65566"/>
                <a:gd name="connsiteX29" fmla="*/ 60531 w 237560"/>
                <a:gd name="connsiteY29" fmla="*/ 16860 h 65566"/>
                <a:gd name="connsiteX30" fmla="*/ 63219 w 237560"/>
                <a:gd name="connsiteY30" fmla="*/ 11729 h 65566"/>
                <a:gd name="connsiteX31" fmla="*/ 67211 w 237560"/>
                <a:gd name="connsiteY31" fmla="*/ 10344 h 65566"/>
                <a:gd name="connsiteX32" fmla="*/ 71203 w 237560"/>
                <a:gd name="connsiteY32" fmla="*/ 11729 h 65566"/>
                <a:gd name="connsiteX33" fmla="*/ 71203 w 237560"/>
                <a:gd name="connsiteY33" fmla="*/ 11729 h 65566"/>
                <a:gd name="connsiteX34" fmla="*/ 102568 w 237560"/>
                <a:gd name="connsiteY34" fmla="*/ 6679 h 65566"/>
                <a:gd name="connsiteX35" fmla="*/ 96295 w 237560"/>
                <a:gd name="connsiteY35" fmla="*/ 32742 h 65566"/>
                <a:gd name="connsiteX36" fmla="*/ 101998 w 237560"/>
                <a:gd name="connsiteY36" fmla="*/ 58399 h 65566"/>
                <a:gd name="connsiteX37" fmla="*/ 117069 w 237560"/>
                <a:gd name="connsiteY37" fmla="*/ 65566 h 65566"/>
                <a:gd name="connsiteX38" fmla="*/ 131570 w 237560"/>
                <a:gd name="connsiteY38" fmla="*/ 58969 h 65566"/>
                <a:gd name="connsiteX39" fmla="*/ 137843 w 237560"/>
                <a:gd name="connsiteY39" fmla="*/ 32824 h 65566"/>
                <a:gd name="connsiteX40" fmla="*/ 131570 w 237560"/>
                <a:gd name="connsiteY40" fmla="*/ 6679 h 65566"/>
                <a:gd name="connsiteX41" fmla="*/ 116988 w 237560"/>
                <a:gd name="connsiteY41" fmla="*/ 0 h 65566"/>
                <a:gd name="connsiteX42" fmla="*/ 102486 w 237560"/>
                <a:gd name="connsiteY42" fmla="*/ 6597 h 65566"/>
                <a:gd name="connsiteX43" fmla="*/ 102486 w 237560"/>
                <a:gd name="connsiteY43" fmla="*/ 6597 h 65566"/>
                <a:gd name="connsiteX44" fmla="*/ 121061 w 237560"/>
                <a:gd name="connsiteY44" fmla="*/ 11729 h 65566"/>
                <a:gd name="connsiteX45" fmla="*/ 123912 w 237560"/>
                <a:gd name="connsiteY45" fmla="*/ 17349 h 65566"/>
                <a:gd name="connsiteX46" fmla="*/ 125053 w 237560"/>
                <a:gd name="connsiteY46" fmla="*/ 32824 h 65566"/>
                <a:gd name="connsiteX47" fmla="*/ 123750 w 237560"/>
                <a:gd name="connsiteY47" fmla="*/ 48869 h 65566"/>
                <a:gd name="connsiteX48" fmla="*/ 121061 w 237560"/>
                <a:gd name="connsiteY48" fmla="*/ 54001 h 65566"/>
                <a:gd name="connsiteX49" fmla="*/ 117069 w 237560"/>
                <a:gd name="connsiteY49" fmla="*/ 55385 h 65566"/>
                <a:gd name="connsiteX50" fmla="*/ 113077 w 237560"/>
                <a:gd name="connsiteY50" fmla="*/ 54001 h 65566"/>
                <a:gd name="connsiteX51" fmla="*/ 110226 w 237560"/>
                <a:gd name="connsiteY51" fmla="*/ 48381 h 65566"/>
                <a:gd name="connsiteX52" fmla="*/ 109085 w 237560"/>
                <a:gd name="connsiteY52" fmla="*/ 32905 h 65566"/>
                <a:gd name="connsiteX53" fmla="*/ 110389 w 237560"/>
                <a:gd name="connsiteY53" fmla="*/ 16860 h 65566"/>
                <a:gd name="connsiteX54" fmla="*/ 113077 w 237560"/>
                <a:gd name="connsiteY54" fmla="*/ 11729 h 65566"/>
                <a:gd name="connsiteX55" fmla="*/ 117069 w 237560"/>
                <a:gd name="connsiteY55" fmla="*/ 10344 h 65566"/>
                <a:gd name="connsiteX56" fmla="*/ 121061 w 237560"/>
                <a:gd name="connsiteY56" fmla="*/ 11729 h 65566"/>
                <a:gd name="connsiteX57" fmla="*/ 121061 w 237560"/>
                <a:gd name="connsiteY57" fmla="*/ 11729 h 65566"/>
                <a:gd name="connsiteX58" fmla="*/ 152426 w 237560"/>
                <a:gd name="connsiteY58" fmla="*/ 6679 h 65566"/>
                <a:gd name="connsiteX59" fmla="*/ 146153 w 237560"/>
                <a:gd name="connsiteY59" fmla="*/ 32742 h 65566"/>
                <a:gd name="connsiteX60" fmla="*/ 151856 w 237560"/>
                <a:gd name="connsiteY60" fmla="*/ 58399 h 65566"/>
                <a:gd name="connsiteX61" fmla="*/ 166927 w 237560"/>
                <a:gd name="connsiteY61" fmla="*/ 65566 h 65566"/>
                <a:gd name="connsiteX62" fmla="*/ 181429 w 237560"/>
                <a:gd name="connsiteY62" fmla="*/ 58969 h 65566"/>
                <a:gd name="connsiteX63" fmla="*/ 187702 w 237560"/>
                <a:gd name="connsiteY63" fmla="*/ 32824 h 65566"/>
                <a:gd name="connsiteX64" fmla="*/ 181429 w 237560"/>
                <a:gd name="connsiteY64" fmla="*/ 6679 h 65566"/>
                <a:gd name="connsiteX65" fmla="*/ 166846 w 237560"/>
                <a:gd name="connsiteY65" fmla="*/ 0 h 65566"/>
                <a:gd name="connsiteX66" fmla="*/ 152345 w 237560"/>
                <a:gd name="connsiteY66" fmla="*/ 6597 h 65566"/>
                <a:gd name="connsiteX67" fmla="*/ 152345 w 237560"/>
                <a:gd name="connsiteY67" fmla="*/ 6597 h 65566"/>
                <a:gd name="connsiteX68" fmla="*/ 170919 w 237560"/>
                <a:gd name="connsiteY68" fmla="*/ 11729 h 65566"/>
                <a:gd name="connsiteX69" fmla="*/ 173771 w 237560"/>
                <a:gd name="connsiteY69" fmla="*/ 17349 h 65566"/>
                <a:gd name="connsiteX70" fmla="*/ 174911 w 237560"/>
                <a:gd name="connsiteY70" fmla="*/ 32824 h 65566"/>
                <a:gd name="connsiteX71" fmla="*/ 173608 w 237560"/>
                <a:gd name="connsiteY71" fmla="*/ 48869 h 65566"/>
                <a:gd name="connsiteX72" fmla="*/ 170919 w 237560"/>
                <a:gd name="connsiteY72" fmla="*/ 54001 h 65566"/>
                <a:gd name="connsiteX73" fmla="*/ 166927 w 237560"/>
                <a:gd name="connsiteY73" fmla="*/ 55385 h 65566"/>
                <a:gd name="connsiteX74" fmla="*/ 162936 w 237560"/>
                <a:gd name="connsiteY74" fmla="*/ 54001 h 65566"/>
                <a:gd name="connsiteX75" fmla="*/ 160084 w 237560"/>
                <a:gd name="connsiteY75" fmla="*/ 48381 h 65566"/>
                <a:gd name="connsiteX76" fmla="*/ 158944 w 237560"/>
                <a:gd name="connsiteY76" fmla="*/ 32905 h 65566"/>
                <a:gd name="connsiteX77" fmla="*/ 160247 w 237560"/>
                <a:gd name="connsiteY77" fmla="*/ 16860 h 65566"/>
                <a:gd name="connsiteX78" fmla="*/ 162936 w 237560"/>
                <a:gd name="connsiteY78" fmla="*/ 11729 h 65566"/>
                <a:gd name="connsiteX79" fmla="*/ 166927 w 237560"/>
                <a:gd name="connsiteY79" fmla="*/ 10344 h 65566"/>
                <a:gd name="connsiteX80" fmla="*/ 170919 w 237560"/>
                <a:gd name="connsiteY80" fmla="*/ 11729 h 65566"/>
                <a:gd name="connsiteX81" fmla="*/ 170919 w 237560"/>
                <a:gd name="connsiteY81" fmla="*/ 11729 h 65566"/>
                <a:gd name="connsiteX82" fmla="*/ 202284 w 237560"/>
                <a:gd name="connsiteY82" fmla="*/ 6679 h 65566"/>
                <a:gd name="connsiteX83" fmla="*/ 196012 w 237560"/>
                <a:gd name="connsiteY83" fmla="*/ 32742 h 65566"/>
                <a:gd name="connsiteX84" fmla="*/ 201714 w 237560"/>
                <a:gd name="connsiteY84" fmla="*/ 58399 h 65566"/>
                <a:gd name="connsiteX85" fmla="*/ 216786 w 237560"/>
                <a:gd name="connsiteY85" fmla="*/ 65566 h 65566"/>
                <a:gd name="connsiteX86" fmla="*/ 231287 w 237560"/>
                <a:gd name="connsiteY86" fmla="*/ 58969 h 65566"/>
                <a:gd name="connsiteX87" fmla="*/ 237560 w 237560"/>
                <a:gd name="connsiteY87" fmla="*/ 32824 h 65566"/>
                <a:gd name="connsiteX88" fmla="*/ 231287 w 237560"/>
                <a:gd name="connsiteY88" fmla="*/ 6679 h 65566"/>
                <a:gd name="connsiteX89" fmla="*/ 216704 w 237560"/>
                <a:gd name="connsiteY89" fmla="*/ 0 h 65566"/>
                <a:gd name="connsiteX90" fmla="*/ 202203 w 237560"/>
                <a:gd name="connsiteY90" fmla="*/ 6597 h 65566"/>
                <a:gd name="connsiteX91" fmla="*/ 202203 w 237560"/>
                <a:gd name="connsiteY91" fmla="*/ 6597 h 65566"/>
                <a:gd name="connsiteX92" fmla="*/ 220778 w 237560"/>
                <a:gd name="connsiteY92" fmla="*/ 11729 h 65566"/>
                <a:gd name="connsiteX93" fmla="*/ 223629 w 237560"/>
                <a:gd name="connsiteY93" fmla="*/ 17349 h 65566"/>
                <a:gd name="connsiteX94" fmla="*/ 224770 w 237560"/>
                <a:gd name="connsiteY94" fmla="*/ 32824 h 65566"/>
                <a:gd name="connsiteX95" fmla="*/ 223466 w 237560"/>
                <a:gd name="connsiteY95" fmla="*/ 48869 h 65566"/>
                <a:gd name="connsiteX96" fmla="*/ 220778 w 237560"/>
                <a:gd name="connsiteY96" fmla="*/ 54001 h 65566"/>
                <a:gd name="connsiteX97" fmla="*/ 216786 w 237560"/>
                <a:gd name="connsiteY97" fmla="*/ 55385 h 65566"/>
                <a:gd name="connsiteX98" fmla="*/ 212794 w 237560"/>
                <a:gd name="connsiteY98" fmla="*/ 54001 h 65566"/>
                <a:gd name="connsiteX99" fmla="*/ 209942 w 237560"/>
                <a:gd name="connsiteY99" fmla="*/ 48381 h 65566"/>
                <a:gd name="connsiteX100" fmla="*/ 208802 w 237560"/>
                <a:gd name="connsiteY100" fmla="*/ 32905 h 65566"/>
                <a:gd name="connsiteX101" fmla="*/ 210105 w 237560"/>
                <a:gd name="connsiteY101" fmla="*/ 16860 h 65566"/>
                <a:gd name="connsiteX102" fmla="*/ 212794 w 237560"/>
                <a:gd name="connsiteY102" fmla="*/ 11729 h 65566"/>
                <a:gd name="connsiteX103" fmla="*/ 216786 w 237560"/>
                <a:gd name="connsiteY103" fmla="*/ 10344 h 65566"/>
                <a:gd name="connsiteX104" fmla="*/ 220778 w 237560"/>
                <a:gd name="connsiteY104" fmla="*/ 11729 h 65566"/>
                <a:gd name="connsiteX105" fmla="*/ 220778 w 237560"/>
                <a:gd name="connsiteY105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237560" h="65566">
                  <a:moveTo>
                    <a:pt x="28106" y="81"/>
                  </a:moveTo>
                  <a:lnTo>
                    <a:pt x="18167" y="81"/>
                  </a:lnTo>
                  <a:cubicBezTo>
                    <a:pt x="16782" y="3991"/>
                    <a:pt x="14175" y="7412"/>
                    <a:pt x="10428" y="10344"/>
                  </a:cubicBezTo>
                  <a:cubicBezTo>
                    <a:pt x="6680" y="13276"/>
                    <a:pt x="3177" y="15231"/>
                    <a:pt x="0" y="16290"/>
                  </a:cubicBezTo>
                  <a:lnTo>
                    <a:pt x="0" y="27448"/>
                  </a:lnTo>
                  <a:cubicBezTo>
                    <a:pt x="6110" y="25412"/>
                    <a:pt x="11405" y="22317"/>
                    <a:pt x="15886" y="18163"/>
                  </a:cubicBezTo>
                  <a:lnTo>
                    <a:pt x="15886" y="64507"/>
                  </a:lnTo>
                  <a:lnTo>
                    <a:pt x="28188" y="64507"/>
                  </a:lnTo>
                  <a:lnTo>
                    <a:pt x="28188" y="81"/>
                  </a:lnTo>
                  <a:lnTo>
                    <a:pt x="28188" y="81"/>
                  </a:lnTo>
                  <a:close/>
                  <a:moveTo>
                    <a:pt x="52710" y="6679"/>
                  </a:moveTo>
                  <a:cubicBezTo>
                    <a:pt x="48473" y="11973"/>
                    <a:pt x="46436" y="20688"/>
                    <a:pt x="46436" y="32742"/>
                  </a:cubicBezTo>
                  <a:cubicBezTo>
                    <a:pt x="46436" y="44797"/>
                    <a:pt x="48310" y="53593"/>
                    <a:pt x="52139" y="58399"/>
                  </a:cubicBezTo>
                  <a:cubicBezTo>
                    <a:pt x="55968" y="63204"/>
                    <a:pt x="61019" y="65566"/>
                    <a:pt x="67211" y="65566"/>
                  </a:cubicBezTo>
                  <a:cubicBezTo>
                    <a:pt x="73402" y="65566"/>
                    <a:pt x="78290" y="63367"/>
                    <a:pt x="81712" y="58969"/>
                  </a:cubicBezTo>
                  <a:cubicBezTo>
                    <a:pt x="85948" y="53675"/>
                    <a:pt x="87985" y="44960"/>
                    <a:pt x="87985" y="32824"/>
                  </a:cubicBezTo>
                  <a:cubicBezTo>
                    <a:pt x="87985" y="20688"/>
                    <a:pt x="85867" y="11973"/>
                    <a:pt x="81712" y="6679"/>
                  </a:cubicBezTo>
                  <a:cubicBezTo>
                    <a:pt x="78209" y="2281"/>
                    <a:pt x="73321" y="0"/>
                    <a:pt x="67129" y="0"/>
                  </a:cubicBezTo>
                  <a:cubicBezTo>
                    <a:pt x="60938" y="0"/>
                    <a:pt x="56050" y="2199"/>
                    <a:pt x="52628" y="6597"/>
                  </a:cubicBezTo>
                  <a:lnTo>
                    <a:pt x="52628" y="6597"/>
                  </a:lnTo>
                  <a:close/>
                  <a:moveTo>
                    <a:pt x="71203" y="11729"/>
                  </a:moveTo>
                  <a:cubicBezTo>
                    <a:pt x="72343" y="12706"/>
                    <a:pt x="73321" y="14579"/>
                    <a:pt x="74054" y="17349"/>
                  </a:cubicBezTo>
                  <a:cubicBezTo>
                    <a:pt x="74787" y="20199"/>
                    <a:pt x="75195" y="25330"/>
                    <a:pt x="75195" y="32824"/>
                  </a:cubicBezTo>
                  <a:cubicBezTo>
                    <a:pt x="75195" y="40317"/>
                    <a:pt x="74787" y="45693"/>
                    <a:pt x="73891" y="48869"/>
                  </a:cubicBezTo>
                  <a:cubicBezTo>
                    <a:pt x="73239" y="51313"/>
                    <a:pt x="72343" y="53023"/>
                    <a:pt x="71203" y="54001"/>
                  </a:cubicBezTo>
                  <a:cubicBezTo>
                    <a:pt x="70062" y="54978"/>
                    <a:pt x="68677" y="55385"/>
                    <a:pt x="67211" y="55385"/>
                  </a:cubicBezTo>
                  <a:cubicBezTo>
                    <a:pt x="65744" y="55385"/>
                    <a:pt x="64441" y="54897"/>
                    <a:pt x="63219" y="54001"/>
                  </a:cubicBezTo>
                  <a:cubicBezTo>
                    <a:pt x="62078" y="53105"/>
                    <a:pt x="61101" y="51231"/>
                    <a:pt x="60368" y="48381"/>
                  </a:cubicBezTo>
                  <a:cubicBezTo>
                    <a:pt x="59634" y="45530"/>
                    <a:pt x="59227" y="40399"/>
                    <a:pt x="59227" y="32905"/>
                  </a:cubicBezTo>
                  <a:cubicBezTo>
                    <a:pt x="59227" y="25412"/>
                    <a:pt x="59634" y="20036"/>
                    <a:pt x="60531" y="16860"/>
                  </a:cubicBezTo>
                  <a:cubicBezTo>
                    <a:pt x="61182" y="14416"/>
                    <a:pt x="62078" y="12706"/>
                    <a:pt x="63219" y="11729"/>
                  </a:cubicBezTo>
                  <a:cubicBezTo>
                    <a:pt x="64360" y="10751"/>
                    <a:pt x="65744" y="10344"/>
                    <a:pt x="67211" y="10344"/>
                  </a:cubicBezTo>
                  <a:cubicBezTo>
                    <a:pt x="68677" y="10344"/>
                    <a:pt x="69981" y="10833"/>
                    <a:pt x="71203" y="11729"/>
                  </a:cubicBezTo>
                  <a:lnTo>
                    <a:pt x="71203" y="11729"/>
                  </a:lnTo>
                  <a:close/>
                  <a:moveTo>
                    <a:pt x="102568" y="6679"/>
                  </a:moveTo>
                  <a:cubicBezTo>
                    <a:pt x="98331" y="11973"/>
                    <a:pt x="96295" y="20688"/>
                    <a:pt x="96295" y="32742"/>
                  </a:cubicBezTo>
                  <a:cubicBezTo>
                    <a:pt x="96295" y="44797"/>
                    <a:pt x="98169" y="53593"/>
                    <a:pt x="101998" y="58399"/>
                  </a:cubicBezTo>
                  <a:cubicBezTo>
                    <a:pt x="105827" y="63204"/>
                    <a:pt x="110878" y="65566"/>
                    <a:pt x="117069" y="65566"/>
                  </a:cubicBezTo>
                  <a:cubicBezTo>
                    <a:pt x="123261" y="65566"/>
                    <a:pt x="128149" y="63367"/>
                    <a:pt x="131570" y="58969"/>
                  </a:cubicBezTo>
                  <a:cubicBezTo>
                    <a:pt x="135807" y="53675"/>
                    <a:pt x="137843" y="44960"/>
                    <a:pt x="137843" y="32824"/>
                  </a:cubicBezTo>
                  <a:cubicBezTo>
                    <a:pt x="137843" y="20688"/>
                    <a:pt x="135725" y="11973"/>
                    <a:pt x="131570" y="6679"/>
                  </a:cubicBezTo>
                  <a:cubicBezTo>
                    <a:pt x="128067" y="2281"/>
                    <a:pt x="123179" y="0"/>
                    <a:pt x="116988" y="0"/>
                  </a:cubicBezTo>
                  <a:cubicBezTo>
                    <a:pt x="110796" y="0"/>
                    <a:pt x="105908" y="2199"/>
                    <a:pt x="102486" y="6597"/>
                  </a:cubicBezTo>
                  <a:lnTo>
                    <a:pt x="102486" y="6597"/>
                  </a:lnTo>
                  <a:close/>
                  <a:moveTo>
                    <a:pt x="121061" y="11729"/>
                  </a:moveTo>
                  <a:cubicBezTo>
                    <a:pt x="122202" y="12706"/>
                    <a:pt x="123179" y="14579"/>
                    <a:pt x="123912" y="17349"/>
                  </a:cubicBezTo>
                  <a:cubicBezTo>
                    <a:pt x="124646" y="20199"/>
                    <a:pt x="125053" y="25330"/>
                    <a:pt x="125053" y="32824"/>
                  </a:cubicBezTo>
                  <a:cubicBezTo>
                    <a:pt x="125053" y="40317"/>
                    <a:pt x="124646" y="45693"/>
                    <a:pt x="123750" y="48869"/>
                  </a:cubicBezTo>
                  <a:cubicBezTo>
                    <a:pt x="123098" y="51313"/>
                    <a:pt x="122202" y="53023"/>
                    <a:pt x="121061" y="54001"/>
                  </a:cubicBezTo>
                  <a:cubicBezTo>
                    <a:pt x="119921" y="54978"/>
                    <a:pt x="118536" y="55385"/>
                    <a:pt x="117069" y="55385"/>
                  </a:cubicBezTo>
                  <a:cubicBezTo>
                    <a:pt x="115603" y="55385"/>
                    <a:pt x="114299" y="54897"/>
                    <a:pt x="113077" y="54001"/>
                  </a:cubicBezTo>
                  <a:cubicBezTo>
                    <a:pt x="111937" y="53105"/>
                    <a:pt x="110959" y="51231"/>
                    <a:pt x="110226" y="48381"/>
                  </a:cubicBezTo>
                  <a:cubicBezTo>
                    <a:pt x="109493" y="45530"/>
                    <a:pt x="109085" y="40399"/>
                    <a:pt x="109085" y="32905"/>
                  </a:cubicBezTo>
                  <a:cubicBezTo>
                    <a:pt x="109085" y="25412"/>
                    <a:pt x="109493" y="20036"/>
                    <a:pt x="110389" y="16860"/>
                  </a:cubicBezTo>
                  <a:cubicBezTo>
                    <a:pt x="111041" y="14416"/>
                    <a:pt x="111937" y="12706"/>
                    <a:pt x="113077" y="11729"/>
                  </a:cubicBezTo>
                  <a:cubicBezTo>
                    <a:pt x="114218" y="10751"/>
                    <a:pt x="115603" y="10344"/>
                    <a:pt x="117069" y="10344"/>
                  </a:cubicBezTo>
                  <a:cubicBezTo>
                    <a:pt x="118536" y="10344"/>
                    <a:pt x="119839" y="10833"/>
                    <a:pt x="121061" y="11729"/>
                  </a:cubicBezTo>
                  <a:lnTo>
                    <a:pt x="121061" y="11729"/>
                  </a:lnTo>
                  <a:close/>
                  <a:moveTo>
                    <a:pt x="152426" y="6679"/>
                  </a:moveTo>
                  <a:cubicBezTo>
                    <a:pt x="148190" y="11973"/>
                    <a:pt x="146153" y="20688"/>
                    <a:pt x="146153" y="32742"/>
                  </a:cubicBezTo>
                  <a:cubicBezTo>
                    <a:pt x="146153" y="44797"/>
                    <a:pt x="148027" y="53593"/>
                    <a:pt x="151856" y="58399"/>
                  </a:cubicBezTo>
                  <a:cubicBezTo>
                    <a:pt x="155685" y="63204"/>
                    <a:pt x="160736" y="65566"/>
                    <a:pt x="166927" y="65566"/>
                  </a:cubicBezTo>
                  <a:cubicBezTo>
                    <a:pt x="173119" y="65566"/>
                    <a:pt x="178007" y="63367"/>
                    <a:pt x="181429" y="58969"/>
                  </a:cubicBezTo>
                  <a:cubicBezTo>
                    <a:pt x="185665" y="53675"/>
                    <a:pt x="187702" y="44960"/>
                    <a:pt x="187702" y="32824"/>
                  </a:cubicBezTo>
                  <a:cubicBezTo>
                    <a:pt x="187702" y="20688"/>
                    <a:pt x="185584" y="11973"/>
                    <a:pt x="181429" y="6679"/>
                  </a:cubicBezTo>
                  <a:cubicBezTo>
                    <a:pt x="177926" y="2281"/>
                    <a:pt x="173038" y="0"/>
                    <a:pt x="166846" y="0"/>
                  </a:cubicBezTo>
                  <a:cubicBezTo>
                    <a:pt x="160655" y="0"/>
                    <a:pt x="155766" y="2199"/>
                    <a:pt x="152345" y="6597"/>
                  </a:cubicBezTo>
                  <a:lnTo>
                    <a:pt x="152345" y="6597"/>
                  </a:lnTo>
                  <a:close/>
                  <a:moveTo>
                    <a:pt x="170919" y="11729"/>
                  </a:moveTo>
                  <a:cubicBezTo>
                    <a:pt x="172060" y="12706"/>
                    <a:pt x="173038" y="14579"/>
                    <a:pt x="173771" y="17349"/>
                  </a:cubicBezTo>
                  <a:cubicBezTo>
                    <a:pt x="174504" y="20199"/>
                    <a:pt x="174911" y="25330"/>
                    <a:pt x="174911" y="32824"/>
                  </a:cubicBezTo>
                  <a:cubicBezTo>
                    <a:pt x="174911" y="40317"/>
                    <a:pt x="174504" y="45693"/>
                    <a:pt x="173608" y="48869"/>
                  </a:cubicBezTo>
                  <a:cubicBezTo>
                    <a:pt x="172956" y="51313"/>
                    <a:pt x="172060" y="53023"/>
                    <a:pt x="170919" y="54001"/>
                  </a:cubicBezTo>
                  <a:cubicBezTo>
                    <a:pt x="169779" y="54978"/>
                    <a:pt x="168394" y="55385"/>
                    <a:pt x="166927" y="55385"/>
                  </a:cubicBezTo>
                  <a:cubicBezTo>
                    <a:pt x="165461" y="55385"/>
                    <a:pt x="164158" y="54897"/>
                    <a:pt x="162936" y="54001"/>
                  </a:cubicBezTo>
                  <a:cubicBezTo>
                    <a:pt x="161795" y="53105"/>
                    <a:pt x="160817" y="51231"/>
                    <a:pt x="160084" y="48381"/>
                  </a:cubicBezTo>
                  <a:cubicBezTo>
                    <a:pt x="159351" y="45530"/>
                    <a:pt x="158944" y="40399"/>
                    <a:pt x="158944" y="32905"/>
                  </a:cubicBezTo>
                  <a:cubicBezTo>
                    <a:pt x="158944" y="25412"/>
                    <a:pt x="159351" y="20036"/>
                    <a:pt x="160247" y="16860"/>
                  </a:cubicBezTo>
                  <a:cubicBezTo>
                    <a:pt x="160899" y="14416"/>
                    <a:pt x="161795" y="12706"/>
                    <a:pt x="162936" y="11729"/>
                  </a:cubicBezTo>
                  <a:cubicBezTo>
                    <a:pt x="164076" y="10751"/>
                    <a:pt x="165461" y="10344"/>
                    <a:pt x="166927" y="10344"/>
                  </a:cubicBezTo>
                  <a:cubicBezTo>
                    <a:pt x="168394" y="10344"/>
                    <a:pt x="169697" y="10833"/>
                    <a:pt x="170919" y="11729"/>
                  </a:cubicBezTo>
                  <a:lnTo>
                    <a:pt x="170919" y="11729"/>
                  </a:lnTo>
                  <a:close/>
                  <a:moveTo>
                    <a:pt x="202284" y="6679"/>
                  </a:moveTo>
                  <a:cubicBezTo>
                    <a:pt x="198048" y="11973"/>
                    <a:pt x="196012" y="20688"/>
                    <a:pt x="196012" y="32742"/>
                  </a:cubicBezTo>
                  <a:cubicBezTo>
                    <a:pt x="196012" y="44797"/>
                    <a:pt x="197885" y="53593"/>
                    <a:pt x="201714" y="58399"/>
                  </a:cubicBezTo>
                  <a:cubicBezTo>
                    <a:pt x="205543" y="63204"/>
                    <a:pt x="210594" y="65566"/>
                    <a:pt x="216786" y="65566"/>
                  </a:cubicBezTo>
                  <a:cubicBezTo>
                    <a:pt x="222977" y="65566"/>
                    <a:pt x="227865" y="63367"/>
                    <a:pt x="231287" y="58969"/>
                  </a:cubicBezTo>
                  <a:cubicBezTo>
                    <a:pt x="235523" y="53675"/>
                    <a:pt x="237560" y="44960"/>
                    <a:pt x="237560" y="32824"/>
                  </a:cubicBezTo>
                  <a:cubicBezTo>
                    <a:pt x="237560" y="20688"/>
                    <a:pt x="235442" y="11973"/>
                    <a:pt x="231287" y="6679"/>
                  </a:cubicBezTo>
                  <a:cubicBezTo>
                    <a:pt x="227784" y="2281"/>
                    <a:pt x="222896" y="0"/>
                    <a:pt x="216704" y="0"/>
                  </a:cubicBezTo>
                  <a:cubicBezTo>
                    <a:pt x="210513" y="0"/>
                    <a:pt x="205625" y="2199"/>
                    <a:pt x="202203" y="6597"/>
                  </a:cubicBezTo>
                  <a:lnTo>
                    <a:pt x="202203" y="6597"/>
                  </a:lnTo>
                  <a:close/>
                  <a:moveTo>
                    <a:pt x="220778" y="11729"/>
                  </a:moveTo>
                  <a:cubicBezTo>
                    <a:pt x="221918" y="12706"/>
                    <a:pt x="222896" y="14579"/>
                    <a:pt x="223629" y="17349"/>
                  </a:cubicBezTo>
                  <a:cubicBezTo>
                    <a:pt x="224362" y="20199"/>
                    <a:pt x="224770" y="25330"/>
                    <a:pt x="224770" y="32824"/>
                  </a:cubicBezTo>
                  <a:cubicBezTo>
                    <a:pt x="224770" y="40317"/>
                    <a:pt x="224362" y="45693"/>
                    <a:pt x="223466" y="48869"/>
                  </a:cubicBezTo>
                  <a:cubicBezTo>
                    <a:pt x="222814" y="51313"/>
                    <a:pt x="221918" y="53023"/>
                    <a:pt x="220778" y="54001"/>
                  </a:cubicBezTo>
                  <a:cubicBezTo>
                    <a:pt x="219637" y="54978"/>
                    <a:pt x="218252" y="55385"/>
                    <a:pt x="216786" y="55385"/>
                  </a:cubicBezTo>
                  <a:cubicBezTo>
                    <a:pt x="215319" y="55385"/>
                    <a:pt x="214016" y="54897"/>
                    <a:pt x="212794" y="54001"/>
                  </a:cubicBezTo>
                  <a:cubicBezTo>
                    <a:pt x="211653" y="53105"/>
                    <a:pt x="210676" y="51231"/>
                    <a:pt x="209942" y="48381"/>
                  </a:cubicBezTo>
                  <a:cubicBezTo>
                    <a:pt x="209209" y="45530"/>
                    <a:pt x="208802" y="40399"/>
                    <a:pt x="208802" y="32905"/>
                  </a:cubicBezTo>
                  <a:cubicBezTo>
                    <a:pt x="208802" y="25412"/>
                    <a:pt x="209209" y="20036"/>
                    <a:pt x="210105" y="16860"/>
                  </a:cubicBezTo>
                  <a:cubicBezTo>
                    <a:pt x="210757" y="14416"/>
                    <a:pt x="211653" y="12706"/>
                    <a:pt x="212794" y="11729"/>
                  </a:cubicBezTo>
                  <a:cubicBezTo>
                    <a:pt x="213934" y="10751"/>
                    <a:pt x="215319" y="10344"/>
                    <a:pt x="216786" y="10344"/>
                  </a:cubicBezTo>
                  <a:cubicBezTo>
                    <a:pt x="218252" y="10344"/>
                    <a:pt x="219556" y="10833"/>
                    <a:pt x="220778" y="11729"/>
                  </a:cubicBezTo>
                  <a:lnTo>
                    <a:pt x="220778" y="11729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" name="자유형 13">
              <a:extLst>
                <a:ext uri="{FF2B5EF4-FFF2-40B4-BE49-F238E27FC236}">
                  <a16:creationId xmlns:a16="http://schemas.microsoft.com/office/drawing/2014/main" id="{9741258A-B4C4-0DBE-03E6-D7A0FF118389}"/>
                </a:ext>
              </a:extLst>
            </p:cNvPr>
            <p:cNvSpPr/>
            <p:nvPr/>
          </p:nvSpPr>
          <p:spPr>
            <a:xfrm>
              <a:off x="938803" y="711348"/>
              <a:ext cx="8146" cy="1172864"/>
            </a:xfrm>
            <a:custGeom>
              <a:avLst/>
              <a:gdLst>
                <a:gd name="connsiteX0" fmla="*/ 0 w 8146"/>
                <a:gd name="connsiteY0" fmla="*/ 1172865 h 1172864"/>
                <a:gd name="connsiteX1" fmla="*/ 0 w 8146"/>
                <a:gd name="connsiteY1" fmla="*/ 0 h 1172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46" h="1172864">
                  <a:moveTo>
                    <a:pt x="0" y="1172865"/>
                  </a:moveTo>
                  <a:lnTo>
                    <a:pt x="0" y="0"/>
                  </a:lnTo>
                </a:path>
              </a:pathLst>
            </a:custGeom>
            <a:ln w="11710" cap="flat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 14">
              <a:extLst>
                <a:ext uri="{FF2B5EF4-FFF2-40B4-BE49-F238E27FC236}">
                  <a16:creationId xmlns:a16="http://schemas.microsoft.com/office/drawing/2014/main" id="{6E2C4567-9AA2-D530-6598-5FE553EAD2EB}"/>
                </a:ext>
              </a:extLst>
            </p:cNvPr>
            <p:cNvSpPr/>
            <p:nvPr/>
          </p:nvSpPr>
          <p:spPr>
            <a:xfrm>
              <a:off x="894810" y="711348"/>
              <a:ext cx="43992" cy="1172864"/>
            </a:xfrm>
            <a:custGeom>
              <a:avLst/>
              <a:gdLst>
                <a:gd name="connsiteX0" fmla="*/ 0 w 43992"/>
                <a:gd name="connsiteY0" fmla="*/ 1172865 h 1172864"/>
                <a:gd name="connsiteX1" fmla="*/ 43993 w 43992"/>
                <a:gd name="connsiteY1" fmla="*/ 1172865 h 1172864"/>
                <a:gd name="connsiteX2" fmla="*/ 0 w 43992"/>
                <a:gd name="connsiteY2" fmla="*/ 938292 h 1172864"/>
                <a:gd name="connsiteX3" fmla="*/ 43993 w 43992"/>
                <a:gd name="connsiteY3" fmla="*/ 938292 h 1172864"/>
                <a:gd name="connsiteX4" fmla="*/ 0 w 43992"/>
                <a:gd name="connsiteY4" fmla="*/ 703719 h 1172864"/>
                <a:gd name="connsiteX5" fmla="*/ 43993 w 43992"/>
                <a:gd name="connsiteY5" fmla="*/ 703719 h 1172864"/>
                <a:gd name="connsiteX6" fmla="*/ 0 w 43992"/>
                <a:gd name="connsiteY6" fmla="*/ 469146 h 1172864"/>
                <a:gd name="connsiteX7" fmla="*/ 43993 w 43992"/>
                <a:gd name="connsiteY7" fmla="*/ 469146 h 1172864"/>
                <a:gd name="connsiteX8" fmla="*/ 0 w 43992"/>
                <a:gd name="connsiteY8" fmla="*/ 234573 h 1172864"/>
                <a:gd name="connsiteX9" fmla="*/ 43993 w 43992"/>
                <a:gd name="connsiteY9" fmla="*/ 234573 h 1172864"/>
                <a:gd name="connsiteX10" fmla="*/ 0 w 43992"/>
                <a:gd name="connsiteY10" fmla="*/ 0 h 1172864"/>
                <a:gd name="connsiteX11" fmla="*/ 43993 w 43992"/>
                <a:gd name="connsiteY11" fmla="*/ 0 h 1172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992" h="1172864">
                  <a:moveTo>
                    <a:pt x="0" y="1172865"/>
                  </a:moveTo>
                  <a:lnTo>
                    <a:pt x="43993" y="1172865"/>
                  </a:lnTo>
                  <a:moveTo>
                    <a:pt x="0" y="938292"/>
                  </a:moveTo>
                  <a:lnTo>
                    <a:pt x="43993" y="938292"/>
                  </a:lnTo>
                  <a:moveTo>
                    <a:pt x="0" y="703719"/>
                  </a:moveTo>
                  <a:lnTo>
                    <a:pt x="43993" y="703719"/>
                  </a:lnTo>
                  <a:moveTo>
                    <a:pt x="0" y="469146"/>
                  </a:moveTo>
                  <a:lnTo>
                    <a:pt x="43993" y="469146"/>
                  </a:lnTo>
                  <a:moveTo>
                    <a:pt x="0" y="234573"/>
                  </a:moveTo>
                  <a:lnTo>
                    <a:pt x="43993" y="234573"/>
                  </a:lnTo>
                  <a:moveTo>
                    <a:pt x="0" y="0"/>
                  </a:moveTo>
                  <a:lnTo>
                    <a:pt x="43993" y="0"/>
                  </a:lnTo>
                </a:path>
              </a:pathLst>
            </a:custGeom>
            <a:noFill/>
            <a:ln w="11710" cap="sq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" name="자유형 15">
              <a:extLst>
                <a:ext uri="{FF2B5EF4-FFF2-40B4-BE49-F238E27FC236}">
                  <a16:creationId xmlns:a16="http://schemas.microsoft.com/office/drawing/2014/main" id="{8DC7AAB9-DD6E-F712-C301-FCBA91D9A1C8}"/>
                </a:ext>
              </a:extLst>
            </p:cNvPr>
            <p:cNvSpPr/>
            <p:nvPr/>
          </p:nvSpPr>
          <p:spPr>
            <a:xfrm>
              <a:off x="825237" y="1850818"/>
              <a:ext cx="41548" cy="65566"/>
            </a:xfrm>
            <a:custGeom>
              <a:avLst/>
              <a:gdLst>
                <a:gd name="connsiteX0" fmla="*/ 6273 w 41548"/>
                <a:gd name="connsiteY0" fmla="*/ 6679 h 65566"/>
                <a:gd name="connsiteX1" fmla="*/ 0 w 41548"/>
                <a:gd name="connsiteY1" fmla="*/ 32743 h 65566"/>
                <a:gd name="connsiteX2" fmla="*/ 5703 w 41548"/>
                <a:gd name="connsiteY2" fmla="*/ 58399 h 65566"/>
                <a:gd name="connsiteX3" fmla="*/ 20774 w 41548"/>
                <a:gd name="connsiteY3" fmla="*/ 65567 h 65566"/>
                <a:gd name="connsiteX4" fmla="*/ 35276 w 41548"/>
                <a:gd name="connsiteY4" fmla="*/ 58969 h 65566"/>
                <a:gd name="connsiteX5" fmla="*/ 41549 w 41548"/>
                <a:gd name="connsiteY5" fmla="*/ 32824 h 65566"/>
                <a:gd name="connsiteX6" fmla="*/ 35276 w 41548"/>
                <a:gd name="connsiteY6" fmla="*/ 6679 h 65566"/>
                <a:gd name="connsiteX7" fmla="*/ 20693 w 41548"/>
                <a:gd name="connsiteY7" fmla="*/ 0 h 65566"/>
                <a:gd name="connsiteX8" fmla="*/ 6192 w 41548"/>
                <a:gd name="connsiteY8" fmla="*/ 6598 h 65566"/>
                <a:gd name="connsiteX9" fmla="*/ 6192 w 41548"/>
                <a:gd name="connsiteY9" fmla="*/ 6598 h 65566"/>
                <a:gd name="connsiteX10" fmla="*/ 24766 w 41548"/>
                <a:gd name="connsiteY10" fmla="*/ 11729 h 65566"/>
                <a:gd name="connsiteX11" fmla="*/ 27618 w 41548"/>
                <a:gd name="connsiteY11" fmla="*/ 17349 h 65566"/>
                <a:gd name="connsiteX12" fmla="*/ 28758 w 41548"/>
                <a:gd name="connsiteY12" fmla="*/ 32824 h 65566"/>
                <a:gd name="connsiteX13" fmla="*/ 27455 w 41548"/>
                <a:gd name="connsiteY13" fmla="*/ 48869 h 65566"/>
                <a:gd name="connsiteX14" fmla="*/ 24766 w 41548"/>
                <a:gd name="connsiteY14" fmla="*/ 54001 h 65566"/>
                <a:gd name="connsiteX15" fmla="*/ 20774 w 41548"/>
                <a:gd name="connsiteY15" fmla="*/ 55385 h 65566"/>
                <a:gd name="connsiteX16" fmla="*/ 16782 w 41548"/>
                <a:gd name="connsiteY16" fmla="*/ 54001 h 65566"/>
                <a:gd name="connsiteX17" fmla="*/ 13931 w 41548"/>
                <a:gd name="connsiteY17" fmla="*/ 48381 h 65566"/>
                <a:gd name="connsiteX18" fmla="*/ 12790 w 41548"/>
                <a:gd name="connsiteY18" fmla="*/ 32905 h 65566"/>
                <a:gd name="connsiteX19" fmla="*/ 14094 w 41548"/>
                <a:gd name="connsiteY19" fmla="*/ 16860 h 65566"/>
                <a:gd name="connsiteX20" fmla="*/ 16782 w 41548"/>
                <a:gd name="connsiteY20" fmla="*/ 11729 h 65566"/>
                <a:gd name="connsiteX21" fmla="*/ 20774 w 41548"/>
                <a:gd name="connsiteY21" fmla="*/ 10344 h 65566"/>
                <a:gd name="connsiteX22" fmla="*/ 24766 w 41548"/>
                <a:gd name="connsiteY22" fmla="*/ 11729 h 65566"/>
                <a:gd name="connsiteX23" fmla="*/ 24766 w 41548"/>
                <a:gd name="connsiteY23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1548" h="65566">
                  <a:moveTo>
                    <a:pt x="6273" y="6679"/>
                  </a:moveTo>
                  <a:cubicBezTo>
                    <a:pt x="2037" y="11973"/>
                    <a:pt x="0" y="20688"/>
                    <a:pt x="0" y="32743"/>
                  </a:cubicBezTo>
                  <a:cubicBezTo>
                    <a:pt x="0" y="44797"/>
                    <a:pt x="1874" y="53594"/>
                    <a:pt x="5703" y="58399"/>
                  </a:cubicBezTo>
                  <a:cubicBezTo>
                    <a:pt x="9532" y="63204"/>
                    <a:pt x="14583" y="65567"/>
                    <a:pt x="20774" y="65567"/>
                  </a:cubicBezTo>
                  <a:cubicBezTo>
                    <a:pt x="26966" y="65567"/>
                    <a:pt x="31854" y="63367"/>
                    <a:pt x="35276" y="58969"/>
                  </a:cubicBezTo>
                  <a:cubicBezTo>
                    <a:pt x="39512" y="53675"/>
                    <a:pt x="41549" y="44960"/>
                    <a:pt x="41549" y="32824"/>
                  </a:cubicBezTo>
                  <a:cubicBezTo>
                    <a:pt x="41549" y="20688"/>
                    <a:pt x="39430" y="11973"/>
                    <a:pt x="35276" y="6679"/>
                  </a:cubicBezTo>
                  <a:cubicBezTo>
                    <a:pt x="31772" y="2281"/>
                    <a:pt x="26884" y="0"/>
                    <a:pt x="20693" y="0"/>
                  </a:cubicBezTo>
                  <a:cubicBezTo>
                    <a:pt x="14501" y="0"/>
                    <a:pt x="9613" y="2199"/>
                    <a:pt x="6192" y="6598"/>
                  </a:cubicBezTo>
                  <a:lnTo>
                    <a:pt x="6192" y="6598"/>
                  </a:lnTo>
                  <a:close/>
                  <a:moveTo>
                    <a:pt x="24766" y="11729"/>
                  </a:moveTo>
                  <a:cubicBezTo>
                    <a:pt x="25907" y="12706"/>
                    <a:pt x="26884" y="14579"/>
                    <a:pt x="27618" y="17349"/>
                  </a:cubicBezTo>
                  <a:cubicBezTo>
                    <a:pt x="28351" y="20199"/>
                    <a:pt x="28758" y="25331"/>
                    <a:pt x="28758" y="32824"/>
                  </a:cubicBezTo>
                  <a:cubicBezTo>
                    <a:pt x="28758" y="40317"/>
                    <a:pt x="28351" y="45693"/>
                    <a:pt x="27455" y="48869"/>
                  </a:cubicBezTo>
                  <a:cubicBezTo>
                    <a:pt x="26803" y="51313"/>
                    <a:pt x="25907" y="53023"/>
                    <a:pt x="24766" y="54001"/>
                  </a:cubicBezTo>
                  <a:cubicBezTo>
                    <a:pt x="23626" y="54978"/>
                    <a:pt x="22241" y="55385"/>
                    <a:pt x="20774" y="55385"/>
                  </a:cubicBezTo>
                  <a:cubicBezTo>
                    <a:pt x="19308" y="55385"/>
                    <a:pt x="18004" y="54897"/>
                    <a:pt x="16782" y="54001"/>
                  </a:cubicBezTo>
                  <a:cubicBezTo>
                    <a:pt x="15642" y="53105"/>
                    <a:pt x="14664" y="51231"/>
                    <a:pt x="13931" y="48381"/>
                  </a:cubicBezTo>
                  <a:cubicBezTo>
                    <a:pt x="13198" y="45530"/>
                    <a:pt x="12790" y="40399"/>
                    <a:pt x="12790" y="32905"/>
                  </a:cubicBezTo>
                  <a:cubicBezTo>
                    <a:pt x="12790" y="25412"/>
                    <a:pt x="13198" y="20037"/>
                    <a:pt x="14094" y="16860"/>
                  </a:cubicBezTo>
                  <a:cubicBezTo>
                    <a:pt x="14746" y="14417"/>
                    <a:pt x="15642" y="12706"/>
                    <a:pt x="16782" y="11729"/>
                  </a:cubicBezTo>
                  <a:cubicBezTo>
                    <a:pt x="17923" y="10751"/>
                    <a:pt x="19308" y="10344"/>
                    <a:pt x="20774" y="10344"/>
                  </a:cubicBezTo>
                  <a:cubicBezTo>
                    <a:pt x="22241" y="10344"/>
                    <a:pt x="23544" y="10833"/>
                    <a:pt x="24766" y="11729"/>
                  </a:cubicBezTo>
                  <a:lnTo>
                    <a:pt x="24766" y="11729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" name="자유형 16">
              <a:extLst>
                <a:ext uri="{FF2B5EF4-FFF2-40B4-BE49-F238E27FC236}">
                  <a16:creationId xmlns:a16="http://schemas.microsoft.com/office/drawing/2014/main" id="{2C6418E2-EC12-B289-0364-6FEE52BDA9F0}"/>
                </a:ext>
              </a:extLst>
            </p:cNvPr>
            <p:cNvSpPr/>
            <p:nvPr/>
          </p:nvSpPr>
          <p:spPr>
            <a:xfrm>
              <a:off x="778800" y="1616245"/>
              <a:ext cx="87985" cy="65566"/>
            </a:xfrm>
            <a:custGeom>
              <a:avLst/>
              <a:gdLst>
                <a:gd name="connsiteX0" fmla="*/ 28106 w 87985"/>
                <a:gd name="connsiteY0" fmla="*/ 82 h 65566"/>
                <a:gd name="connsiteX1" fmla="*/ 18167 w 87985"/>
                <a:gd name="connsiteY1" fmla="*/ 82 h 65566"/>
                <a:gd name="connsiteX2" fmla="*/ 10428 w 87985"/>
                <a:gd name="connsiteY2" fmla="*/ 10344 h 65566"/>
                <a:gd name="connsiteX3" fmla="*/ 0 w 87985"/>
                <a:gd name="connsiteY3" fmla="*/ 16290 h 65566"/>
                <a:gd name="connsiteX4" fmla="*/ 0 w 87985"/>
                <a:gd name="connsiteY4" fmla="*/ 27448 h 65566"/>
                <a:gd name="connsiteX5" fmla="*/ 15886 w 87985"/>
                <a:gd name="connsiteY5" fmla="*/ 18163 h 65566"/>
                <a:gd name="connsiteX6" fmla="*/ 15886 w 87985"/>
                <a:gd name="connsiteY6" fmla="*/ 64508 h 65566"/>
                <a:gd name="connsiteX7" fmla="*/ 28188 w 87985"/>
                <a:gd name="connsiteY7" fmla="*/ 64508 h 65566"/>
                <a:gd name="connsiteX8" fmla="*/ 28188 w 87985"/>
                <a:gd name="connsiteY8" fmla="*/ 82 h 65566"/>
                <a:gd name="connsiteX9" fmla="*/ 28188 w 87985"/>
                <a:gd name="connsiteY9" fmla="*/ 82 h 65566"/>
                <a:gd name="connsiteX10" fmla="*/ 52710 w 87985"/>
                <a:gd name="connsiteY10" fmla="*/ 6679 h 65566"/>
                <a:gd name="connsiteX11" fmla="*/ 46437 w 87985"/>
                <a:gd name="connsiteY11" fmla="*/ 32742 h 65566"/>
                <a:gd name="connsiteX12" fmla="*/ 52139 w 87985"/>
                <a:gd name="connsiteY12" fmla="*/ 58399 h 65566"/>
                <a:gd name="connsiteX13" fmla="*/ 67211 w 87985"/>
                <a:gd name="connsiteY13" fmla="*/ 65566 h 65566"/>
                <a:gd name="connsiteX14" fmla="*/ 81712 w 87985"/>
                <a:gd name="connsiteY14" fmla="*/ 58969 h 65566"/>
                <a:gd name="connsiteX15" fmla="*/ 87985 w 87985"/>
                <a:gd name="connsiteY15" fmla="*/ 32824 h 65566"/>
                <a:gd name="connsiteX16" fmla="*/ 81712 w 87985"/>
                <a:gd name="connsiteY16" fmla="*/ 6679 h 65566"/>
                <a:gd name="connsiteX17" fmla="*/ 67130 w 87985"/>
                <a:gd name="connsiteY17" fmla="*/ 0 h 65566"/>
                <a:gd name="connsiteX18" fmla="*/ 52628 w 87985"/>
                <a:gd name="connsiteY18" fmla="*/ 6597 h 65566"/>
                <a:gd name="connsiteX19" fmla="*/ 52628 w 87985"/>
                <a:gd name="connsiteY19" fmla="*/ 6597 h 65566"/>
                <a:gd name="connsiteX20" fmla="*/ 71203 w 87985"/>
                <a:gd name="connsiteY20" fmla="*/ 11729 h 65566"/>
                <a:gd name="connsiteX21" fmla="*/ 74054 w 87985"/>
                <a:gd name="connsiteY21" fmla="*/ 17349 h 65566"/>
                <a:gd name="connsiteX22" fmla="*/ 75195 w 87985"/>
                <a:gd name="connsiteY22" fmla="*/ 32824 h 65566"/>
                <a:gd name="connsiteX23" fmla="*/ 73891 w 87985"/>
                <a:gd name="connsiteY23" fmla="*/ 48869 h 65566"/>
                <a:gd name="connsiteX24" fmla="*/ 71203 w 87985"/>
                <a:gd name="connsiteY24" fmla="*/ 54001 h 65566"/>
                <a:gd name="connsiteX25" fmla="*/ 67211 w 87985"/>
                <a:gd name="connsiteY25" fmla="*/ 55385 h 65566"/>
                <a:gd name="connsiteX26" fmla="*/ 63219 w 87985"/>
                <a:gd name="connsiteY26" fmla="*/ 54001 h 65566"/>
                <a:gd name="connsiteX27" fmla="*/ 60368 w 87985"/>
                <a:gd name="connsiteY27" fmla="*/ 48381 h 65566"/>
                <a:gd name="connsiteX28" fmla="*/ 59227 w 87985"/>
                <a:gd name="connsiteY28" fmla="*/ 32905 h 65566"/>
                <a:gd name="connsiteX29" fmla="*/ 60531 w 87985"/>
                <a:gd name="connsiteY29" fmla="*/ 16860 h 65566"/>
                <a:gd name="connsiteX30" fmla="*/ 63219 w 87985"/>
                <a:gd name="connsiteY30" fmla="*/ 11729 h 65566"/>
                <a:gd name="connsiteX31" fmla="*/ 67211 w 87985"/>
                <a:gd name="connsiteY31" fmla="*/ 10344 h 65566"/>
                <a:gd name="connsiteX32" fmla="*/ 71203 w 87985"/>
                <a:gd name="connsiteY32" fmla="*/ 11729 h 65566"/>
                <a:gd name="connsiteX33" fmla="*/ 71203 w 87985"/>
                <a:gd name="connsiteY33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7985" h="65566">
                  <a:moveTo>
                    <a:pt x="28106" y="82"/>
                  </a:moveTo>
                  <a:lnTo>
                    <a:pt x="18167" y="82"/>
                  </a:lnTo>
                  <a:cubicBezTo>
                    <a:pt x="16782" y="3991"/>
                    <a:pt x="14175" y="7412"/>
                    <a:pt x="10428" y="10344"/>
                  </a:cubicBezTo>
                  <a:cubicBezTo>
                    <a:pt x="6680" y="13276"/>
                    <a:pt x="3177" y="15231"/>
                    <a:pt x="0" y="16290"/>
                  </a:cubicBezTo>
                  <a:lnTo>
                    <a:pt x="0" y="27448"/>
                  </a:lnTo>
                  <a:cubicBezTo>
                    <a:pt x="6110" y="25412"/>
                    <a:pt x="11406" y="22317"/>
                    <a:pt x="15886" y="18163"/>
                  </a:cubicBezTo>
                  <a:lnTo>
                    <a:pt x="15886" y="64508"/>
                  </a:lnTo>
                  <a:lnTo>
                    <a:pt x="28188" y="64508"/>
                  </a:lnTo>
                  <a:lnTo>
                    <a:pt x="28188" y="82"/>
                  </a:lnTo>
                  <a:lnTo>
                    <a:pt x="28188" y="82"/>
                  </a:lnTo>
                  <a:close/>
                  <a:moveTo>
                    <a:pt x="52710" y="6679"/>
                  </a:moveTo>
                  <a:cubicBezTo>
                    <a:pt x="48473" y="11973"/>
                    <a:pt x="46437" y="20688"/>
                    <a:pt x="46437" y="32742"/>
                  </a:cubicBezTo>
                  <a:cubicBezTo>
                    <a:pt x="46437" y="44797"/>
                    <a:pt x="48310" y="53593"/>
                    <a:pt x="52139" y="58399"/>
                  </a:cubicBezTo>
                  <a:cubicBezTo>
                    <a:pt x="55968" y="63204"/>
                    <a:pt x="61019" y="65566"/>
                    <a:pt x="67211" y="65566"/>
                  </a:cubicBezTo>
                  <a:cubicBezTo>
                    <a:pt x="73403" y="65566"/>
                    <a:pt x="78291" y="63367"/>
                    <a:pt x="81712" y="58969"/>
                  </a:cubicBezTo>
                  <a:cubicBezTo>
                    <a:pt x="85949" y="53675"/>
                    <a:pt x="87985" y="44960"/>
                    <a:pt x="87985" y="32824"/>
                  </a:cubicBezTo>
                  <a:cubicBezTo>
                    <a:pt x="87985" y="20688"/>
                    <a:pt x="85867" y="11973"/>
                    <a:pt x="81712" y="6679"/>
                  </a:cubicBezTo>
                  <a:cubicBezTo>
                    <a:pt x="78209" y="2281"/>
                    <a:pt x="73321" y="0"/>
                    <a:pt x="67130" y="0"/>
                  </a:cubicBezTo>
                  <a:cubicBezTo>
                    <a:pt x="60938" y="0"/>
                    <a:pt x="56050" y="2199"/>
                    <a:pt x="52628" y="6597"/>
                  </a:cubicBezTo>
                  <a:lnTo>
                    <a:pt x="52628" y="6597"/>
                  </a:lnTo>
                  <a:close/>
                  <a:moveTo>
                    <a:pt x="71203" y="11729"/>
                  </a:moveTo>
                  <a:cubicBezTo>
                    <a:pt x="72343" y="12706"/>
                    <a:pt x="73321" y="14579"/>
                    <a:pt x="74054" y="17349"/>
                  </a:cubicBezTo>
                  <a:cubicBezTo>
                    <a:pt x="74788" y="20199"/>
                    <a:pt x="75195" y="25331"/>
                    <a:pt x="75195" y="32824"/>
                  </a:cubicBezTo>
                  <a:cubicBezTo>
                    <a:pt x="75195" y="40317"/>
                    <a:pt x="74788" y="45693"/>
                    <a:pt x="73891" y="48869"/>
                  </a:cubicBezTo>
                  <a:cubicBezTo>
                    <a:pt x="73240" y="51313"/>
                    <a:pt x="72343" y="53023"/>
                    <a:pt x="71203" y="54001"/>
                  </a:cubicBezTo>
                  <a:cubicBezTo>
                    <a:pt x="70062" y="54978"/>
                    <a:pt x="68677" y="55385"/>
                    <a:pt x="67211" y="55385"/>
                  </a:cubicBezTo>
                  <a:cubicBezTo>
                    <a:pt x="65745" y="55385"/>
                    <a:pt x="64441" y="54897"/>
                    <a:pt x="63219" y="54001"/>
                  </a:cubicBezTo>
                  <a:cubicBezTo>
                    <a:pt x="62079" y="53105"/>
                    <a:pt x="61101" y="51231"/>
                    <a:pt x="60368" y="48381"/>
                  </a:cubicBezTo>
                  <a:cubicBezTo>
                    <a:pt x="59634" y="45530"/>
                    <a:pt x="59227" y="40399"/>
                    <a:pt x="59227" y="32905"/>
                  </a:cubicBezTo>
                  <a:cubicBezTo>
                    <a:pt x="59227" y="25412"/>
                    <a:pt x="59634" y="20036"/>
                    <a:pt x="60531" y="16860"/>
                  </a:cubicBezTo>
                  <a:cubicBezTo>
                    <a:pt x="61182" y="14416"/>
                    <a:pt x="62079" y="12706"/>
                    <a:pt x="63219" y="11729"/>
                  </a:cubicBezTo>
                  <a:cubicBezTo>
                    <a:pt x="64360" y="10751"/>
                    <a:pt x="65745" y="10344"/>
                    <a:pt x="67211" y="10344"/>
                  </a:cubicBezTo>
                  <a:cubicBezTo>
                    <a:pt x="68677" y="10344"/>
                    <a:pt x="69981" y="10833"/>
                    <a:pt x="71203" y="11729"/>
                  </a:cubicBezTo>
                  <a:lnTo>
                    <a:pt x="71203" y="11729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" name="자유형 17">
              <a:extLst>
                <a:ext uri="{FF2B5EF4-FFF2-40B4-BE49-F238E27FC236}">
                  <a16:creationId xmlns:a16="http://schemas.microsoft.com/office/drawing/2014/main" id="{904FA7E4-9397-0F30-DA23-455C8E031BAA}"/>
                </a:ext>
              </a:extLst>
            </p:cNvPr>
            <p:cNvSpPr/>
            <p:nvPr/>
          </p:nvSpPr>
          <p:spPr>
            <a:xfrm>
              <a:off x="773830" y="1381672"/>
              <a:ext cx="92954" cy="65566"/>
            </a:xfrm>
            <a:custGeom>
              <a:avLst/>
              <a:gdLst>
                <a:gd name="connsiteX0" fmla="*/ 18738 w 92954"/>
                <a:gd name="connsiteY0" fmla="*/ 53105 h 65566"/>
                <a:gd name="connsiteX1" fmla="*/ 21263 w 92954"/>
                <a:gd name="connsiteY1" fmla="*/ 49684 h 65566"/>
                <a:gd name="connsiteX2" fmla="*/ 28677 w 92954"/>
                <a:gd name="connsiteY2" fmla="*/ 42598 h 65566"/>
                <a:gd name="connsiteX3" fmla="*/ 36742 w 92954"/>
                <a:gd name="connsiteY3" fmla="*/ 34453 h 65566"/>
                <a:gd name="connsiteX4" fmla="*/ 41630 w 92954"/>
                <a:gd name="connsiteY4" fmla="*/ 26227 h 65566"/>
                <a:gd name="connsiteX5" fmla="*/ 43178 w 92954"/>
                <a:gd name="connsiteY5" fmla="*/ 18000 h 65566"/>
                <a:gd name="connsiteX6" fmla="*/ 37720 w 92954"/>
                <a:gd name="connsiteY6" fmla="*/ 5294 h 65566"/>
                <a:gd name="connsiteX7" fmla="*/ 22811 w 92954"/>
                <a:gd name="connsiteY7" fmla="*/ 163 h 65566"/>
                <a:gd name="connsiteX8" fmla="*/ 8391 w 92954"/>
                <a:gd name="connsiteY8" fmla="*/ 4561 h 65566"/>
                <a:gd name="connsiteX9" fmla="*/ 1548 w 92954"/>
                <a:gd name="connsiteY9" fmla="*/ 19140 h 65566"/>
                <a:gd name="connsiteX10" fmla="*/ 13768 w 92954"/>
                <a:gd name="connsiteY10" fmla="*/ 20362 h 65566"/>
                <a:gd name="connsiteX11" fmla="*/ 16375 w 92954"/>
                <a:gd name="connsiteY11" fmla="*/ 12624 h 65566"/>
                <a:gd name="connsiteX12" fmla="*/ 22485 w 92954"/>
                <a:gd name="connsiteY12" fmla="*/ 10344 h 65566"/>
                <a:gd name="connsiteX13" fmla="*/ 28595 w 92954"/>
                <a:gd name="connsiteY13" fmla="*/ 12543 h 65566"/>
                <a:gd name="connsiteX14" fmla="*/ 30795 w 92954"/>
                <a:gd name="connsiteY14" fmla="*/ 18896 h 65566"/>
                <a:gd name="connsiteX15" fmla="*/ 28269 w 92954"/>
                <a:gd name="connsiteY15" fmla="*/ 26389 h 65566"/>
                <a:gd name="connsiteX16" fmla="*/ 18086 w 92954"/>
                <a:gd name="connsiteY16" fmla="*/ 36896 h 65566"/>
                <a:gd name="connsiteX17" fmla="*/ 4236 w 92954"/>
                <a:gd name="connsiteY17" fmla="*/ 52290 h 65566"/>
                <a:gd name="connsiteX18" fmla="*/ 0 w 92954"/>
                <a:gd name="connsiteY18" fmla="*/ 64589 h 65566"/>
                <a:gd name="connsiteX19" fmla="*/ 43097 w 92954"/>
                <a:gd name="connsiteY19" fmla="*/ 64589 h 65566"/>
                <a:gd name="connsiteX20" fmla="*/ 43097 w 92954"/>
                <a:gd name="connsiteY20" fmla="*/ 53186 h 65566"/>
                <a:gd name="connsiteX21" fmla="*/ 18656 w 92954"/>
                <a:gd name="connsiteY21" fmla="*/ 53186 h 65566"/>
                <a:gd name="connsiteX22" fmla="*/ 57679 w 92954"/>
                <a:gd name="connsiteY22" fmla="*/ 6679 h 65566"/>
                <a:gd name="connsiteX23" fmla="*/ 51406 w 92954"/>
                <a:gd name="connsiteY23" fmla="*/ 32742 h 65566"/>
                <a:gd name="connsiteX24" fmla="*/ 57109 w 92954"/>
                <a:gd name="connsiteY24" fmla="*/ 58399 h 65566"/>
                <a:gd name="connsiteX25" fmla="*/ 72180 w 92954"/>
                <a:gd name="connsiteY25" fmla="*/ 65566 h 65566"/>
                <a:gd name="connsiteX26" fmla="*/ 86682 w 92954"/>
                <a:gd name="connsiteY26" fmla="*/ 58969 h 65566"/>
                <a:gd name="connsiteX27" fmla="*/ 92955 w 92954"/>
                <a:gd name="connsiteY27" fmla="*/ 32824 h 65566"/>
                <a:gd name="connsiteX28" fmla="*/ 86682 w 92954"/>
                <a:gd name="connsiteY28" fmla="*/ 6679 h 65566"/>
                <a:gd name="connsiteX29" fmla="*/ 72099 w 92954"/>
                <a:gd name="connsiteY29" fmla="*/ 0 h 65566"/>
                <a:gd name="connsiteX30" fmla="*/ 57598 w 92954"/>
                <a:gd name="connsiteY30" fmla="*/ 6597 h 65566"/>
                <a:gd name="connsiteX31" fmla="*/ 57598 w 92954"/>
                <a:gd name="connsiteY31" fmla="*/ 6597 h 65566"/>
                <a:gd name="connsiteX32" fmla="*/ 76172 w 92954"/>
                <a:gd name="connsiteY32" fmla="*/ 11729 h 65566"/>
                <a:gd name="connsiteX33" fmla="*/ 79024 w 92954"/>
                <a:gd name="connsiteY33" fmla="*/ 17348 h 65566"/>
                <a:gd name="connsiteX34" fmla="*/ 80164 w 92954"/>
                <a:gd name="connsiteY34" fmla="*/ 32824 h 65566"/>
                <a:gd name="connsiteX35" fmla="*/ 78861 w 92954"/>
                <a:gd name="connsiteY35" fmla="*/ 48869 h 65566"/>
                <a:gd name="connsiteX36" fmla="*/ 76172 w 92954"/>
                <a:gd name="connsiteY36" fmla="*/ 54000 h 65566"/>
                <a:gd name="connsiteX37" fmla="*/ 72180 w 92954"/>
                <a:gd name="connsiteY37" fmla="*/ 55385 h 65566"/>
                <a:gd name="connsiteX38" fmla="*/ 68189 w 92954"/>
                <a:gd name="connsiteY38" fmla="*/ 54000 h 65566"/>
                <a:gd name="connsiteX39" fmla="*/ 65337 w 92954"/>
                <a:gd name="connsiteY39" fmla="*/ 48381 h 65566"/>
                <a:gd name="connsiteX40" fmla="*/ 64197 w 92954"/>
                <a:gd name="connsiteY40" fmla="*/ 32905 h 65566"/>
                <a:gd name="connsiteX41" fmla="*/ 65500 w 92954"/>
                <a:gd name="connsiteY41" fmla="*/ 16860 h 65566"/>
                <a:gd name="connsiteX42" fmla="*/ 68189 w 92954"/>
                <a:gd name="connsiteY42" fmla="*/ 11729 h 65566"/>
                <a:gd name="connsiteX43" fmla="*/ 72180 w 92954"/>
                <a:gd name="connsiteY43" fmla="*/ 10344 h 65566"/>
                <a:gd name="connsiteX44" fmla="*/ 76172 w 92954"/>
                <a:gd name="connsiteY44" fmla="*/ 11729 h 65566"/>
                <a:gd name="connsiteX45" fmla="*/ 76172 w 92954"/>
                <a:gd name="connsiteY45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92954" h="65566">
                  <a:moveTo>
                    <a:pt x="18738" y="53105"/>
                  </a:moveTo>
                  <a:cubicBezTo>
                    <a:pt x="19389" y="51964"/>
                    <a:pt x="20204" y="50824"/>
                    <a:pt x="21263" y="49684"/>
                  </a:cubicBezTo>
                  <a:cubicBezTo>
                    <a:pt x="22322" y="48543"/>
                    <a:pt x="24766" y="46181"/>
                    <a:pt x="28677" y="42598"/>
                  </a:cubicBezTo>
                  <a:cubicBezTo>
                    <a:pt x="32587" y="39014"/>
                    <a:pt x="35276" y="36326"/>
                    <a:pt x="36742" y="34453"/>
                  </a:cubicBezTo>
                  <a:cubicBezTo>
                    <a:pt x="39023" y="31602"/>
                    <a:pt x="40652" y="28833"/>
                    <a:pt x="41630" y="26227"/>
                  </a:cubicBezTo>
                  <a:cubicBezTo>
                    <a:pt x="42689" y="23620"/>
                    <a:pt x="43178" y="20851"/>
                    <a:pt x="43178" y="18000"/>
                  </a:cubicBezTo>
                  <a:cubicBezTo>
                    <a:pt x="43178" y="12950"/>
                    <a:pt x="41386" y="8715"/>
                    <a:pt x="37720" y="5294"/>
                  </a:cubicBezTo>
                  <a:cubicBezTo>
                    <a:pt x="34135" y="1873"/>
                    <a:pt x="29165" y="163"/>
                    <a:pt x="22811" y="163"/>
                  </a:cubicBezTo>
                  <a:cubicBezTo>
                    <a:pt x="17027" y="163"/>
                    <a:pt x="12220" y="1629"/>
                    <a:pt x="8391" y="4561"/>
                  </a:cubicBezTo>
                  <a:cubicBezTo>
                    <a:pt x="4562" y="7493"/>
                    <a:pt x="2281" y="12380"/>
                    <a:pt x="1548" y="19140"/>
                  </a:cubicBezTo>
                  <a:lnTo>
                    <a:pt x="13768" y="20362"/>
                  </a:lnTo>
                  <a:cubicBezTo>
                    <a:pt x="14012" y="16778"/>
                    <a:pt x="14909" y="14172"/>
                    <a:pt x="16375" y="12624"/>
                  </a:cubicBezTo>
                  <a:cubicBezTo>
                    <a:pt x="17923" y="11077"/>
                    <a:pt x="19960" y="10344"/>
                    <a:pt x="22485" y="10344"/>
                  </a:cubicBezTo>
                  <a:cubicBezTo>
                    <a:pt x="25011" y="10344"/>
                    <a:pt x="27129" y="11077"/>
                    <a:pt x="28595" y="12543"/>
                  </a:cubicBezTo>
                  <a:cubicBezTo>
                    <a:pt x="30062" y="14009"/>
                    <a:pt x="30795" y="16127"/>
                    <a:pt x="30795" y="18896"/>
                  </a:cubicBezTo>
                  <a:cubicBezTo>
                    <a:pt x="30795" y="21340"/>
                    <a:pt x="29980" y="23864"/>
                    <a:pt x="28269" y="26389"/>
                  </a:cubicBezTo>
                  <a:cubicBezTo>
                    <a:pt x="27047" y="28263"/>
                    <a:pt x="23626" y="31765"/>
                    <a:pt x="18086" y="36896"/>
                  </a:cubicBezTo>
                  <a:cubicBezTo>
                    <a:pt x="11161" y="43249"/>
                    <a:pt x="6599" y="48381"/>
                    <a:pt x="4236" y="52290"/>
                  </a:cubicBezTo>
                  <a:cubicBezTo>
                    <a:pt x="1874" y="56118"/>
                    <a:pt x="489" y="60272"/>
                    <a:pt x="0" y="64589"/>
                  </a:cubicBezTo>
                  <a:lnTo>
                    <a:pt x="43097" y="64589"/>
                  </a:lnTo>
                  <a:lnTo>
                    <a:pt x="43097" y="53186"/>
                  </a:lnTo>
                  <a:lnTo>
                    <a:pt x="18656" y="53186"/>
                  </a:lnTo>
                  <a:close/>
                  <a:moveTo>
                    <a:pt x="57679" y="6679"/>
                  </a:moveTo>
                  <a:cubicBezTo>
                    <a:pt x="53443" y="11973"/>
                    <a:pt x="51406" y="20688"/>
                    <a:pt x="51406" y="32742"/>
                  </a:cubicBezTo>
                  <a:cubicBezTo>
                    <a:pt x="51406" y="44797"/>
                    <a:pt x="53280" y="53593"/>
                    <a:pt x="57109" y="58399"/>
                  </a:cubicBezTo>
                  <a:cubicBezTo>
                    <a:pt x="60938" y="63204"/>
                    <a:pt x="65989" y="65566"/>
                    <a:pt x="72180" y="65566"/>
                  </a:cubicBezTo>
                  <a:cubicBezTo>
                    <a:pt x="78372" y="65566"/>
                    <a:pt x="83260" y="63367"/>
                    <a:pt x="86682" y="58969"/>
                  </a:cubicBezTo>
                  <a:cubicBezTo>
                    <a:pt x="90918" y="53675"/>
                    <a:pt x="92955" y="44960"/>
                    <a:pt x="92955" y="32824"/>
                  </a:cubicBezTo>
                  <a:cubicBezTo>
                    <a:pt x="92955" y="20688"/>
                    <a:pt x="90837" y="11973"/>
                    <a:pt x="86682" y="6679"/>
                  </a:cubicBezTo>
                  <a:cubicBezTo>
                    <a:pt x="83179" y="2281"/>
                    <a:pt x="78291" y="0"/>
                    <a:pt x="72099" y="0"/>
                  </a:cubicBezTo>
                  <a:cubicBezTo>
                    <a:pt x="65908" y="0"/>
                    <a:pt x="61019" y="2199"/>
                    <a:pt x="57598" y="6597"/>
                  </a:cubicBezTo>
                  <a:lnTo>
                    <a:pt x="57598" y="6597"/>
                  </a:lnTo>
                  <a:close/>
                  <a:moveTo>
                    <a:pt x="76172" y="11729"/>
                  </a:moveTo>
                  <a:cubicBezTo>
                    <a:pt x="77313" y="12706"/>
                    <a:pt x="78291" y="14579"/>
                    <a:pt x="79024" y="17348"/>
                  </a:cubicBezTo>
                  <a:cubicBezTo>
                    <a:pt x="79757" y="20199"/>
                    <a:pt x="80164" y="25330"/>
                    <a:pt x="80164" y="32824"/>
                  </a:cubicBezTo>
                  <a:cubicBezTo>
                    <a:pt x="80164" y="40317"/>
                    <a:pt x="79757" y="45693"/>
                    <a:pt x="78861" y="48869"/>
                  </a:cubicBezTo>
                  <a:cubicBezTo>
                    <a:pt x="78209" y="51313"/>
                    <a:pt x="77313" y="53023"/>
                    <a:pt x="76172" y="54000"/>
                  </a:cubicBezTo>
                  <a:cubicBezTo>
                    <a:pt x="75032" y="54978"/>
                    <a:pt x="73647" y="55385"/>
                    <a:pt x="72180" y="55385"/>
                  </a:cubicBezTo>
                  <a:cubicBezTo>
                    <a:pt x="70714" y="55385"/>
                    <a:pt x="69411" y="54897"/>
                    <a:pt x="68189" y="54000"/>
                  </a:cubicBezTo>
                  <a:cubicBezTo>
                    <a:pt x="67048" y="53105"/>
                    <a:pt x="66070" y="51231"/>
                    <a:pt x="65337" y="48381"/>
                  </a:cubicBezTo>
                  <a:cubicBezTo>
                    <a:pt x="64604" y="45530"/>
                    <a:pt x="64197" y="40399"/>
                    <a:pt x="64197" y="32905"/>
                  </a:cubicBezTo>
                  <a:cubicBezTo>
                    <a:pt x="64197" y="25412"/>
                    <a:pt x="64604" y="20036"/>
                    <a:pt x="65500" y="16860"/>
                  </a:cubicBezTo>
                  <a:cubicBezTo>
                    <a:pt x="66152" y="14416"/>
                    <a:pt x="67048" y="12706"/>
                    <a:pt x="68189" y="11729"/>
                  </a:cubicBezTo>
                  <a:cubicBezTo>
                    <a:pt x="69329" y="10751"/>
                    <a:pt x="70714" y="10344"/>
                    <a:pt x="72180" y="10344"/>
                  </a:cubicBezTo>
                  <a:cubicBezTo>
                    <a:pt x="73647" y="10344"/>
                    <a:pt x="74950" y="10833"/>
                    <a:pt x="76172" y="11729"/>
                  </a:cubicBezTo>
                  <a:lnTo>
                    <a:pt x="76172" y="11729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" name="자유형 18">
              <a:extLst>
                <a:ext uri="{FF2B5EF4-FFF2-40B4-BE49-F238E27FC236}">
                  <a16:creationId xmlns:a16="http://schemas.microsoft.com/office/drawing/2014/main" id="{49DB289F-1758-ECF9-9543-B81B70BF0A74}"/>
                </a:ext>
              </a:extLst>
            </p:cNvPr>
            <p:cNvSpPr/>
            <p:nvPr/>
          </p:nvSpPr>
          <p:spPr>
            <a:xfrm>
              <a:off x="775052" y="1147099"/>
              <a:ext cx="91732" cy="65566"/>
            </a:xfrm>
            <a:custGeom>
              <a:avLst/>
              <a:gdLst>
                <a:gd name="connsiteX0" fmla="*/ 6599 w 91732"/>
                <a:gd name="connsiteY0" fmla="*/ 60598 h 65566"/>
                <a:gd name="connsiteX1" fmla="*/ 21019 w 91732"/>
                <a:gd name="connsiteY1" fmla="*/ 65567 h 65566"/>
                <a:gd name="connsiteX2" fmla="*/ 36416 w 91732"/>
                <a:gd name="connsiteY2" fmla="*/ 59621 h 65566"/>
                <a:gd name="connsiteX3" fmla="*/ 42608 w 91732"/>
                <a:gd name="connsiteY3" fmla="*/ 45204 h 65566"/>
                <a:gd name="connsiteX4" fmla="*/ 39267 w 91732"/>
                <a:gd name="connsiteY4" fmla="*/ 35268 h 65566"/>
                <a:gd name="connsiteX5" fmla="*/ 30469 w 91732"/>
                <a:gd name="connsiteY5" fmla="*/ 29973 h 65566"/>
                <a:gd name="connsiteX6" fmla="*/ 39675 w 91732"/>
                <a:gd name="connsiteY6" fmla="*/ 16534 h 65566"/>
                <a:gd name="connsiteX7" fmla="*/ 35194 w 91732"/>
                <a:gd name="connsiteY7" fmla="*/ 5864 h 65566"/>
                <a:gd name="connsiteX8" fmla="*/ 20693 w 91732"/>
                <a:gd name="connsiteY8" fmla="*/ 82 h 65566"/>
                <a:gd name="connsiteX9" fmla="*/ 11161 w 91732"/>
                <a:gd name="connsiteY9" fmla="*/ 2036 h 65566"/>
                <a:gd name="connsiteX10" fmla="*/ 4481 w 91732"/>
                <a:gd name="connsiteY10" fmla="*/ 7493 h 65566"/>
                <a:gd name="connsiteX11" fmla="*/ 896 w 91732"/>
                <a:gd name="connsiteY11" fmla="*/ 16778 h 65566"/>
                <a:gd name="connsiteX12" fmla="*/ 12220 w 91732"/>
                <a:gd name="connsiteY12" fmla="*/ 18733 h 65566"/>
                <a:gd name="connsiteX13" fmla="*/ 14909 w 91732"/>
                <a:gd name="connsiteY13" fmla="*/ 12380 h 65566"/>
                <a:gd name="connsiteX14" fmla="*/ 20286 w 91732"/>
                <a:gd name="connsiteY14" fmla="*/ 10181 h 65566"/>
                <a:gd name="connsiteX15" fmla="*/ 25418 w 91732"/>
                <a:gd name="connsiteY15" fmla="*/ 12136 h 65566"/>
                <a:gd name="connsiteX16" fmla="*/ 27373 w 91732"/>
                <a:gd name="connsiteY16" fmla="*/ 17267 h 65566"/>
                <a:gd name="connsiteX17" fmla="*/ 24766 w 91732"/>
                <a:gd name="connsiteY17" fmla="*/ 23376 h 65566"/>
                <a:gd name="connsiteX18" fmla="*/ 17190 w 91732"/>
                <a:gd name="connsiteY18" fmla="*/ 25575 h 65566"/>
                <a:gd name="connsiteX19" fmla="*/ 15805 w 91732"/>
                <a:gd name="connsiteY19" fmla="*/ 35593 h 65566"/>
                <a:gd name="connsiteX20" fmla="*/ 21426 w 91732"/>
                <a:gd name="connsiteY20" fmla="*/ 34697 h 65566"/>
                <a:gd name="connsiteX21" fmla="*/ 27536 w 91732"/>
                <a:gd name="connsiteY21" fmla="*/ 37385 h 65566"/>
                <a:gd name="connsiteX22" fmla="*/ 30062 w 91732"/>
                <a:gd name="connsiteY22" fmla="*/ 44716 h 65566"/>
                <a:gd name="connsiteX23" fmla="*/ 27455 w 91732"/>
                <a:gd name="connsiteY23" fmla="*/ 52535 h 65566"/>
                <a:gd name="connsiteX24" fmla="*/ 21019 w 91732"/>
                <a:gd name="connsiteY24" fmla="*/ 55385 h 65566"/>
                <a:gd name="connsiteX25" fmla="*/ 14990 w 91732"/>
                <a:gd name="connsiteY25" fmla="*/ 52942 h 65566"/>
                <a:gd name="connsiteX26" fmla="*/ 11894 w 91732"/>
                <a:gd name="connsiteY26" fmla="*/ 46019 h 65566"/>
                <a:gd name="connsiteX27" fmla="*/ 0 w 91732"/>
                <a:gd name="connsiteY27" fmla="*/ 47485 h 65566"/>
                <a:gd name="connsiteX28" fmla="*/ 6680 w 91732"/>
                <a:gd name="connsiteY28" fmla="*/ 60598 h 65566"/>
                <a:gd name="connsiteX29" fmla="*/ 6680 w 91732"/>
                <a:gd name="connsiteY29" fmla="*/ 60598 h 65566"/>
                <a:gd name="connsiteX30" fmla="*/ 56457 w 91732"/>
                <a:gd name="connsiteY30" fmla="*/ 6679 h 65566"/>
                <a:gd name="connsiteX31" fmla="*/ 50184 w 91732"/>
                <a:gd name="connsiteY31" fmla="*/ 32743 h 65566"/>
                <a:gd name="connsiteX32" fmla="*/ 55887 w 91732"/>
                <a:gd name="connsiteY32" fmla="*/ 58399 h 65566"/>
                <a:gd name="connsiteX33" fmla="*/ 70958 w 91732"/>
                <a:gd name="connsiteY33" fmla="*/ 65567 h 65566"/>
                <a:gd name="connsiteX34" fmla="*/ 85460 w 91732"/>
                <a:gd name="connsiteY34" fmla="*/ 58969 h 65566"/>
                <a:gd name="connsiteX35" fmla="*/ 91733 w 91732"/>
                <a:gd name="connsiteY35" fmla="*/ 32824 h 65566"/>
                <a:gd name="connsiteX36" fmla="*/ 85460 w 91732"/>
                <a:gd name="connsiteY36" fmla="*/ 6679 h 65566"/>
                <a:gd name="connsiteX37" fmla="*/ 70877 w 91732"/>
                <a:gd name="connsiteY37" fmla="*/ 0 h 65566"/>
                <a:gd name="connsiteX38" fmla="*/ 56376 w 91732"/>
                <a:gd name="connsiteY38" fmla="*/ 6597 h 65566"/>
                <a:gd name="connsiteX39" fmla="*/ 56376 w 91732"/>
                <a:gd name="connsiteY39" fmla="*/ 6597 h 65566"/>
                <a:gd name="connsiteX40" fmla="*/ 74950 w 91732"/>
                <a:gd name="connsiteY40" fmla="*/ 11729 h 65566"/>
                <a:gd name="connsiteX41" fmla="*/ 77802 w 91732"/>
                <a:gd name="connsiteY41" fmla="*/ 17349 h 65566"/>
                <a:gd name="connsiteX42" fmla="*/ 78942 w 91732"/>
                <a:gd name="connsiteY42" fmla="*/ 32824 h 65566"/>
                <a:gd name="connsiteX43" fmla="*/ 77639 w 91732"/>
                <a:gd name="connsiteY43" fmla="*/ 48869 h 65566"/>
                <a:gd name="connsiteX44" fmla="*/ 74950 w 91732"/>
                <a:gd name="connsiteY44" fmla="*/ 54001 h 65566"/>
                <a:gd name="connsiteX45" fmla="*/ 70958 w 91732"/>
                <a:gd name="connsiteY45" fmla="*/ 55385 h 65566"/>
                <a:gd name="connsiteX46" fmla="*/ 66967 w 91732"/>
                <a:gd name="connsiteY46" fmla="*/ 54001 h 65566"/>
                <a:gd name="connsiteX47" fmla="*/ 64115 w 91732"/>
                <a:gd name="connsiteY47" fmla="*/ 48381 h 65566"/>
                <a:gd name="connsiteX48" fmla="*/ 62975 w 91732"/>
                <a:gd name="connsiteY48" fmla="*/ 32905 h 65566"/>
                <a:gd name="connsiteX49" fmla="*/ 64278 w 91732"/>
                <a:gd name="connsiteY49" fmla="*/ 16860 h 65566"/>
                <a:gd name="connsiteX50" fmla="*/ 66967 w 91732"/>
                <a:gd name="connsiteY50" fmla="*/ 11729 h 65566"/>
                <a:gd name="connsiteX51" fmla="*/ 70958 w 91732"/>
                <a:gd name="connsiteY51" fmla="*/ 10344 h 65566"/>
                <a:gd name="connsiteX52" fmla="*/ 74950 w 91732"/>
                <a:gd name="connsiteY52" fmla="*/ 11729 h 65566"/>
                <a:gd name="connsiteX53" fmla="*/ 74950 w 91732"/>
                <a:gd name="connsiteY53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91732" h="65566">
                  <a:moveTo>
                    <a:pt x="6599" y="60598"/>
                  </a:moveTo>
                  <a:cubicBezTo>
                    <a:pt x="10428" y="63937"/>
                    <a:pt x="15234" y="65567"/>
                    <a:pt x="21019" y="65567"/>
                  </a:cubicBezTo>
                  <a:cubicBezTo>
                    <a:pt x="27129" y="65567"/>
                    <a:pt x="32261" y="63612"/>
                    <a:pt x="36416" y="59621"/>
                  </a:cubicBezTo>
                  <a:cubicBezTo>
                    <a:pt x="40490" y="55630"/>
                    <a:pt x="42608" y="50824"/>
                    <a:pt x="42608" y="45204"/>
                  </a:cubicBezTo>
                  <a:cubicBezTo>
                    <a:pt x="42608" y="41295"/>
                    <a:pt x="41467" y="38037"/>
                    <a:pt x="39267" y="35268"/>
                  </a:cubicBezTo>
                  <a:cubicBezTo>
                    <a:pt x="37068" y="32498"/>
                    <a:pt x="34135" y="30788"/>
                    <a:pt x="30469" y="29973"/>
                  </a:cubicBezTo>
                  <a:cubicBezTo>
                    <a:pt x="36661" y="26634"/>
                    <a:pt x="39675" y="22154"/>
                    <a:pt x="39675" y="16534"/>
                  </a:cubicBezTo>
                  <a:cubicBezTo>
                    <a:pt x="39675" y="12543"/>
                    <a:pt x="38208" y="9041"/>
                    <a:pt x="35194" y="5864"/>
                  </a:cubicBezTo>
                  <a:cubicBezTo>
                    <a:pt x="31528" y="2036"/>
                    <a:pt x="26721" y="82"/>
                    <a:pt x="20693" y="82"/>
                  </a:cubicBezTo>
                  <a:cubicBezTo>
                    <a:pt x="17190" y="82"/>
                    <a:pt x="14012" y="733"/>
                    <a:pt x="11161" y="2036"/>
                  </a:cubicBezTo>
                  <a:cubicBezTo>
                    <a:pt x="8310" y="3339"/>
                    <a:pt x="6110" y="5213"/>
                    <a:pt x="4481" y="7493"/>
                  </a:cubicBezTo>
                  <a:cubicBezTo>
                    <a:pt x="2851" y="9774"/>
                    <a:pt x="1711" y="12950"/>
                    <a:pt x="896" y="16778"/>
                  </a:cubicBezTo>
                  <a:lnTo>
                    <a:pt x="12220" y="18733"/>
                  </a:lnTo>
                  <a:cubicBezTo>
                    <a:pt x="12546" y="15964"/>
                    <a:pt x="13442" y="13765"/>
                    <a:pt x="14909" y="12380"/>
                  </a:cubicBezTo>
                  <a:cubicBezTo>
                    <a:pt x="16375" y="10914"/>
                    <a:pt x="18167" y="10181"/>
                    <a:pt x="20286" y="10181"/>
                  </a:cubicBezTo>
                  <a:cubicBezTo>
                    <a:pt x="22404" y="10181"/>
                    <a:pt x="24114" y="10833"/>
                    <a:pt x="25418" y="12136"/>
                  </a:cubicBezTo>
                  <a:cubicBezTo>
                    <a:pt x="26721" y="13439"/>
                    <a:pt x="27373" y="15150"/>
                    <a:pt x="27373" y="17267"/>
                  </a:cubicBezTo>
                  <a:cubicBezTo>
                    <a:pt x="27373" y="19792"/>
                    <a:pt x="26477" y="21828"/>
                    <a:pt x="24766" y="23376"/>
                  </a:cubicBezTo>
                  <a:cubicBezTo>
                    <a:pt x="23055" y="24923"/>
                    <a:pt x="20448" y="25656"/>
                    <a:pt x="17190" y="25575"/>
                  </a:cubicBezTo>
                  <a:lnTo>
                    <a:pt x="15805" y="35593"/>
                  </a:lnTo>
                  <a:cubicBezTo>
                    <a:pt x="18004" y="34942"/>
                    <a:pt x="19878" y="34697"/>
                    <a:pt x="21426" y="34697"/>
                  </a:cubicBezTo>
                  <a:cubicBezTo>
                    <a:pt x="23789" y="34697"/>
                    <a:pt x="25825" y="35593"/>
                    <a:pt x="27536" y="37385"/>
                  </a:cubicBezTo>
                  <a:cubicBezTo>
                    <a:pt x="29165" y="39177"/>
                    <a:pt x="30062" y="41621"/>
                    <a:pt x="30062" y="44716"/>
                  </a:cubicBezTo>
                  <a:cubicBezTo>
                    <a:pt x="30062" y="47974"/>
                    <a:pt x="29165" y="50580"/>
                    <a:pt x="27455" y="52535"/>
                  </a:cubicBezTo>
                  <a:cubicBezTo>
                    <a:pt x="25744" y="54489"/>
                    <a:pt x="23544" y="55385"/>
                    <a:pt x="21019" y="55385"/>
                  </a:cubicBezTo>
                  <a:cubicBezTo>
                    <a:pt x="18656" y="55385"/>
                    <a:pt x="16619" y="54571"/>
                    <a:pt x="14990" y="52942"/>
                  </a:cubicBezTo>
                  <a:cubicBezTo>
                    <a:pt x="13361" y="51313"/>
                    <a:pt x="12302" y="49032"/>
                    <a:pt x="11894" y="46019"/>
                  </a:cubicBezTo>
                  <a:lnTo>
                    <a:pt x="0" y="47485"/>
                  </a:lnTo>
                  <a:cubicBezTo>
                    <a:pt x="652" y="52861"/>
                    <a:pt x="2851" y="57259"/>
                    <a:pt x="6680" y="60598"/>
                  </a:cubicBezTo>
                  <a:lnTo>
                    <a:pt x="6680" y="60598"/>
                  </a:lnTo>
                  <a:close/>
                  <a:moveTo>
                    <a:pt x="56457" y="6679"/>
                  </a:moveTo>
                  <a:cubicBezTo>
                    <a:pt x="52221" y="11973"/>
                    <a:pt x="50184" y="20688"/>
                    <a:pt x="50184" y="32743"/>
                  </a:cubicBezTo>
                  <a:cubicBezTo>
                    <a:pt x="50184" y="44797"/>
                    <a:pt x="52058" y="53594"/>
                    <a:pt x="55887" y="58399"/>
                  </a:cubicBezTo>
                  <a:cubicBezTo>
                    <a:pt x="59716" y="63204"/>
                    <a:pt x="64767" y="65567"/>
                    <a:pt x="70958" y="65567"/>
                  </a:cubicBezTo>
                  <a:cubicBezTo>
                    <a:pt x="77150" y="65567"/>
                    <a:pt x="82038" y="63367"/>
                    <a:pt x="85460" y="58969"/>
                  </a:cubicBezTo>
                  <a:cubicBezTo>
                    <a:pt x="89696" y="53675"/>
                    <a:pt x="91733" y="44960"/>
                    <a:pt x="91733" y="32824"/>
                  </a:cubicBezTo>
                  <a:cubicBezTo>
                    <a:pt x="91733" y="20688"/>
                    <a:pt x="89615" y="11973"/>
                    <a:pt x="85460" y="6679"/>
                  </a:cubicBezTo>
                  <a:cubicBezTo>
                    <a:pt x="81957" y="2281"/>
                    <a:pt x="77068" y="0"/>
                    <a:pt x="70877" y="0"/>
                  </a:cubicBezTo>
                  <a:cubicBezTo>
                    <a:pt x="64685" y="0"/>
                    <a:pt x="59797" y="2199"/>
                    <a:pt x="56376" y="6597"/>
                  </a:cubicBezTo>
                  <a:lnTo>
                    <a:pt x="56376" y="6597"/>
                  </a:lnTo>
                  <a:close/>
                  <a:moveTo>
                    <a:pt x="74950" y="11729"/>
                  </a:moveTo>
                  <a:cubicBezTo>
                    <a:pt x="76091" y="12706"/>
                    <a:pt x="77068" y="14579"/>
                    <a:pt x="77802" y="17349"/>
                  </a:cubicBezTo>
                  <a:cubicBezTo>
                    <a:pt x="78535" y="20199"/>
                    <a:pt x="78942" y="25331"/>
                    <a:pt x="78942" y="32824"/>
                  </a:cubicBezTo>
                  <a:cubicBezTo>
                    <a:pt x="78942" y="40317"/>
                    <a:pt x="78535" y="45693"/>
                    <a:pt x="77639" y="48869"/>
                  </a:cubicBezTo>
                  <a:cubicBezTo>
                    <a:pt x="76987" y="51313"/>
                    <a:pt x="76091" y="53023"/>
                    <a:pt x="74950" y="54001"/>
                  </a:cubicBezTo>
                  <a:cubicBezTo>
                    <a:pt x="73810" y="54978"/>
                    <a:pt x="72425" y="55385"/>
                    <a:pt x="70958" y="55385"/>
                  </a:cubicBezTo>
                  <a:cubicBezTo>
                    <a:pt x="69492" y="55385"/>
                    <a:pt x="68189" y="54897"/>
                    <a:pt x="66967" y="54001"/>
                  </a:cubicBezTo>
                  <a:cubicBezTo>
                    <a:pt x="65826" y="53105"/>
                    <a:pt x="64848" y="51231"/>
                    <a:pt x="64115" y="48381"/>
                  </a:cubicBezTo>
                  <a:cubicBezTo>
                    <a:pt x="63382" y="45530"/>
                    <a:pt x="62975" y="40399"/>
                    <a:pt x="62975" y="32905"/>
                  </a:cubicBezTo>
                  <a:cubicBezTo>
                    <a:pt x="62975" y="25412"/>
                    <a:pt x="63382" y="20037"/>
                    <a:pt x="64278" y="16860"/>
                  </a:cubicBezTo>
                  <a:cubicBezTo>
                    <a:pt x="64930" y="14417"/>
                    <a:pt x="65826" y="12706"/>
                    <a:pt x="66967" y="11729"/>
                  </a:cubicBezTo>
                  <a:cubicBezTo>
                    <a:pt x="68107" y="10751"/>
                    <a:pt x="69492" y="10344"/>
                    <a:pt x="70958" y="10344"/>
                  </a:cubicBezTo>
                  <a:cubicBezTo>
                    <a:pt x="72425" y="10344"/>
                    <a:pt x="73728" y="10833"/>
                    <a:pt x="74950" y="11729"/>
                  </a:cubicBezTo>
                  <a:lnTo>
                    <a:pt x="74950" y="11729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" name="자유형 19">
              <a:extLst>
                <a:ext uri="{FF2B5EF4-FFF2-40B4-BE49-F238E27FC236}">
                  <a16:creationId xmlns:a16="http://schemas.microsoft.com/office/drawing/2014/main" id="{FB0CA60A-D077-0AD2-E3E2-C9507677354F}"/>
                </a:ext>
              </a:extLst>
            </p:cNvPr>
            <p:cNvSpPr/>
            <p:nvPr/>
          </p:nvSpPr>
          <p:spPr>
            <a:xfrm>
              <a:off x="773260" y="912527"/>
              <a:ext cx="93524" cy="65566"/>
            </a:xfrm>
            <a:custGeom>
              <a:avLst/>
              <a:gdLst>
                <a:gd name="connsiteX0" fmla="*/ 38208 w 93524"/>
                <a:gd name="connsiteY0" fmla="*/ 64507 h 65566"/>
                <a:gd name="connsiteX1" fmla="*/ 38208 w 93524"/>
                <a:gd name="connsiteY1" fmla="*/ 51639 h 65566"/>
                <a:gd name="connsiteX2" fmla="*/ 46192 w 93524"/>
                <a:gd name="connsiteY2" fmla="*/ 51639 h 65566"/>
                <a:gd name="connsiteX3" fmla="*/ 46192 w 93524"/>
                <a:gd name="connsiteY3" fmla="*/ 40806 h 65566"/>
                <a:gd name="connsiteX4" fmla="*/ 38208 w 93524"/>
                <a:gd name="connsiteY4" fmla="*/ 40806 h 65566"/>
                <a:gd name="connsiteX5" fmla="*/ 38208 w 93524"/>
                <a:gd name="connsiteY5" fmla="*/ 82 h 65566"/>
                <a:gd name="connsiteX6" fmla="*/ 27862 w 93524"/>
                <a:gd name="connsiteY6" fmla="*/ 82 h 65566"/>
                <a:gd name="connsiteX7" fmla="*/ 0 w 93524"/>
                <a:gd name="connsiteY7" fmla="*/ 40806 h 65566"/>
                <a:gd name="connsiteX8" fmla="*/ 0 w 93524"/>
                <a:gd name="connsiteY8" fmla="*/ 51557 h 65566"/>
                <a:gd name="connsiteX9" fmla="*/ 26233 w 93524"/>
                <a:gd name="connsiteY9" fmla="*/ 51557 h 65566"/>
                <a:gd name="connsiteX10" fmla="*/ 26233 w 93524"/>
                <a:gd name="connsiteY10" fmla="*/ 64426 h 65566"/>
                <a:gd name="connsiteX11" fmla="*/ 38127 w 93524"/>
                <a:gd name="connsiteY11" fmla="*/ 64426 h 65566"/>
                <a:gd name="connsiteX12" fmla="*/ 11568 w 93524"/>
                <a:gd name="connsiteY12" fmla="*/ 40806 h 65566"/>
                <a:gd name="connsiteX13" fmla="*/ 26314 w 93524"/>
                <a:gd name="connsiteY13" fmla="*/ 18896 h 65566"/>
                <a:gd name="connsiteX14" fmla="*/ 26314 w 93524"/>
                <a:gd name="connsiteY14" fmla="*/ 40806 h 65566"/>
                <a:gd name="connsiteX15" fmla="*/ 11568 w 93524"/>
                <a:gd name="connsiteY15" fmla="*/ 40806 h 65566"/>
                <a:gd name="connsiteX16" fmla="*/ 58249 w 93524"/>
                <a:gd name="connsiteY16" fmla="*/ 6679 h 65566"/>
                <a:gd name="connsiteX17" fmla="*/ 51976 w 93524"/>
                <a:gd name="connsiteY17" fmla="*/ 32742 h 65566"/>
                <a:gd name="connsiteX18" fmla="*/ 57679 w 93524"/>
                <a:gd name="connsiteY18" fmla="*/ 58399 h 65566"/>
                <a:gd name="connsiteX19" fmla="*/ 72751 w 93524"/>
                <a:gd name="connsiteY19" fmla="*/ 65566 h 65566"/>
                <a:gd name="connsiteX20" fmla="*/ 87252 w 93524"/>
                <a:gd name="connsiteY20" fmla="*/ 58969 h 65566"/>
                <a:gd name="connsiteX21" fmla="*/ 93525 w 93524"/>
                <a:gd name="connsiteY21" fmla="*/ 32824 h 65566"/>
                <a:gd name="connsiteX22" fmla="*/ 87252 w 93524"/>
                <a:gd name="connsiteY22" fmla="*/ 6679 h 65566"/>
                <a:gd name="connsiteX23" fmla="*/ 72669 w 93524"/>
                <a:gd name="connsiteY23" fmla="*/ 0 h 65566"/>
                <a:gd name="connsiteX24" fmla="*/ 58168 w 93524"/>
                <a:gd name="connsiteY24" fmla="*/ 6597 h 65566"/>
                <a:gd name="connsiteX25" fmla="*/ 58168 w 93524"/>
                <a:gd name="connsiteY25" fmla="*/ 6597 h 65566"/>
                <a:gd name="connsiteX26" fmla="*/ 76743 w 93524"/>
                <a:gd name="connsiteY26" fmla="*/ 11729 h 65566"/>
                <a:gd name="connsiteX27" fmla="*/ 79594 w 93524"/>
                <a:gd name="connsiteY27" fmla="*/ 17349 h 65566"/>
                <a:gd name="connsiteX28" fmla="*/ 80735 w 93524"/>
                <a:gd name="connsiteY28" fmla="*/ 32824 h 65566"/>
                <a:gd name="connsiteX29" fmla="*/ 79431 w 93524"/>
                <a:gd name="connsiteY29" fmla="*/ 48869 h 65566"/>
                <a:gd name="connsiteX30" fmla="*/ 76743 w 93524"/>
                <a:gd name="connsiteY30" fmla="*/ 54001 h 65566"/>
                <a:gd name="connsiteX31" fmla="*/ 72751 w 93524"/>
                <a:gd name="connsiteY31" fmla="*/ 55385 h 65566"/>
                <a:gd name="connsiteX32" fmla="*/ 68759 w 93524"/>
                <a:gd name="connsiteY32" fmla="*/ 54001 h 65566"/>
                <a:gd name="connsiteX33" fmla="*/ 65907 w 93524"/>
                <a:gd name="connsiteY33" fmla="*/ 48381 h 65566"/>
                <a:gd name="connsiteX34" fmla="*/ 64767 w 93524"/>
                <a:gd name="connsiteY34" fmla="*/ 32905 h 65566"/>
                <a:gd name="connsiteX35" fmla="*/ 66070 w 93524"/>
                <a:gd name="connsiteY35" fmla="*/ 16860 h 65566"/>
                <a:gd name="connsiteX36" fmla="*/ 68759 w 93524"/>
                <a:gd name="connsiteY36" fmla="*/ 11729 h 65566"/>
                <a:gd name="connsiteX37" fmla="*/ 72751 w 93524"/>
                <a:gd name="connsiteY37" fmla="*/ 10344 h 65566"/>
                <a:gd name="connsiteX38" fmla="*/ 76743 w 93524"/>
                <a:gd name="connsiteY38" fmla="*/ 11729 h 65566"/>
                <a:gd name="connsiteX39" fmla="*/ 76743 w 93524"/>
                <a:gd name="connsiteY39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3524" h="65566">
                  <a:moveTo>
                    <a:pt x="38208" y="64507"/>
                  </a:moveTo>
                  <a:lnTo>
                    <a:pt x="38208" y="51639"/>
                  </a:lnTo>
                  <a:lnTo>
                    <a:pt x="46192" y="51639"/>
                  </a:lnTo>
                  <a:lnTo>
                    <a:pt x="46192" y="40806"/>
                  </a:lnTo>
                  <a:lnTo>
                    <a:pt x="38208" y="40806"/>
                  </a:lnTo>
                  <a:lnTo>
                    <a:pt x="38208" y="82"/>
                  </a:lnTo>
                  <a:lnTo>
                    <a:pt x="27862" y="82"/>
                  </a:lnTo>
                  <a:lnTo>
                    <a:pt x="0" y="40806"/>
                  </a:lnTo>
                  <a:lnTo>
                    <a:pt x="0" y="51557"/>
                  </a:lnTo>
                  <a:lnTo>
                    <a:pt x="26233" y="51557"/>
                  </a:lnTo>
                  <a:lnTo>
                    <a:pt x="26233" y="64426"/>
                  </a:lnTo>
                  <a:lnTo>
                    <a:pt x="38127" y="64426"/>
                  </a:lnTo>
                  <a:close/>
                  <a:moveTo>
                    <a:pt x="11568" y="40806"/>
                  </a:moveTo>
                  <a:lnTo>
                    <a:pt x="26314" y="18896"/>
                  </a:lnTo>
                  <a:lnTo>
                    <a:pt x="26314" y="40806"/>
                  </a:lnTo>
                  <a:lnTo>
                    <a:pt x="11568" y="40806"/>
                  </a:lnTo>
                  <a:close/>
                  <a:moveTo>
                    <a:pt x="58249" y="6679"/>
                  </a:moveTo>
                  <a:cubicBezTo>
                    <a:pt x="54013" y="11973"/>
                    <a:pt x="51976" y="20688"/>
                    <a:pt x="51976" y="32742"/>
                  </a:cubicBezTo>
                  <a:cubicBezTo>
                    <a:pt x="51976" y="44797"/>
                    <a:pt x="53850" y="53593"/>
                    <a:pt x="57679" y="58399"/>
                  </a:cubicBezTo>
                  <a:cubicBezTo>
                    <a:pt x="61508" y="63204"/>
                    <a:pt x="66559" y="65566"/>
                    <a:pt x="72751" y="65566"/>
                  </a:cubicBezTo>
                  <a:cubicBezTo>
                    <a:pt x="78942" y="65566"/>
                    <a:pt x="83830" y="63367"/>
                    <a:pt x="87252" y="58969"/>
                  </a:cubicBezTo>
                  <a:cubicBezTo>
                    <a:pt x="91488" y="53675"/>
                    <a:pt x="93525" y="44960"/>
                    <a:pt x="93525" y="32824"/>
                  </a:cubicBezTo>
                  <a:cubicBezTo>
                    <a:pt x="93525" y="20688"/>
                    <a:pt x="91407" y="11973"/>
                    <a:pt x="87252" y="6679"/>
                  </a:cubicBezTo>
                  <a:cubicBezTo>
                    <a:pt x="83749" y="2281"/>
                    <a:pt x="78861" y="0"/>
                    <a:pt x="72669" y="0"/>
                  </a:cubicBezTo>
                  <a:cubicBezTo>
                    <a:pt x="66478" y="0"/>
                    <a:pt x="61590" y="2199"/>
                    <a:pt x="58168" y="6597"/>
                  </a:cubicBezTo>
                  <a:lnTo>
                    <a:pt x="58168" y="6597"/>
                  </a:lnTo>
                  <a:close/>
                  <a:moveTo>
                    <a:pt x="76743" y="11729"/>
                  </a:moveTo>
                  <a:cubicBezTo>
                    <a:pt x="77883" y="12706"/>
                    <a:pt x="78861" y="14579"/>
                    <a:pt x="79594" y="17349"/>
                  </a:cubicBezTo>
                  <a:cubicBezTo>
                    <a:pt x="80327" y="20199"/>
                    <a:pt x="80735" y="25330"/>
                    <a:pt x="80735" y="32824"/>
                  </a:cubicBezTo>
                  <a:cubicBezTo>
                    <a:pt x="80735" y="40317"/>
                    <a:pt x="80327" y="45693"/>
                    <a:pt x="79431" y="48869"/>
                  </a:cubicBezTo>
                  <a:cubicBezTo>
                    <a:pt x="78779" y="51313"/>
                    <a:pt x="77883" y="53023"/>
                    <a:pt x="76743" y="54001"/>
                  </a:cubicBezTo>
                  <a:cubicBezTo>
                    <a:pt x="75602" y="54978"/>
                    <a:pt x="74217" y="55385"/>
                    <a:pt x="72751" y="55385"/>
                  </a:cubicBezTo>
                  <a:cubicBezTo>
                    <a:pt x="71284" y="55385"/>
                    <a:pt x="69981" y="54897"/>
                    <a:pt x="68759" y="54001"/>
                  </a:cubicBezTo>
                  <a:cubicBezTo>
                    <a:pt x="67618" y="53105"/>
                    <a:pt x="66641" y="51231"/>
                    <a:pt x="65907" y="48381"/>
                  </a:cubicBezTo>
                  <a:cubicBezTo>
                    <a:pt x="65174" y="45530"/>
                    <a:pt x="64767" y="40399"/>
                    <a:pt x="64767" y="32905"/>
                  </a:cubicBezTo>
                  <a:cubicBezTo>
                    <a:pt x="64767" y="25412"/>
                    <a:pt x="65174" y="20036"/>
                    <a:pt x="66070" y="16860"/>
                  </a:cubicBezTo>
                  <a:cubicBezTo>
                    <a:pt x="66722" y="14416"/>
                    <a:pt x="67618" y="12706"/>
                    <a:pt x="68759" y="11729"/>
                  </a:cubicBezTo>
                  <a:cubicBezTo>
                    <a:pt x="69899" y="10751"/>
                    <a:pt x="71284" y="10344"/>
                    <a:pt x="72751" y="10344"/>
                  </a:cubicBezTo>
                  <a:cubicBezTo>
                    <a:pt x="74217" y="10344"/>
                    <a:pt x="75521" y="10833"/>
                    <a:pt x="76743" y="11729"/>
                  </a:cubicBezTo>
                  <a:lnTo>
                    <a:pt x="76743" y="11729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 20">
              <a:extLst>
                <a:ext uri="{FF2B5EF4-FFF2-40B4-BE49-F238E27FC236}">
                  <a16:creationId xmlns:a16="http://schemas.microsoft.com/office/drawing/2014/main" id="{6418CA0D-31DF-C683-48F0-C486CD7B209A}"/>
                </a:ext>
              </a:extLst>
            </p:cNvPr>
            <p:cNvSpPr/>
            <p:nvPr/>
          </p:nvSpPr>
          <p:spPr>
            <a:xfrm>
              <a:off x="775704" y="677954"/>
              <a:ext cx="91080" cy="65648"/>
            </a:xfrm>
            <a:custGeom>
              <a:avLst/>
              <a:gdLst>
                <a:gd name="connsiteX0" fmla="*/ 6599 w 91080"/>
                <a:gd name="connsiteY0" fmla="*/ 60842 h 65648"/>
                <a:gd name="connsiteX1" fmla="*/ 21100 w 91080"/>
                <a:gd name="connsiteY1" fmla="*/ 65648 h 65648"/>
                <a:gd name="connsiteX2" fmla="*/ 38453 w 91080"/>
                <a:gd name="connsiteY2" fmla="*/ 57177 h 65648"/>
                <a:gd name="connsiteX3" fmla="*/ 43015 w 91080"/>
                <a:gd name="connsiteY3" fmla="*/ 43087 h 65648"/>
                <a:gd name="connsiteX4" fmla="*/ 37312 w 91080"/>
                <a:gd name="connsiteY4" fmla="*/ 27611 h 65648"/>
                <a:gd name="connsiteX5" fmla="*/ 23463 w 91080"/>
                <a:gd name="connsiteY5" fmla="*/ 21665 h 65648"/>
                <a:gd name="connsiteX6" fmla="*/ 15071 w 91080"/>
                <a:gd name="connsiteY6" fmla="*/ 23702 h 65648"/>
                <a:gd name="connsiteX7" fmla="*/ 17027 w 91080"/>
                <a:gd name="connsiteY7" fmla="*/ 12788 h 65648"/>
                <a:gd name="connsiteX8" fmla="*/ 40245 w 91080"/>
                <a:gd name="connsiteY8" fmla="*/ 12788 h 65648"/>
                <a:gd name="connsiteX9" fmla="*/ 40245 w 91080"/>
                <a:gd name="connsiteY9" fmla="*/ 1303 h 65648"/>
                <a:gd name="connsiteX10" fmla="*/ 7739 w 91080"/>
                <a:gd name="connsiteY10" fmla="*/ 1303 h 65648"/>
                <a:gd name="connsiteX11" fmla="*/ 1466 w 91080"/>
                <a:gd name="connsiteY11" fmla="*/ 34697 h 65648"/>
                <a:gd name="connsiteX12" fmla="*/ 11405 w 91080"/>
                <a:gd name="connsiteY12" fmla="*/ 36163 h 65648"/>
                <a:gd name="connsiteX13" fmla="*/ 20937 w 91080"/>
                <a:gd name="connsiteY13" fmla="*/ 31521 h 65648"/>
                <a:gd name="connsiteX14" fmla="*/ 27862 w 91080"/>
                <a:gd name="connsiteY14" fmla="*/ 34453 h 65648"/>
                <a:gd name="connsiteX15" fmla="*/ 30469 w 91080"/>
                <a:gd name="connsiteY15" fmla="*/ 43331 h 65648"/>
                <a:gd name="connsiteX16" fmla="*/ 27781 w 91080"/>
                <a:gd name="connsiteY16" fmla="*/ 52779 h 65648"/>
                <a:gd name="connsiteX17" fmla="*/ 21263 w 91080"/>
                <a:gd name="connsiteY17" fmla="*/ 55874 h 65648"/>
                <a:gd name="connsiteX18" fmla="*/ 15316 w 91080"/>
                <a:gd name="connsiteY18" fmla="*/ 53431 h 65648"/>
                <a:gd name="connsiteX19" fmla="*/ 12220 w 91080"/>
                <a:gd name="connsiteY19" fmla="*/ 46833 h 65648"/>
                <a:gd name="connsiteX20" fmla="*/ 0 w 91080"/>
                <a:gd name="connsiteY20" fmla="*/ 48136 h 65648"/>
                <a:gd name="connsiteX21" fmla="*/ 6680 w 91080"/>
                <a:gd name="connsiteY21" fmla="*/ 60924 h 65648"/>
                <a:gd name="connsiteX22" fmla="*/ 6680 w 91080"/>
                <a:gd name="connsiteY22" fmla="*/ 60924 h 65648"/>
                <a:gd name="connsiteX23" fmla="*/ 55805 w 91080"/>
                <a:gd name="connsiteY23" fmla="*/ 6679 h 65648"/>
                <a:gd name="connsiteX24" fmla="*/ 49532 w 91080"/>
                <a:gd name="connsiteY24" fmla="*/ 32743 h 65648"/>
                <a:gd name="connsiteX25" fmla="*/ 55235 w 91080"/>
                <a:gd name="connsiteY25" fmla="*/ 58399 h 65648"/>
                <a:gd name="connsiteX26" fmla="*/ 70307 w 91080"/>
                <a:gd name="connsiteY26" fmla="*/ 65567 h 65648"/>
                <a:gd name="connsiteX27" fmla="*/ 84808 w 91080"/>
                <a:gd name="connsiteY27" fmla="*/ 58969 h 65648"/>
                <a:gd name="connsiteX28" fmla="*/ 91081 w 91080"/>
                <a:gd name="connsiteY28" fmla="*/ 32824 h 65648"/>
                <a:gd name="connsiteX29" fmla="*/ 84808 w 91080"/>
                <a:gd name="connsiteY29" fmla="*/ 6679 h 65648"/>
                <a:gd name="connsiteX30" fmla="*/ 70225 w 91080"/>
                <a:gd name="connsiteY30" fmla="*/ 0 h 65648"/>
                <a:gd name="connsiteX31" fmla="*/ 55724 w 91080"/>
                <a:gd name="connsiteY31" fmla="*/ 6598 h 65648"/>
                <a:gd name="connsiteX32" fmla="*/ 55724 w 91080"/>
                <a:gd name="connsiteY32" fmla="*/ 6598 h 65648"/>
                <a:gd name="connsiteX33" fmla="*/ 74299 w 91080"/>
                <a:gd name="connsiteY33" fmla="*/ 11729 h 65648"/>
                <a:gd name="connsiteX34" fmla="*/ 77150 w 91080"/>
                <a:gd name="connsiteY34" fmla="*/ 17349 h 65648"/>
                <a:gd name="connsiteX35" fmla="*/ 78291 w 91080"/>
                <a:gd name="connsiteY35" fmla="*/ 32824 h 65648"/>
                <a:gd name="connsiteX36" fmla="*/ 76987 w 91080"/>
                <a:gd name="connsiteY36" fmla="*/ 48869 h 65648"/>
                <a:gd name="connsiteX37" fmla="*/ 74299 w 91080"/>
                <a:gd name="connsiteY37" fmla="*/ 54001 h 65648"/>
                <a:gd name="connsiteX38" fmla="*/ 70307 w 91080"/>
                <a:gd name="connsiteY38" fmla="*/ 55385 h 65648"/>
                <a:gd name="connsiteX39" fmla="*/ 66315 w 91080"/>
                <a:gd name="connsiteY39" fmla="*/ 54001 h 65648"/>
                <a:gd name="connsiteX40" fmla="*/ 63463 w 91080"/>
                <a:gd name="connsiteY40" fmla="*/ 48381 h 65648"/>
                <a:gd name="connsiteX41" fmla="*/ 62323 w 91080"/>
                <a:gd name="connsiteY41" fmla="*/ 32905 h 65648"/>
                <a:gd name="connsiteX42" fmla="*/ 63626 w 91080"/>
                <a:gd name="connsiteY42" fmla="*/ 16860 h 65648"/>
                <a:gd name="connsiteX43" fmla="*/ 66315 w 91080"/>
                <a:gd name="connsiteY43" fmla="*/ 11729 h 65648"/>
                <a:gd name="connsiteX44" fmla="*/ 70307 w 91080"/>
                <a:gd name="connsiteY44" fmla="*/ 10344 h 65648"/>
                <a:gd name="connsiteX45" fmla="*/ 74299 w 91080"/>
                <a:gd name="connsiteY45" fmla="*/ 11729 h 65648"/>
                <a:gd name="connsiteX46" fmla="*/ 74299 w 91080"/>
                <a:gd name="connsiteY46" fmla="*/ 11729 h 6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91080" h="65648">
                  <a:moveTo>
                    <a:pt x="6599" y="60842"/>
                  </a:moveTo>
                  <a:cubicBezTo>
                    <a:pt x="10346" y="64019"/>
                    <a:pt x="15153" y="65648"/>
                    <a:pt x="21100" y="65648"/>
                  </a:cubicBezTo>
                  <a:cubicBezTo>
                    <a:pt x="28514" y="65648"/>
                    <a:pt x="34298" y="62797"/>
                    <a:pt x="38453" y="57177"/>
                  </a:cubicBezTo>
                  <a:cubicBezTo>
                    <a:pt x="41549" y="53023"/>
                    <a:pt x="43015" y="48299"/>
                    <a:pt x="43015" y="43087"/>
                  </a:cubicBezTo>
                  <a:cubicBezTo>
                    <a:pt x="43015" y="36734"/>
                    <a:pt x="41141" y="31602"/>
                    <a:pt x="37312" y="27611"/>
                  </a:cubicBezTo>
                  <a:cubicBezTo>
                    <a:pt x="33483" y="23620"/>
                    <a:pt x="28921" y="21665"/>
                    <a:pt x="23463" y="21665"/>
                  </a:cubicBezTo>
                  <a:cubicBezTo>
                    <a:pt x="20611" y="21665"/>
                    <a:pt x="17841" y="22317"/>
                    <a:pt x="15071" y="23702"/>
                  </a:cubicBezTo>
                  <a:lnTo>
                    <a:pt x="17027" y="12788"/>
                  </a:lnTo>
                  <a:lnTo>
                    <a:pt x="40245" y="12788"/>
                  </a:lnTo>
                  <a:lnTo>
                    <a:pt x="40245" y="1303"/>
                  </a:lnTo>
                  <a:lnTo>
                    <a:pt x="7739" y="1303"/>
                  </a:lnTo>
                  <a:lnTo>
                    <a:pt x="1466" y="34697"/>
                  </a:lnTo>
                  <a:lnTo>
                    <a:pt x="11405" y="36163"/>
                  </a:lnTo>
                  <a:cubicBezTo>
                    <a:pt x="14175" y="33068"/>
                    <a:pt x="17353" y="31521"/>
                    <a:pt x="20937" y="31521"/>
                  </a:cubicBezTo>
                  <a:cubicBezTo>
                    <a:pt x="23789" y="31521"/>
                    <a:pt x="26070" y="32498"/>
                    <a:pt x="27862" y="34453"/>
                  </a:cubicBezTo>
                  <a:cubicBezTo>
                    <a:pt x="29654" y="36408"/>
                    <a:pt x="30469" y="39340"/>
                    <a:pt x="30469" y="43331"/>
                  </a:cubicBezTo>
                  <a:cubicBezTo>
                    <a:pt x="30469" y="47566"/>
                    <a:pt x="29573" y="50661"/>
                    <a:pt x="27781" y="52779"/>
                  </a:cubicBezTo>
                  <a:cubicBezTo>
                    <a:pt x="25988" y="54897"/>
                    <a:pt x="23789" y="55874"/>
                    <a:pt x="21263" y="55874"/>
                  </a:cubicBezTo>
                  <a:cubicBezTo>
                    <a:pt x="18982" y="55874"/>
                    <a:pt x="17027" y="55060"/>
                    <a:pt x="15316" y="53431"/>
                  </a:cubicBezTo>
                  <a:cubicBezTo>
                    <a:pt x="13605" y="51802"/>
                    <a:pt x="12546" y="49603"/>
                    <a:pt x="12220" y="46833"/>
                  </a:cubicBezTo>
                  <a:lnTo>
                    <a:pt x="0" y="48136"/>
                  </a:lnTo>
                  <a:cubicBezTo>
                    <a:pt x="733" y="53512"/>
                    <a:pt x="2933" y="57748"/>
                    <a:pt x="6680" y="60924"/>
                  </a:cubicBezTo>
                  <a:lnTo>
                    <a:pt x="6680" y="60924"/>
                  </a:lnTo>
                  <a:close/>
                  <a:moveTo>
                    <a:pt x="55805" y="6679"/>
                  </a:moveTo>
                  <a:cubicBezTo>
                    <a:pt x="51569" y="11973"/>
                    <a:pt x="49532" y="20688"/>
                    <a:pt x="49532" y="32743"/>
                  </a:cubicBezTo>
                  <a:cubicBezTo>
                    <a:pt x="49532" y="44797"/>
                    <a:pt x="51406" y="53594"/>
                    <a:pt x="55235" y="58399"/>
                  </a:cubicBezTo>
                  <a:cubicBezTo>
                    <a:pt x="59064" y="63204"/>
                    <a:pt x="64115" y="65567"/>
                    <a:pt x="70307" y="65567"/>
                  </a:cubicBezTo>
                  <a:cubicBezTo>
                    <a:pt x="76498" y="65567"/>
                    <a:pt x="81386" y="63367"/>
                    <a:pt x="84808" y="58969"/>
                  </a:cubicBezTo>
                  <a:cubicBezTo>
                    <a:pt x="89044" y="53675"/>
                    <a:pt x="91081" y="44960"/>
                    <a:pt x="91081" y="32824"/>
                  </a:cubicBezTo>
                  <a:cubicBezTo>
                    <a:pt x="91081" y="20688"/>
                    <a:pt x="88963" y="11973"/>
                    <a:pt x="84808" y="6679"/>
                  </a:cubicBezTo>
                  <a:cubicBezTo>
                    <a:pt x="81305" y="2281"/>
                    <a:pt x="76417" y="0"/>
                    <a:pt x="70225" y="0"/>
                  </a:cubicBezTo>
                  <a:cubicBezTo>
                    <a:pt x="64034" y="0"/>
                    <a:pt x="59146" y="2199"/>
                    <a:pt x="55724" y="6598"/>
                  </a:cubicBezTo>
                  <a:lnTo>
                    <a:pt x="55724" y="6598"/>
                  </a:lnTo>
                  <a:close/>
                  <a:moveTo>
                    <a:pt x="74299" y="11729"/>
                  </a:moveTo>
                  <a:cubicBezTo>
                    <a:pt x="75439" y="12706"/>
                    <a:pt x="76417" y="14579"/>
                    <a:pt x="77150" y="17349"/>
                  </a:cubicBezTo>
                  <a:cubicBezTo>
                    <a:pt x="77883" y="20199"/>
                    <a:pt x="78291" y="25331"/>
                    <a:pt x="78291" y="32824"/>
                  </a:cubicBezTo>
                  <a:cubicBezTo>
                    <a:pt x="78291" y="40317"/>
                    <a:pt x="77883" y="45693"/>
                    <a:pt x="76987" y="48869"/>
                  </a:cubicBezTo>
                  <a:cubicBezTo>
                    <a:pt x="76335" y="51313"/>
                    <a:pt x="75439" y="53023"/>
                    <a:pt x="74299" y="54001"/>
                  </a:cubicBezTo>
                  <a:cubicBezTo>
                    <a:pt x="73158" y="54978"/>
                    <a:pt x="71773" y="55385"/>
                    <a:pt x="70307" y="55385"/>
                  </a:cubicBezTo>
                  <a:cubicBezTo>
                    <a:pt x="68840" y="55385"/>
                    <a:pt x="67537" y="54897"/>
                    <a:pt x="66315" y="54001"/>
                  </a:cubicBezTo>
                  <a:cubicBezTo>
                    <a:pt x="65174" y="53105"/>
                    <a:pt x="64197" y="51231"/>
                    <a:pt x="63463" y="48381"/>
                  </a:cubicBezTo>
                  <a:cubicBezTo>
                    <a:pt x="62730" y="45530"/>
                    <a:pt x="62323" y="40399"/>
                    <a:pt x="62323" y="32905"/>
                  </a:cubicBezTo>
                  <a:cubicBezTo>
                    <a:pt x="62323" y="25412"/>
                    <a:pt x="62730" y="20037"/>
                    <a:pt x="63626" y="16860"/>
                  </a:cubicBezTo>
                  <a:cubicBezTo>
                    <a:pt x="64278" y="14417"/>
                    <a:pt x="65174" y="12706"/>
                    <a:pt x="66315" y="11729"/>
                  </a:cubicBezTo>
                  <a:cubicBezTo>
                    <a:pt x="67455" y="10751"/>
                    <a:pt x="68840" y="10344"/>
                    <a:pt x="70307" y="10344"/>
                  </a:cubicBezTo>
                  <a:cubicBezTo>
                    <a:pt x="71773" y="10344"/>
                    <a:pt x="73077" y="10833"/>
                    <a:pt x="74299" y="11729"/>
                  </a:cubicBezTo>
                  <a:lnTo>
                    <a:pt x="74299" y="11729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 21">
              <a:extLst>
                <a:ext uri="{FF2B5EF4-FFF2-40B4-BE49-F238E27FC236}">
                  <a16:creationId xmlns:a16="http://schemas.microsoft.com/office/drawing/2014/main" id="{32BD6F0A-F341-DAB0-9FDD-22D1ECA591A1}"/>
                </a:ext>
              </a:extLst>
            </p:cNvPr>
            <p:cNvSpPr/>
            <p:nvPr/>
          </p:nvSpPr>
          <p:spPr>
            <a:xfrm>
              <a:off x="938803" y="945921"/>
              <a:ext cx="1759704" cy="281487"/>
            </a:xfrm>
            <a:custGeom>
              <a:avLst/>
              <a:gdLst>
                <a:gd name="connsiteX0" fmla="*/ 0 w 1759704"/>
                <a:gd name="connsiteY0" fmla="*/ 187658 h 281487"/>
                <a:gd name="connsiteX1" fmla="*/ 0 w 1759704"/>
                <a:gd name="connsiteY1" fmla="*/ 187658 h 281487"/>
                <a:gd name="connsiteX2" fmla="*/ 175971 w 1759704"/>
                <a:gd name="connsiteY2" fmla="*/ 152472 h 281487"/>
                <a:gd name="connsiteX3" fmla="*/ 351941 w 1759704"/>
                <a:gd name="connsiteY3" fmla="*/ 164201 h 281487"/>
                <a:gd name="connsiteX4" fmla="*/ 527911 w 1759704"/>
                <a:gd name="connsiteY4" fmla="*/ 175930 h 281487"/>
                <a:gd name="connsiteX5" fmla="*/ 703882 w 1759704"/>
                <a:gd name="connsiteY5" fmla="*/ 0 h 281487"/>
                <a:gd name="connsiteX6" fmla="*/ 879852 w 1759704"/>
                <a:gd name="connsiteY6" fmla="*/ 281488 h 281487"/>
                <a:gd name="connsiteX7" fmla="*/ 1055823 w 1759704"/>
                <a:gd name="connsiteY7" fmla="*/ 211115 h 281487"/>
                <a:gd name="connsiteX8" fmla="*/ 1231793 w 1759704"/>
                <a:gd name="connsiteY8" fmla="*/ 164201 h 281487"/>
                <a:gd name="connsiteX9" fmla="*/ 1407764 w 1759704"/>
                <a:gd name="connsiteY9" fmla="*/ 160291 h 281487"/>
                <a:gd name="connsiteX10" fmla="*/ 1583734 w 1759704"/>
                <a:gd name="connsiteY10" fmla="*/ 211115 h 281487"/>
                <a:gd name="connsiteX11" fmla="*/ 1759705 w 1759704"/>
                <a:gd name="connsiteY11" fmla="*/ 164201 h 28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9704" h="281487">
                  <a:moveTo>
                    <a:pt x="0" y="187658"/>
                  </a:moveTo>
                  <a:lnTo>
                    <a:pt x="0" y="187658"/>
                  </a:lnTo>
                  <a:lnTo>
                    <a:pt x="175971" y="152472"/>
                  </a:lnTo>
                  <a:lnTo>
                    <a:pt x="351941" y="164201"/>
                  </a:lnTo>
                  <a:lnTo>
                    <a:pt x="527911" y="175930"/>
                  </a:lnTo>
                  <a:lnTo>
                    <a:pt x="703882" y="0"/>
                  </a:lnTo>
                  <a:lnTo>
                    <a:pt x="879852" y="281488"/>
                  </a:lnTo>
                  <a:lnTo>
                    <a:pt x="1055823" y="211115"/>
                  </a:lnTo>
                  <a:lnTo>
                    <a:pt x="1231793" y="164201"/>
                  </a:lnTo>
                  <a:lnTo>
                    <a:pt x="1407764" y="160291"/>
                  </a:lnTo>
                  <a:lnTo>
                    <a:pt x="1583734" y="211115"/>
                  </a:lnTo>
                  <a:lnTo>
                    <a:pt x="1759705" y="164201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 22">
              <a:extLst>
                <a:ext uri="{FF2B5EF4-FFF2-40B4-BE49-F238E27FC236}">
                  <a16:creationId xmlns:a16="http://schemas.microsoft.com/office/drawing/2014/main" id="{E42C4A93-D203-5527-A796-098B6BDE238A}"/>
                </a:ext>
              </a:extLst>
            </p:cNvPr>
            <p:cNvSpPr/>
            <p:nvPr/>
          </p:nvSpPr>
          <p:spPr>
            <a:xfrm>
              <a:off x="915340" y="877503"/>
              <a:ext cx="1806629" cy="416367"/>
            </a:xfrm>
            <a:custGeom>
              <a:avLst/>
              <a:gdLst>
                <a:gd name="connsiteX0" fmla="*/ 0 w 1806629"/>
                <a:gd name="connsiteY0" fmla="*/ 185704 h 416367"/>
                <a:gd name="connsiteX1" fmla="*/ 46925 w 1806629"/>
                <a:gd name="connsiteY1" fmla="*/ 185704 h 416367"/>
                <a:gd name="connsiteX2" fmla="*/ 23463 w 1806629"/>
                <a:gd name="connsiteY2" fmla="*/ 185704 h 416367"/>
                <a:gd name="connsiteX3" fmla="*/ 23463 w 1806629"/>
                <a:gd name="connsiteY3" fmla="*/ 326447 h 416367"/>
                <a:gd name="connsiteX4" fmla="*/ 0 w 1806629"/>
                <a:gd name="connsiteY4" fmla="*/ 326447 h 416367"/>
                <a:gd name="connsiteX5" fmla="*/ 46925 w 1806629"/>
                <a:gd name="connsiteY5" fmla="*/ 326447 h 416367"/>
                <a:gd name="connsiteX6" fmla="*/ 175970 w 1806629"/>
                <a:gd name="connsiteY6" fmla="*/ 145631 h 416367"/>
                <a:gd name="connsiteX7" fmla="*/ 222896 w 1806629"/>
                <a:gd name="connsiteY7" fmla="*/ 145631 h 416367"/>
                <a:gd name="connsiteX8" fmla="*/ 199433 w 1806629"/>
                <a:gd name="connsiteY8" fmla="*/ 145631 h 416367"/>
                <a:gd name="connsiteX9" fmla="*/ 199433 w 1806629"/>
                <a:gd name="connsiteY9" fmla="*/ 296148 h 416367"/>
                <a:gd name="connsiteX10" fmla="*/ 175970 w 1806629"/>
                <a:gd name="connsiteY10" fmla="*/ 296148 h 416367"/>
                <a:gd name="connsiteX11" fmla="*/ 222896 w 1806629"/>
                <a:gd name="connsiteY11" fmla="*/ 296148 h 416367"/>
                <a:gd name="connsiteX12" fmla="*/ 351941 w 1806629"/>
                <a:gd name="connsiteY12" fmla="*/ 166156 h 416367"/>
                <a:gd name="connsiteX13" fmla="*/ 398866 w 1806629"/>
                <a:gd name="connsiteY13" fmla="*/ 166156 h 416367"/>
                <a:gd name="connsiteX14" fmla="*/ 375404 w 1806629"/>
                <a:gd name="connsiteY14" fmla="*/ 166156 h 416367"/>
                <a:gd name="connsiteX15" fmla="*/ 375404 w 1806629"/>
                <a:gd name="connsiteY15" fmla="*/ 299081 h 416367"/>
                <a:gd name="connsiteX16" fmla="*/ 351941 w 1806629"/>
                <a:gd name="connsiteY16" fmla="*/ 299081 h 416367"/>
                <a:gd name="connsiteX17" fmla="*/ 398866 w 1806629"/>
                <a:gd name="connsiteY17" fmla="*/ 299081 h 416367"/>
                <a:gd name="connsiteX18" fmla="*/ 527911 w 1806629"/>
                <a:gd name="connsiteY18" fmla="*/ 173975 h 416367"/>
                <a:gd name="connsiteX19" fmla="*/ 574837 w 1806629"/>
                <a:gd name="connsiteY19" fmla="*/ 173975 h 416367"/>
                <a:gd name="connsiteX20" fmla="*/ 551374 w 1806629"/>
                <a:gd name="connsiteY20" fmla="*/ 173975 h 416367"/>
                <a:gd name="connsiteX21" fmla="*/ 551374 w 1806629"/>
                <a:gd name="connsiteY21" fmla="*/ 314719 h 416367"/>
                <a:gd name="connsiteX22" fmla="*/ 527911 w 1806629"/>
                <a:gd name="connsiteY22" fmla="*/ 314719 h 416367"/>
                <a:gd name="connsiteX23" fmla="*/ 574837 w 1806629"/>
                <a:gd name="connsiteY23" fmla="*/ 314719 h 416367"/>
                <a:gd name="connsiteX24" fmla="*/ 703882 w 1806629"/>
                <a:gd name="connsiteY24" fmla="*/ 0 h 416367"/>
                <a:gd name="connsiteX25" fmla="*/ 750807 w 1806629"/>
                <a:gd name="connsiteY25" fmla="*/ 0 h 416367"/>
                <a:gd name="connsiteX26" fmla="*/ 727345 w 1806629"/>
                <a:gd name="connsiteY26" fmla="*/ 0 h 416367"/>
                <a:gd name="connsiteX27" fmla="*/ 727345 w 1806629"/>
                <a:gd name="connsiteY27" fmla="*/ 136834 h 416367"/>
                <a:gd name="connsiteX28" fmla="*/ 703882 w 1806629"/>
                <a:gd name="connsiteY28" fmla="*/ 136834 h 416367"/>
                <a:gd name="connsiteX29" fmla="*/ 750807 w 1806629"/>
                <a:gd name="connsiteY29" fmla="*/ 136834 h 416367"/>
                <a:gd name="connsiteX30" fmla="*/ 879852 w 1806629"/>
                <a:gd name="connsiteY30" fmla="*/ 283442 h 416367"/>
                <a:gd name="connsiteX31" fmla="*/ 926778 w 1806629"/>
                <a:gd name="connsiteY31" fmla="*/ 283442 h 416367"/>
                <a:gd name="connsiteX32" fmla="*/ 903315 w 1806629"/>
                <a:gd name="connsiteY32" fmla="*/ 283442 h 416367"/>
                <a:gd name="connsiteX33" fmla="*/ 903315 w 1806629"/>
                <a:gd name="connsiteY33" fmla="*/ 416367 h 416367"/>
                <a:gd name="connsiteX34" fmla="*/ 879852 w 1806629"/>
                <a:gd name="connsiteY34" fmla="*/ 416367 h 416367"/>
                <a:gd name="connsiteX35" fmla="*/ 926778 w 1806629"/>
                <a:gd name="connsiteY35" fmla="*/ 416367 h 416367"/>
                <a:gd name="connsiteX36" fmla="*/ 1055823 w 1806629"/>
                <a:gd name="connsiteY36" fmla="*/ 209161 h 416367"/>
                <a:gd name="connsiteX37" fmla="*/ 1102748 w 1806629"/>
                <a:gd name="connsiteY37" fmla="*/ 209161 h 416367"/>
                <a:gd name="connsiteX38" fmla="*/ 1079285 w 1806629"/>
                <a:gd name="connsiteY38" fmla="*/ 209161 h 416367"/>
                <a:gd name="connsiteX39" fmla="*/ 1079285 w 1806629"/>
                <a:gd name="connsiteY39" fmla="*/ 349905 h 416367"/>
                <a:gd name="connsiteX40" fmla="*/ 1055823 w 1806629"/>
                <a:gd name="connsiteY40" fmla="*/ 349905 h 416367"/>
                <a:gd name="connsiteX41" fmla="*/ 1102748 w 1806629"/>
                <a:gd name="connsiteY41" fmla="*/ 349905 h 416367"/>
                <a:gd name="connsiteX42" fmla="*/ 1231793 w 1806629"/>
                <a:gd name="connsiteY42" fmla="*/ 161269 h 416367"/>
                <a:gd name="connsiteX43" fmla="*/ 1278719 w 1806629"/>
                <a:gd name="connsiteY43" fmla="*/ 161269 h 416367"/>
                <a:gd name="connsiteX44" fmla="*/ 1255256 w 1806629"/>
                <a:gd name="connsiteY44" fmla="*/ 161269 h 416367"/>
                <a:gd name="connsiteX45" fmla="*/ 1255256 w 1806629"/>
                <a:gd name="connsiteY45" fmla="*/ 303967 h 416367"/>
                <a:gd name="connsiteX46" fmla="*/ 1231793 w 1806629"/>
                <a:gd name="connsiteY46" fmla="*/ 303967 h 416367"/>
                <a:gd name="connsiteX47" fmla="*/ 1278719 w 1806629"/>
                <a:gd name="connsiteY47" fmla="*/ 303967 h 416367"/>
                <a:gd name="connsiteX48" fmla="*/ 1407764 w 1806629"/>
                <a:gd name="connsiteY48" fmla="*/ 162246 h 416367"/>
                <a:gd name="connsiteX49" fmla="*/ 1454689 w 1806629"/>
                <a:gd name="connsiteY49" fmla="*/ 162246 h 416367"/>
                <a:gd name="connsiteX50" fmla="*/ 1431226 w 1806629"/>
                <a:gd name="connsiteY50" fmla="*/ 162246 h 416367"/>
                <a:gd name="connsiteX51" fmla="*/ 1431226 w 1806629"/>
                <a:gd name="connsiteY51" fmla="*/ 295171 h 416367"/>
                <a:gd name="connsiteX52" fmla="*/ 1407764 w 1806629"/>
                <a:gd name="connsiteY52" fmla="*/ 295171 h 416367"/>
                <a:gd name="connsiteX53" fmla="*/ 1454689 w 1806629"/>
                <a:gd name="connsiteY53" fmla="*/ 295171 h 416367"/>
                <a:gd name="connsiteX54" fmla="*/ 1583734 w 1806629"/>
                <a:gd name="connsiteY54" fmla="*/ 204274 h 416367"/>
                <a:gd name="connsiteX55" fmla="*/ 1630659 w 1806629"/>
                <a:gd name="connsiteY55" fmla="*/ 204274 h 416367"/>
                <a:gd name="connsiteX56" fmla="*/ 1607197 w 1806629"/>
                <a:gd name="connsiteY56" fmla="*/ 204274 h 416367"/>
                <a:gd name="connsiteX57" fmla="*/ 1607197 w 1806629"/>
                <a:gd name="connsiteY57" fmla="*/ 354792 h 416367"/>
                <a:gd name="connsiteX58" fmla="*/ 1583734 w 1806629"/>
                <a:gd name="connsiteY58" fmla="*/ 354792 h 416367"/>
                <a:gd name="connsiteX59" fmla="*/ 1630659 w 1806629"/>
                <a:gd name="connsiteY59" fmla="*/ 354792 h 416367"/>
                <a:gd name="connsiteX60" fmla="*/ 1759704 w 1806629"/>
                <a:gd name="connsiteY60" fmla="*/ 161269 h 416367"/>
                <a:gd name="connsiteX61" fmla="*/ 1806630 w 1806629"/>
                <a:gd name="connsiteY61" fmla="*/ 161269 h 416367"/>
                <a:gd name="connsiteX62" fmla="*/ 1783167 w 1806629"/>
                <a:gd name="connsiteY62" fmla="*/ 161269 h 416367"/>
                <a:gd name="connsiteX63" fmla="*/ 1783167 w 1806629"/>
                <a:gd name="connsiteY63" fmla="*/ 303967 h 416367"/>
                <a:gd name="connsiteX64" fmla="*/ 1759704 w 1806629"/>
                <a:gd name="connsiteY64" fmla="*/ 303967 h 416367"/>
                <a:gd name="connsiteX65" fmla="*/ 1806630 w 1806629"/>
                <a:gd name="connsiteY65" fmla="*/ 303967 h 41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806629" h="416367">
                  <a:moveTo>
                    <a:pt x="0" y="185704"/>
                  </a:moveTo>
                  <a:lnTo>
                    <a:pt x="46925" y="185704"/>
                  </a:lnTo>
                  <a:moveTo>
                    <a:pt x="23463" y="185704"/>
                  </a:moveTo>
                  <a:lnTo>
                    <a:pt x="23463" y="326447"/>
                  </a:lnTo>
                  <a:moveTo>
                    <a:pt x="0" y="326447"/>
                  </a:moveTo>
                  <a:lnTo>
                    <a:pt x="46925" y="326447"/>
                  </a:lnTo>
                  <a:moveTo>
                    <a:pt x="175970" y="145631"/>
                  </a:moveTo>
                  <a:lnTo>
                    <a:pt x="222896" y="145631"/>
                  </a:lnTo>
                  <a:moveTo>
                    <a:pt x="199433" y="145631"/>
                  </a:moveTo>
                  <a:lnTo>
                    <a:pt x="199433" y="296148"/>
                  </a:lnTo>
                  <a:moveTo>
                    <a:pt x="175970" y="296148"/>
                  </a:moveTo>
                  <a:lnTo>
                    <a:pt x="222896" y="296148"/>
                  </a:lnTo>
                  <a:moveTo>
                    <a:pt x="351941" y="166156"/>
                  </a:moveTo>
                  <a:lnTo>
                    <a:pt x="398866" y="166156"/>
                  </a:lnTo>
                  <a:moveTo>
                    <a:pt x="375404" y="166156"/>
                  </a:moveTo>
                  <a:lnTo>
                    <a:pt x="375404" y="299081"/>
                  </a:lnTo>
                  <a:moveTo>
                    <a:pt x="351941" y="299081"/>
                  </a:moveTo>
                  <a:lnTo>
                    <a:pt x="398866" y="299081"/>
                  </a:lnTo>
                  <a:moveTo>
                    <a:pt x="527911" y="173975"/>
                  </a:moveTo>
                  <a:lnTo>
                    <a:pt x="574837" y="173975"/>
                  </a:lnTo>
                  <a:moveTo>
                    <a:pt x="551374" y="173975"/>
                  </a:moveTo>
                  <a:lnTo>
                    <a:pt x="551374" y="314719"/>
                  </a:lnTo>
                  <a:moveTo>
                    <a:pt x="527911" y="314719"/>
                  </a:moveTo>
                  <a:lnTo>
                    <a:pt x="574837" y="314719"/>
                  </a:lnTo>
                  <a:moveTo>
                    <a:pt x="703882" y="0"/>
                  </a:moveTo>
                  <a:lnTo>
                    <a:pt x="750807" y="0"/>
                  </a:lnTo>
                  <a:moveTo>
                    <a:pt x="727345" y="0"/>
                  </a:moveTo>
                  <a:lnTo>
                    <a:pt x="727345" y="136834"/>
                  </a:lnTo>
                  <a:moveTo>
                    <a:pt x="703882" y="136834"/>
                  </a:moveTo>
                  <a:lnTo>
                    <a:pt x="750807" y="136834"/>
                  </a:lnTo>
                  <a:moveTo>
                    <a:pt x="879852" y="283442"/>
                  </a:moveTo>
                  <a:lnTo>
                    <a:pt x="926778" y="283442"/>
                  </a:lnTo>
                  <a:moveTo>
                    <a:pt x="903315" y="283442"/>
                  </a:moveTo>
                  <a:lnTo>
                    <a:pt x="903315" y="416367"/>
                  </a:lnTo>
                  <a:moveTo>
                    <a:pt x="879852" y="416367"/>
                  </a:moveTo>
                  <a:lnTo>
                    <a:pt x="926778" y="416367"/>
                  </a:lnTo>
                  <a:moveTo>
                    <a:pt x="1055823" y="209161"/>
                  </a:moveTo>
                  <a:lnTo>
                    <a:pt x="1102748" y="209161"/>
                  </a:lnTo>
                  <a:moveTo>
                    <a:pt x="1079285" y="209161"/>
                  </a:moveTo>
                  <a:lnTo>
                    <a:pt x="1079285" y="349905"/>
                  </a:lnTo>
                  <a:moveTo>
                    <a:pt x="1055823" y="349905"/>
                  </a:moveTo>
                  <a:lnTo>
                    <a:pt x="1102748" y="349905"/>
                  </a:lnTo>
                  <a:moveTo>
                    <a:pt x="1231793" y="161269"/>
                  </a:moveTo>
                  <a:lnTo>
                    <a:pt x="1278719" y="161269"/>
                  </a:lnTo>
                  <a:moveTo>
                    <a:pt x="1255256" y="161269"/>
                  </a:moveTo>
                  <a:lnTo>
                    <a:pt x="1255256" y="303967"/>
                  </a:lnTo>
                  <a:moveTo>
                    <a:pt x="1231793" y="303967"/>
                  </a:moveTo>
                  <a:lnTo>
                    <a:pt x="1278719" y="303967"/>
                  </a:lnTo>
                  <a:moveTo>
                    <a:pt x="1407764" y="162246"/>
                  </a:moveTo>
                  <a:lnTo>
                    <a:pt x="1454689" y="162246"/>
                  </a:lnTo>
                  <a:moveTo>
                    <a:pt x="1431226" y="162246"/>
                  </a:moveTo>
                  <a:lnTo>
                    <a:pt x="1431226" y="295171"/>
                  </a:lnTo>
                  <a:moveTo>
                    <a:pt x="1407764" y="295171"/>
                  </a:moveTo>
                  <a:lnTo>
                    <a:pt x="1454689" y="295171"/>
                  </a:lnTo>
                  <a:moveTo>
                    <a:pt x="1583734" y="204274"/>
                  </a:moveTo>
                  <a:lnTo>
                    <a:pt x="1630659" y="204274"/>
                  </a:lnTo>
                  <a:moveTo>
                    <a:pt x="1607197" y="204274"/>
                  </a:moveTo>
                  <a:lnTo>
                    <a:pt x="1607197" y="354792"/>
                  </a:lnTo>
                  <a:moveTo>
                    <a:pt x="1583734" y="354792"/>
                  </a:moveTo>
                  <a:lnTo>
                    <a:pt x="1630659" y="354792"/>
                  </a:lnTo>
                  <a:moveTo>
                    <a:pt x="1759704" y="161269"/>
                  </a:moveTo>
                  <a:lnTo>
                    <a:pt x="1806630" y="161269"/>
                  </a:lnTo>
                  <a:moveTo>
                    <a:pt x="1783167" y="161269"/>
                  </a:moveTo>
                  <a:lnTo>
                    <a:pt x="1783167" y="303967"/>
                  </a:lnTo>
                  <a:moveTo>
                    <a:pt x="1759704" y="303967"/>
                  </a:moveTo>
                  <a:lnTo>
                    <a:pt x="1806630" y="303967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 23">
              <a:extLst>
                <a:ext uri="{FF2B5EF4-FFF2-40B4-BE49-F238E27FC236}">
                  <a16:creationId xmlns:a16="http://schemas.microsoft.com/office/drawing/2014/main" id="{E3B4F0E1-1089-BF2B-CCC8-592DBE56DA74}"/>
                </a:ext>
              </a:extLst>
            </p:cNvPr>
            <p:cNvSpPr/>
            <p:nvPr/>
          </p:nvSpPr>
          <p:spPr>
            <a:xfrm>
              <a:off x="938803" y="1458071"/>
              <a:ext cx="1759704" cy="74281"/>
            </a:xfrm>
            <a:custGeom>
              <a:avLst/>
              <a:gdLst>
                <a:gd name="connsiteX0" fmla="*/ 0 w 1759704"/>
                <a:gd name="connsiteY0" fmla="*/ 0 h 74281"/>
                <a:gd name="connsiteX1" fmla="*/ 0 w 1759704"/>
                <a:gd name="connsiteY1" fmla="*/ 0 h 74281"/>
                <a:gd name="connsiteX2" fmla="*/ 175971 w 1759704"/>
                <a:gd name="connsiteY2" fmla="*/ 3910 h 74281"/>
                <a:gd name="connsiteX3" fmla="*/ 351941 w 1759704"/>
                <a:gd name="connsiteY3" fmla="*/ 8797 h 74281"/>
                <a:gd name="connsiteX4" fmla="*/ 527911 w 1759704"/>
                <a:gd name="connsiteY4" fmla="*/ 3910 h 74281"/>
                <a:gd name="connsiteX5" fmla="*/ 703882 w 1759704"/>
                <a:gd name="connsiteY5" fmla="*/ 74282 h 74281"/>
                <a:gd name="connsiteX6" fmla="*/ 879852 w 1759704"/>
                <a:gd name="connsiteY6" fmla="*/ 0 h 74281"/>
                <a:gd name="connsiteX7" fmla="*/ 1055823 w 1759704"/>
                <a:gd name="connsiteY7" fmla="*/ 3910 h 74281"/>
                <a:gd name="connsiteX8" fmla="*/ 1231793 w 1759704"/>
                <a:gd name="connsiteY8" fmla="*/ 8797 h 74281"/>
                <a:gd name="connsiteX9" fmla="*/ 1407764 w 1759704"/>
                <a:gd name="connsiteY9" fmla="*/ 3910 h 74281"/>
                <a:gd name="connsiteX10" fmla="*/ 1583734 w 1759704"/>
                <a:gd name="connsiteY10" fmla="*/ 3910 h 74281"/>
                <a:gd name="connsiteX11" fmla="*/ 1759705 w 1759704"/>
                <a:gd name="connsiteY11" fmla="*/ 8797 h 7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9704" h="74281">
                  <a:moveTo>
                    <a:pt x="0" y="0"/>
                  </a:moveTo>
                  <a:lnTo>
                    <a:pt x="0" y="0"/>
                  </a:lnTo>
                  <a:lnTo>
                    <a:pt x="175971" y="3910"/>
                  </a:lnTo>
                  <a:lnTo>
                    <a:pt x="351941" y="8797"/>
                  </a:lnTo>
                  <a:lnTo>
                    <a:pt x="527911" y="3910"/>
                  </a:lnTo>
                  <a:lnTo>
                    <a:pt x="703882" y="74282"/>
                  </a:lnTo>
                  <a:lnTo>
                    <a:pt x="879852" y="0"/>
                  </a:lnTo>
                  <a:lnTo>
                    <a:pt x="1055823" y="3910"/>
                  </a:lnTo>
                  <a:lnTo>
                    <a:pt x="1231793" y="8797"/>
                  </a:lnTo>
                  <a:lnTo>
                    <a:pt x="1407764" y="3910"/>
                  </a:lnTo>
                  <a:lnTo>
                    <a:pt x="1583734" y="3910"/>
                  </a:lnTo>
                  <a:lnTo>
                    <a:pt x="1759705" y="8797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 24">
              <a:extLst>
                <a:ext uri="{FF2B5EF4-FFF2-40B4-BE49-F238E27FC236}">
                  <a16:creationId xmlns:a16="http://schemas.microsoft.com/office/drawing/2014/main" id="{0D42A442-1D72-87A9-C93F-5134D567E736}"/>
                </a:ext>
              </a:extLst>
            </p:cNvPr>
            <p:cNvSpPr/>
            <p:nvPr/>
          </p:nvSpPr>
          <p:spPr>
            <a:xfrm>
              <a:off x="915340" y="1366197"/>
              <a:ext cx="1806629" cy="224799"/>
            </a:xfrm>
            <a:custGeom>
              <a:avLst/>
              <a:gdLst>
                <a:gd name="connsiteX0" fmla="*/ 0 w 1806629"/>
                <a:gd name="connsiteY0" fmla="*/ 42028 h 224799"/>
                <a:gd name="connsiteX1" fmla="*/ 46925 w 1806629"/>
                <a:gd name="connsiteY1" fmla="*/ 42028 h 224799"/>
                <a:gd name="connsiteX2" fmla="*/ 23463 w 1806629"/>
                <a:gd name="connsiteY2" fmla="*/ 42028 h 224799"/>
                <a:gd name="connsiteX3" fmla="*/ 23463 w 1806629"/>
                <a:gd name="connsiteY3" fmla="*/ 141721 h 224799"/>
                <a:gd name="connsiteX4" fmla="*/ 0 w 1806629"/>
                <a:gd name="connsiteY4" fmla="*/ 141721 h 224799"/>
                <a:gd name="connsiteX5" fmla="*/ 46925 w 1806629"/>
                <a:gd name="connsiteY5" fmla="*/ 141721 h 224799"/>
                <a:gd name="connsiteX6" fmla="*/ 175970 w 1806629"/>
                <a:gd name="connsiteY6" fmla="*/ 37141 h 224799"/>
                <a:gd name="connsiteX7" fmla="*/ 222896 w 1806629"/>
                <a:gd name="connsiteY7" fmla="*/ 37141 h 224799"/>
                <a:gd name="connsiteX8" fmla="*/ 199433 w 1806629"/>
                <a:gd name="connsiteY8" fmla="*/ 37141 h 224799"/>
                <a:gd name="connsiteX9" fmla="*/ 199433 w 1806629"/>
                <a:gd name="connsiteY9" fmla="*/ 154427 h 224799"/>
                <a:gd name="connsiteX10" fmla="*/ 175970 w 1806629"/>
                <a:gd name="connsiteY10" fmla="*/ 154427 h 224799"/>
                <a:gd name="connsiteX11" fmla="*/ 222896 w 1806629"/>
                <a:gd name="connsiteY11" fmla="*/ 154427 h 224799"/>
                <a:gd name="connsiteX12" fmla="*/ 351941 w 1806629"/>
                <a:gd name="connsiteY12" fmla="*/ 50824 h 224799"/>
                <a:gd name="connsiteX13" fmla="*/ 398866 w 1806629"/>
                <a:gd name="connsiteY13" fmla="*/ 50824 h 224799"/>
                <a:gd name="connsiteX14" fmla="*/ 375404 w 1806629"/>
                <a:gd name="connsiteY14" fmla="*/ 50824 h 224799"/>
                <a:gd name="connsiteX15" fmla="*/ 375404 w 1806629"/>
                <a:gd name="connsiteY15" fmla="*/ 150518 h 224799"/>
                <a:gd name="connsiteX16" fmla="*/ 351941 w 1806629"/>
                <a:gd name="connsiteY16" fmla="*/ 150518 h 224799"/>
                <a:gd name="connsiteX17" fmla="*/ 398866 w 1806629"/>
                <a:gd name="connsiteY17" fmla="*/ 150518 h 224799"/>
                <a:gd name="connsiteX18" fmla="*/ 527911 w 1806629"/>
                <a:gd name="connsiteY18" fmla="*/ 20525 h 224799"/>
                <a:gd name="connsiteX19" fmla="*/ 574837 w 1806629"/>
                <a:gd name="connsiteY19" fmla="*/ 20525 h 224799"/>
                <a:gd name="connsiteX20" fmla="*/ 551374 w 1806629"/>
                <a:gd name="connsiteY20" fmla="*/ 20525 h 224799"/>
                <a:gd name="connsiteX21" fmla="*/ 551374 w 1806629"/>
                <a:gd name="connsiteY21" fmla="*/ 171043 h 224799"/>
                <a:gd name="connsiteX22" fmla="*/ 527911 w 1806629"/>
                <a:gd name="connsiteY22" fmla="*/ 171043 h 224799"/>
                <a:gd name="connsiteX23" fmla="*/ 574837 w 1806629"/>
                <a:gd name="connsiteY23" fmla="*/ 171043 h 224799"/>
                <a:gd name="connsiteX24" fmla="*/ 703882 w 1806629"/>
                <a:gd name="connsiteY24" fmla="*/ 107513 h 224799"/>
                <a:gd name="connsiteX25" fmla="*/ 750807 w 1806629"/>
                <a:gd name="connsiteY25" fmla="*/ 107513 h 224799"/>
                <a:gd name="connsiteX26" fmla="*/ 727345 w 1806629"/>
                <a:gd name="connsiteY26" fmla="*/ 107513 h 224799"/>
                <a:gd name="connsiteX27" fmla="*/ 727345 w 1806629"/>
                <a:gd name="connsiteY27" fmla="*/ 224799 h 224799"/>
                <a:gd name="connsiteX28" fmla="*/ 703882 w 1806629"/>
                <a:gd name="connsiteY28" fmla="*/ 224799 h 224799"/>
                <a:gd name="connsiteX29" fmla="*/ 750807 w 1806629"/>
                <a:gd name="connsiteY29" fmla="*/ 224799 h 224799"/>
                <a:gd name="connsiteX30" fmla="*/ 879852 w 1806629"/>
                <a:gd name="connsiteY30" fmla="*/ 0 h 224799"/>
                <a:gd name="connsiteX31" fmla="*/ 926778 w 1806629"/>
                <a:gd name="connsiteY31" fmla="*/ 0 h 224799"/>
                <a:gd name="connsiteX32" fmla="*/ 903315 w 1806629"/>
                <a:gd name="connsiteY32" fmla="*/ 0 h 224799"/>
                <a:gd name="connsiteX33" fmla="*/ 903315 w 1806629"/>
                <a:gd name="connsiteY33" fmla="*/ 183749 h 224799"/>
                <a:gd name="connsiteX34" fmla="*/ 879852 w 1806629"/>
                <a:gd name="connsiteY34" fmla="*/ 183749 h 224799"/>
                <a:gd name="connsiteX35" fmla="*/ 926778 w 1806629"/>
                <a:gd name="connsiteY35" fmla="*/ 183749 h 224799"/>
                <a:gd name="connsiteX36" fmla="*/ 1055823 w 1806629"/>
                <a:gd name="connsiteY36" fmla="*/ 37141 h 224799"/>
                <a:gd name="connsiteX37" fmla="*/ 1102748 w 1806629"/>
                <a:gd name="connsiteY37" fmla="*/ 37141 h 224799"/>
                <a:gd name="connsiteX38" fmla="*/ 1079285 w 1806629"/>
                <a:gd name="connsiteY38" fmla="*/ 37141 h 224799"/>
                <a:gd name="connsiteX39" fmla="*/ 1079285 w 1806629"/>
                <a:gd name="connsiteY39" fmla="*/ 154427 h 224799"/>
                <a:gd name="connsiteX40" fmla="*/ 1055823 w 1806629"/>
                <a:gd name="connsiteY40" fmla="*/ 154427 h 224799"/>
                <a:gd name="connsiteX41" fmla="*/ 1102748 w 1806629"/>
                <a:gd name="connsiteY41" fmla="*/ 154427 h 224799"/>
                <a:gd name="connsiteX42" fmla="*/ 1231793 w 1806629"/>
                <a:gd name="connsiteY42" fmla="*/ 50824 h 224799"/>
                <a:gd name="connsiteX43" fmla="*/ 1278719 w 1806629"/>
                <a:gd name="connsiteY43" fmla="*/ 50824 h 224799"/>
                <a:gd name="connsiteX44" fmla="*/ 1255256 w 1806629"/>
                <a:gd name="connsiteY44" fmla="*/ 50824 h 224799"/>
                <a:gd name="connsiteX45" fmla="*/ 1255256 w 1806629"/>
                <a:gd name="connsiteY45" fmla="*/ 150518 h 224799"/>
                <a:gd name="connsiteX46" fmla="*/ 1231793 w 1806629"/>
                <a:gd name="connsiteY46" fmla="*/ 150518 h 224799"/>
                <a:gd name="connsiteX47" fmla="*/ 1278719 w 1806629"/>
                <a:gd name="connsiteY47" fmla="*/ 150518 h 224799"/>
                <a:gd name="connsiteX48" fmla="*/ 1407764 w 1806629"/>
                <a:gd name="connsiteY48" fmla="*/ 45937 h 224799"/>
                <a:gd name="connsiteX49" fmla="*/ 1454689 w 1806629"/>
                <a:gd name="connsiteY49" fmla="*/ 45937 h 224799"/>
                <a:gd name="connsiteX50" fmla="*/ 1431226 w 1806629"/>
                <a:gd name="connsiteY50" fmla="*/ 45937 h 224799"/>
                <a:gd name="connsiteX51" fmla="*/ 1431226 w 1806629"/>
                <a:gd name="connsiteY51" fmla="*/ 145631 h 224799"/>
                <a:gd name="connsiteX52" fmla="*/ 1407764 w 1806629"/>
                <a:gd name="connsiteY52" fmla="*/ 145631 h 224799"/>
                <a:gd name="connsiteX53" fmla="*/ 1454689 w 1806629"/>
                <a:gd name="connsiteY53" fmla="*/ 145631 h 224799"/>
                <a:gd name="connsiteX54" fmla="*/ 1583734 w 1806629"/>
                <a:gd name="connsiteY54" fmla="*/ 45937 h 224799"/>
                <a:gd name="connsiteX55" fmla="*/ 1630659 w 1806629"/>
                <a:gd name="connsiteY55" fmla="*/ 45937 h 224799"/>
                <a:gd name="connsiteX56" fmla="*/ 1607197 w 1806629"/>
                <a:gd name="connsiteY56" fmla="*/ 45937 h 224799"/>
                <a:gd name="connsiteX57" fmla="*/ 1607197 w 1806629"/>
                <a:gd name="connsiteY57" fmla="*/ 145631 h 224799"/>
                <a:gd name="connsiteX58" fmla="*/ 1583734 w 1806629"/>
                <a:gd name="connsiteY58" fmla="*/ 145631 h 224799"/>
                <a:gd name="connsiteX59" fmla="*/ 1630659 w 1806629"/>
                <a:gd name="connsiteY59" fmla="*/ 145631 h 224799"/>
                <a:gd name="connsiteX60" fmla="*/ 1759704 w 1806629"/>
                <a:gd name="connsiteY60" fmla="*/ 50824 h 224799"/>
                <a:gd name="connsiteX61" fmla="*/ 1806630 w 1806629"/>
                <a:gd name="connsiteY61" fmla="*/ 50824 h 224799"/>
                <a:gd name="connsiteX62" fmla="*/ 1783167 w 1806629"/>
                <a:gd name="connsiteY62" fmla="*/ 50824 h 224799"/>
                <a:gd name="connsiteX63" fmla="*/ 1783167 w 1806629"/>
                <a:gd name="connsiteY63" fmla="*/ 150518 h 224799"/>
                <a:gd name="connsiteX64" fmla="*/ 1759704 w 1806629"/>
                <a:gd name="connsiteY64" fmla="*/ 150518 h 224799"/>
                <a:gd name="connsiteX65" fmla="*/ 1806630 w 1806629"/>
                <a:gd name="connsiteY65" fmla="*/ 150518 h 22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806629" h="224799">
                  <a:moveTo>
                    <a:pt x="0" y="42028"/>
                  </a:moveTo>
                  <a:lnTo>
                    <a:pt x="46925" y="42028"/>
                  </a:lnTo>
                  <a:moveTo>
                    <a:pt x="23463" y="42028"/>
                  </a:moveTo>
                  <a:lnTo>
                    <a:pt x="23463" y="141721"/>
                  </a:lnTo>
                  <a:moveTo>
                    <a:pt x="0" y="141721"/>
                  </a:moveTo>
                  <a:lnTo>
                    <a:pt x="46925" y="141721"/>
                  </a:lnTo>
                  <a:moveTo>
                    <a:pt x="175970" y="37141"/>
                  </a:moveTo>
                  <a:lnTo>
                    <a:pt x="222896" y="37141"/>
                  </a:lnTo>
                  <a:moveTo>
                    <a:pt x="199433" y="37141"/>
                  </a:moveTo>
                  <a:lnTo>
                    <a:pt x="199433" y="154427"/>
                  </a:lnTo>
                  <a:moveTo>
                    <a:pt x="175970" y="154427"/>
                  </a:moveTo>
                  <a:lnTo>
                    <a:pt x="222896" y="154427"/>
                  </a:lnTo>
                  <a:moveTo>
                    <a:pt x="351941" y="50824"/>
                  </a:moveTo>
                  <a:lnTo>
                    <a:pt x="398866" y="50824"/>
                  </a:lnTo>
                  <a:moveTo>
                    <a:pt x="375404" y="50824"/>
                  </a:moveTo>
                  <a:lnTo>
                    <a:pt x="375404" y="150518"/>
                  </a:lnTo>
                  <a:moveTo>
                    <a:pt x="351941" y="150518"/>
                  </a:moveTo>
                  <a:lnTo>
                    <a:pt x="398866" y="150518"/>
                  </a:lnTo>
                  <a:moveTo>
                    <a:pt x="527911" y="20525"/>
                  </a:moveTo>
                  <a:lnTo>
                    <a:pt x="574837" y="20525"/>
                  </a:lnTo>
                  <a:moveTo>
                    <a:pt x="551374" y="20525"/>
                  </a:moveTo>
                  <a:lnTo>
                    <a:pt x="551374" y="171043"/>
                  </a:lnTo>
                  <a:moveTo>
                    <a:pt x="527911" y="171043"/>
                  </a:moveTo>
                  <a:lnTo>
                    <a:pt x="574837" y="171043"/>
                  </a:lnTo>
                  <a:moveTo>
                    <a:pt x="703882" y="107513"/>
                  </a:moveTo>
                  <a:lnTo>
                    <a:pt x="750807" y="107513"/>
                  </a:lnTo>
                  <a:moveTo>
                    <a:pt x="727345" y="107513"/>
                  </a:moveTo>
                  <a:lnTo>
                    <a:pt x="727345" y="224799"/>
                  </a:lnTo>
                  <a:moveTo>
                    <a:pt x="703882" y="224799"/>
                  </a:moveTo>
                  <a:lnTo>
                    <a:pt x="750807" y="224799"/>
                  </a:lnTo>
                  <a:moveTo>
                    <a:pt x="879852" y="0"/>
                  </a:moveTo>
                  <a:lnTo>
                    <a:pt x="926778" y="0"/>
                  </a:lnTo>
                  <a:moveTo>
                    <a:pt x="903315" y="0"/>
                  </a:moveTo>
                  <a:lnTo>
                    <a:pt x="903315" y="183749"/>
                  </a:lnTo>
                  <a:moveTo>
                    <a:pt x="879852" y="183749"/>
                  </a:moveTo>
                  <a:lnTo>
                    <a:pt x="926778" y="183749"/>
                  </a:lnTo>
                  <a:moveTo>
                    <a:pt x="1055823" y="37141"/>
                  </a:moveTo>
                  <a:lnTo>
                    <a:pt x="1102748" y="37141"/>
                  </a:lnTo>
                  <a:moveTo>
                    <a:pt x="1079285" y="37141"/>
                  </a:moveTo>
                  <a:lnTo>
                    <a:pt x="1079285" y="154427"/>
                  </a:lnTo>
                  <a:moveTo>
                    <a:pt x="1055823" y="154427"/>
                  </a:moveTo>
                  <a:lnTo>
                    <a:pt x="1102748" y="154427"/>
                  </a:lnTo>
                  <a:moveTo>
                    <a:pt x="1231793" y="50824"/>
                  </a:moveTo>
                  <a:lnTo>
                    <a:pt x="1278719" y="50824"/>
                  </a:lnTo>
                  <a:moveTo>
                    <a:pt x="1255256" y="50824"/>
                  </a:moveTo>
                  <a:lnTo>
                    <a:pt x="1255256" y="150518"/>
                  </a:lnTo>
                  <a:moveTo>
                    <a:pt x="1231793" y="150518"/>
                  </a:moveTo>
                  <a:lnTo>
                    <a:pt x="1278719" y="150518"/>
                  </a:lnTo>
                  <a:moveTo>
                    <a:pt x="1407764" y="45937"/>
                  </a:moveTo>
                  <a:lnTo>
                    <a:pt x="1454689" y="45937"/>
                  </a:lnTo>
                  <a:moveTo>
                    <a:pt x="1431226" y="45937"/>
                  </a:moveTo>
                  <a:lnTo>
                    <a:pt x="1431226" y="145631"/>
                  </a:lnTo>
                  <a:moveTo>
                    <a:pt x="1407764" y="145631"/>
                  </a:moveTo>
                  <a:lnTo>
                    <a:pt x="1454689" y="145631"/>
                  </a:lnTo>
                  <a:moveTo>
                    <a:pt x="1583734" y="45937"/>
                  </a:moveTo>
                  <a:lnTo>
                    <a:pt x="1630659" y="45937"/>
                  </a:lnTo>
                  <a:moveTo>
                    <a:pt x="1607197" y="45937"/>
                  </a:moveTo>
                  <a:lnTo>
                    <a:pt x="1607197" y="145631"/>
                  </a:lnTo>
                  <a:moveTo>
                    <a:pt x="1583734" y="145631"/>
                  </a:moveTo>
                  <a:lnTo>
                    <a:pt x="1630659" y="145631"/>
                  </a:lnTo>
                  <a:moveTo>
                    <a:pt x="1759704" y="50824"/>
                  </a:moveTo>
                  <a:lnTo>
                    <a:pt x="1806630" y="50824"/>
                  </a:lnTo>
                  <a:moveTo>
                    <a:pt x="1783167" y="50824"/>
                  </a:moveTo>
                  <a:lnTo>
                    <a:pt x="1783167" y="150518"/>
                  </a:lnTo>
                  <a:moveTo>
                    <a:pt x="1759704" y="150518"/>
                  </a:moveTo>
                  <a:lnTo>
                    <a:pt x="1806630" y="150518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 25">
              <a:extLst>
                <a:ext uri="{FF2B5EF4-FFF2-40B4-BE49-F238E27FC236}">
                  <a16:creationId xmlns:a16="http://schemas.microsoft.com/office/drawing/2014/main" id="{A18AFC76-C361-1AF9-901E-4A18009B7ADE}"/>
                </a:ext>
              </a:extLst>
            </p:cNvPr>
            <p:cNvSpPr/>
            <p:nvPr/>
          </p:nvSpPr>
          <p:spPr>
            <a:xfrm>
              <a:off x="938803" y="1575358"/>
              <a:ext cx="1759704" cy="132924"/>
            </a:xfrm>
            <a:custGeom>
              <a:avLst/>
              <a:gdLst>
                <a:gd name="connsiteX0" fmla="*/ 0 w 1759704"/>
                <a:gd name="connsiteY0" fmla="*/ 3909 h 132924"/>
                <a:gd name="connsiteX1" fmla="*/ 0 w 1759704"/>
                <a:gd name="connsiteY1" fmla="*/ 3909 h 132924"/>
                <a:gd name="connsiteX2" fmla="*/ 175971 w 1759704"/>
                <a:gd name="connsiteY2" fmla="*/ 15638 h 132924"/>
                <a:gd name="connsiteX3" fmla="*/ 351941 w 1759704"/>
                <a:gd name="connsiteY3" fmla="*/ 3909 h 132924"/>
                <a:gd name="connsiteX4" fmla="*/ 527911 w 1759704"/>
                <a:gd name="connsiteY4" fmla="*/ 15638 h 132924"/>
                <a:gd name="connsiteX5" fmla="*/ 703882 w 1759704"/>
                <a:gd name="connsiteY5" fmla="*/ 132924 h 132924"/>
                <a:gd name="connsiteX6" fmla="*/ 879852 w 1759704"/>
                <a:gd name="connsiteY6" fmla="*/ 3909 h 132924"/>
                <a:gd name="connsiteX7" fmla="*/ 1055823 w 1759704"/>
                <a:gd name="connsiteY7" fmla="*/ 15638 h 132924"/>
                <a:gd name="connsiteX8" fmla="*/ 1231793 w 1759704"/>
                <a:gd name="connsiteY8" fmla="*/ 3909 h 132924"/>
                <a:gd name="connsiteX9" fmla="*/ 1407764 w 1759704"/>
                <a:gd name="connsiteY9" fmla="*/ 15638 h 132924"/>
                <a:gd name="connsiteX10" fmla="*/ 1583734 w 1759704"/>
                <a:gd name="connsiteY10" fmla="*/ 3909 h 132924"/>
                <a:gd name="connsiteX11" fmla="*/ 1759705 w 1759704"/>
                <a:gd name="connsiteY11" fmla="*/ 0 h 1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9704" h="132924">
                  <a:moveTo>
                    <a:pt x="0" y="3909"/>
                  </a:moveTo>
                  <a:lnTo>
                    <a:pt x="0" y="3909"/>
                  </a:lnTo>
                  <a:lnTo>
                    <a:pt x="175971" y="15638"/>
                  </a:lnTo>
                  <a:lnTo>
                    <a:pt x="351941" y="3909"/>
                  </a:lnTo>
                  <a:lnTo>
                    <a:pt x="527911" y="15638"/>
                  </a:lnTo>
                  <a:lnTo>
                    <a:pt x="703882" y="132924"/>
                  </a:lnTo>
                  <a:lnTo>
                    <a:pt x="879852" y="3909"/>
                  </a:lnTo>
                  <a:lnTo>
                    <a:pt x="1055823" y="15638"/>
                  </a:lnTo>
                  <a:lnTo>
                    <a:pt x="1231793" y="3909"/>
                  </a:lnTo>
                  <a:lnTo>
                    <a:pt x="1407764" y="15638"/>
                  </a:lnTo>
                  <a:lnTo>
                    <a:pt x="1583734" y="3909"/>
                  </a:lnTo>
                  <a:lnTo>
                    <a:pt x="1759705" y="0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 26">
              <a:extLst>
                <a:ext uri="{FF2B5EF4-FFF2-40B4-BE49-F238E27FC236}">
                  <a16:creationId xmlns:a16="http://schemas.microsoft.com/office/drawing/2014/main" id="{0CB04BDF-9AC6-1180-C1E6-0FF3372C72FA}"/>
                </a:ext>
              </a:extLst>
            </p:cNvPr>
            <p:cNvSpPr/>
            <p:nvPr/>
          </p:nvSpPr>
          <p:spPr>
            <a:xfrm>
              <a:off x="915340" y="1487393"/>
              <a:ext cx="1806629" cy="279532"/>
            </a:xfrm>
            <a:custGeom>
              <a:avLst/>
              <a:gdLst>
                <a:gd name="connsiteX0" fmla="*/ 0 w 1806629"/>
                <a:gd name="connsiteY0" fmla="*/ 42028 h 279532"/>
                <a:gd name="connsiteX1" fmla="*/ 46925 w 1806629"/>
                <a:gd name="connsiteY1" fmla="*/ 42028 h 279532"/>
                <a:gd name="connsiteX2" fmla="*/ 23463 w 1806629"/>
                <a:gd name="connsiteY2" fmla="*/ 42028 h 279532"/>
                <a:gd name="connsiteX3" fmla="*/ 23463 w 1806629"/>
                <a:gd name="connsiteY3" fmla="*/ 141721 h 279532"/>
                <a:gd name="connsiteX4" fmla="*/ 0 w 1806629"/>
                <a:gd name="connsiteY4" fmla="*/ 141721 h 279532"/>
                <a:gd name="connsiteX5" fmla="*/ 46925 w 1806629"/>
                <a:gd name="connsiteY5" fmla="*/ 141721 h 279532"/>
                <a:gd name="connsiteX6" fmla="*/ 175970 w 1806629"/>
                <a:gd name="connsiteY6" fmla="*/ 44960 h 279532"/>
                <a:gd name="connsiteX7" fmla="*/ 222896 w 1806629"/>
                <a:gd name="connsiteY7" fmla="*/ 44960 h 279532"/>
                <a:gd name="connsiteX8" fmla="*/ 199433 w 1806629"/>
                <a:gd name="connsiteY8" fmla="*/ 44960 h 279532"/>
                <a:gd name="connsiteX9" fmla="*/ 199433 w 1806629"/>
                <a:gd name="connsiteY9" fmla="*/ 162246 h 279532"/>
                <a:gd name="connsiteX10" fmla="*/ 175970 w 1806629"/>
                <a:gd name="connsiteY10" fmla="*/ 162246 h 279532"/>
                <a:gd name="connsiteX11" fmla="*/ 222896 w 1806629"/>
                <a:gd name="connsiteY11" fmla="*/ 162246 h 279532"/>
                <a:gd name="connsiteX12" fmla="*/ 351941 w 1806629"/>
                <a:gd name="connsiteY12" fmla="*/ 42028 h 279532"/>
                <a:gd name="connsiteX13" fmla="*/ 398866 w 1806629"/>
                <a:gd name="connsiteY13" fmla="*/ 42028 h 279532"/>
                <a:gd name="connsiteX14" fmla="*/ 375404 w 1806629"/>
                <a:gd name="connsiteY14" fmla="*/ 42028 h 279532"/>
                <a:gd name="connsiteX15" fmla="*/ 375404 w 1806629"/>
                <a:gd name="connsiteY15" fmla="*/ 141721 h 279532"/>
                <a:gd name="connsiteX16" fmla="*/ 351941 w 1806629"/>
                <a:gd name="connsiteY16" fmla="*/ 141721 h 279532"/>
                <a:gd name="connsiteX17" fmla="*/ 398866 w 1806629"/>
                <a:gd name="connsiteY17" fmla="*/ 141721 h 279532"/>
                <a:gd name="connsiteX18" fmla="*/ 527911 w 1806629"/>
                <a:gd name="connsiteY18" fmla="*/ 28344 h 279532"/>
                <a:gd name="connsiteX19" fmla="*/ 574837 w 1806629"/>
                <a:gd name="connsiteY19" fmla="*/ 28344 h 279532"/>
                <a:gd name="connsiteX20" fmla="*/ 551374 w 1806629"/>
                <a:gd name="connsiteY20" fmla="*/ 28344 h 279532"/>
                <a:gd name="connsiteX21" fmla="*/ 551374 w 1806629"/>
                <a:gd name="connsiteY21" fmla="*/ 178862 h 279532"/>
                <a:gd name="connsiteX22" fmla="*/ 527911 w 1806629"/>
                <a:gd name="connsiteY22" fmla="*/ 178862 h 279532"/>
                <a:gd name="connsiteX23" fmla="*/ 574837 w 1806629"/>
                <a:gd name="connsiteY23" fmla="*/ 178862 h 279532"/>
                <a:gd name="connsiteX24" fmla="*/ 703882 w 1806629"/>
                <a:gd name="connsiteY24" fmla="*/ 162246 h 279532"/>
                <a:gd name="connsiteX25" fmla="*/ 750807 w 1806629"/>
                <a:gd name="connsiteY25" fmla="*/ 162246 h 279532"/>
                <a:gd name="connsiteX26" fmla="*/ 727345 w 1806629"/>
                <a:gd name="connsiteY26" fmla="*/ 162246 h 279532"/>
                <a:gd name="connsiteX27" fmla="*/ 727345 w 1806629"/>
                <a:gd name="connsiteY27" fmla="*/ 279533 h 279532"/>
                <a:gd name="connsiteX28" fmla="*/ 703882 w 1806629"/>
                <a:gd name="connsiteY28" fmla="*/ 279533 h 279532"/>
                <a:gd name="connsiteX29" fmla="*/ 750807 w 1806629"/>
                <a:gd name="connsiteY29" fmla="*/ 279533 h 279532"/>
                <a:gd name="connsiteX30" fmla="*/ 879852 w 1806629"/>
                <a:gd name="connsiteY30" fmla="*/ 0 h 279532"/>
                <a:gd name="connsiteX31" fmla="*/ 926778 w 1806629"/>
                <a:gd name="connsiteY31" fmla="*/ 0 h 279532"/>
                <a:gd name="connsiteX32" fmla="*/ 903315 w 1806629"/>
                <a:gd name="connsiteY32" fmla="*/ 0 h 279532"/>
                <a:gd name="connsiteX33" fmla="*/ 903315 w 1806629"/>
                <a:gd name="connsiteY33" fmla="*/ 183749 h 279532"/>
                <a:gd name="connsiteX34" fmla="*/ 879852 w 1806629"/>
                <a:gd name="connsiteY34" fmla="*/ 183749 h 279532"/>
                <a:gd name="connsiteX35" fmla="*/ 926778 w 1806629"/>
                <a:gd name="connsiteY35" fmla="*/ 183749 h 279532"/>
                <a:gd name="connsiteX36" fmla="*/ 1055823 w 1806629"/>
                <a:gd name="connsiteY36" fmla="*/ 44960 h 279532"/>
                <a:gd name="connsiteX37" fmla="*/ 1102748 w 1806629"/>
                <a:gd name="connsiteY37" fmla="*/ 44960 h 279532"/>
                <a:gd name="connsiteX38" fmla="*/ 1079285 w 1806629"/>
                <a:gd name="connsiteY38" fmla="*/ 44960 h 279532"/>
                <a:gd name="connsiteX39" fmla="*/ 1079285 w 1806629"/>
                <a:gd name="connsiteY39" fmla="*/ 162246 h 279532"/>
                <a:gd name="connsiteX40" fmla="*/ 1055823 w 1806629"/>
                <a:gd name="connsiteY40" fmla="*/ 162246 h 279532"/>
                <a:gd name="connsiteX41" fmla="*/ 1102748 w 1806629"/>
                <a:gd name="connsiteY41" fmla="*/ 162246 h 279532"/>
                <a:gd name="connsiteX42" fmla="*/ 1231793 w 1806629"/>
                <a:gd name="connsiteY42" fmla="*/ 42028 h 279532"/>
                <a:gd name="connsiteX43" fmla="*/ 1278719 w 1806629"/>
                <a:gd name="connsiteY43" fmla="*/ 42028 h 279532"/>
                <a:gd name="connsiteX44" fmla="*/ 1255256 w 1806629"/>
                <a:gd name="connsiteY44" fmla="*/ 42028 h 279532"/>
                <a:gd name="connsiteX45" fmla="*/ 1255256 w 1806629"/>
                <a:gd name="connsiteY45" fmla="*/ 141721 h 279532"/>
                <a:gd name="connsiteX46" fmla="*/ 1231793 w 1806629"/>
                <a:gd name="connsiteY46" fmla="*/ 141721 h 279532"/>
                <a:gd name="connsiteX47" fmla="*/ 1278719 w 1806629"/>
                <a:gd name="connsiteY47" fmla="*/ 141721 h 279532"/>
                <a:gd name="connsiteX48" fmla="*/ 1407764 w 1806629"/>
                <a:gd name="connsiteY48" fmla="*/ 53756 h 279532"/>
                <a:gd name="connsiteX49" fmla="*/ 1454689 w 1806629"/>
                <a:gd name="connsiteY49" fmla="*/ 53756 h 279532"/>
                <a:gd name="connsiteX50" fmla="*/ 1431226 w 1806629"/>
                <a:gd name="connsiteY50" fmla="*/ 53756 h 279532"/>
                <a:gd name="connsiteX51" fmla="*/ 1431226 w 1806629"/>
                <a:gd name="connsiteY51" fmla="*/ 153450 h 279532"/>
                <a:gd name="connsiteX52" fmla="*/ 1407764 w 1806629"/>
                <a:gd name="connsiteY52" fmla="*/ 153450 h 279532"/>
                <a:gd name="connsiteX53" fmla="*/ 1454689 w 1806629"/>
                <a:gd name="connsiteY53" fmla="*/ 153450 h 279532"/>
                <a:gd name="connsiteX54" fmla="*/ 1583734 w 1806629"/>
                <a:gd name="connsiteY54" fmla="*/ 42028 h 279532"/>
                <a:gd name="connsiteX55" fmla="*/ 1630659 w 1806629"/>
                <a:gd name="connsiteY55" fmla="*/ 42028 h 279532"/>
                <a:gd name="connsiteX56" fmla="*/ 1607197 w 1806629"/>
                <a:gd name="connsiteY56" fmla="*/ 42028 h 279532"/>
                <a:gd name="connsiteX57" fmla="*/ 1607197 w 1806629"/>
                <a:gd name="connsiteY57" fmla="*/ 141721 h 279532"/>
                <a:gd name="connsiteX58" fmla="*/ 1583734 w 1806629"/>
                <a:gd name="connsiteY58" fmla="*/ 141721 h 279532"/>
                <a:gd name="connsiteX59" fmla="*/ 1630659 w 1806629"/>
                <a:gd name="connsiteY59" fmla="*/ 141721 h 279532"/>
                <a:gd name="connsiteX60" fmla="*/ 1759704 w 1806629"/>
                <a:gd name="connsiteY60" fmla="*/ 38118 h 279532"/>
                <a:gd name="connsiteX61" fmla="*/ 1806630 w 1806629"/>
                <a:gd name="connsiteY61" fmla="*/ 38118 h 279532"/>
                <a:gd name="connsiteX62" fmla="*/ 1783167 w 1806629"/>
                <a:gd name="connsiteY62" fmla="*/ 38118 h 279532"/>
                <a:gd name="connsiteX63" fmla="*/ 1783167 w 1806629"/>
                <a:gd name="connsiteY63" fmla="*/ 137812 h 279532"/>
                <a:gd name="connsiteX64" fmla="*/ 1759704 w 1806629"/>
                <a:gd name="connsiteY64" fmla="*/ 137812 h 279532"/>
                <a:gd name="connsiteX65" fmla="*/ 1806630 w 1806629"/>
                <a:gd name="connsiteY65" fmla="*/ 137812 h 27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806629" h="279532">
                  <a:moveTo>
                    <a:pt x="0" y="42028"/>
                  </a:moveTo>
                  <a:lnTo>
                    <a:pt x="46925" y="42028"/>
                  </a:lnTo>
                  <a:moveTo>
                    <a:pt x="23463" y="42028"/>
                  </a:moveTo>
                  <a:lnTo>
                    <a:pt x="23463" y="141721"/>
                  </a:lnTo>
                  <a:moveTo>
                    <a:pt x="0" y="141721"/>
                  </a:moveTo>
                  <a:lnTo>
                    <a:pt x="46925" y="141721"/>
                  </a:lnTo>
                  <a:moveTo>
                    <a:pt x="175970" y="44960"/>
                  </a:moveTo>
                  <a:lnTo>
                    <a:pt x="222896" y="44960"/>
                  </a:lnTo>
                  <a:moveTo>
                    <a:pt x="199433" y="44960"/>
                  </a:moveTo>
                  <a:lnTo>
                    <a:pt x="199433" y="162246"/>
                  </a:lnTo>
                  <a:moveTo>
                    <a:pt x="175970" y="162246"/>
                  </a:moveTo>
                  <a:lnTo>
                    <a:pt x="222896" y="162246"/>
                  </a:lnTo>
                  <a:moveTo>
                    <a:pt x="351941" y="42028"/>
                  </a:moveTo>
                  <a:lnTo>
                    <a:pt x="398866" y="42028"/>
                  </a:lnTo>
                  <a:moveTo>
                    <a:pt x="375404" y="42028"/>
                  </a:moveTo>
                  <a:lnTo>
                    <a:pt x="375404" y="141721"/>
                  </a:lnTo>
                  <a:moveTo>
                    <a:pt x="351941" y="141721"/>
                  </a:moveTo>
                  <a:lnTo>
                    <a:pt x="398866" y="141721"/>
                  </a:lnTo>
                  <a:moveTo>
                    <a:pt x="527911" y="28344"/>
                  </a:moveTo>
                  <a:lnTo>
                    <a:pt x="574837" y="28344"/>
                  </a:lnTo>
                  <a:moveTo>
                    <a:pt x="551374" y="28344"/>
                  </a:moveTo>
                  <a:lnTo>
                    <a:pt x="551374" y="178862"/>
                  </a:lnTo>
                  <a:moveTo>
                    <a:pt x="527911" y="178862"/>
                  </a:moveTo>
                  <a:lnTo>
                    <a:pt x="574837" y="178862"/>
                  </a:lnTo>
                  <a:moveTo>
                    <a:pt x="703882" y="162246"/>
                  </a:moveTo>
                  <a:lnTo>
                    <a:pt x="750807" y="162246"/>
                  </a:lnTo>
                  <a:moveTo>
                    <a:pt x="727345" y="162246"/>
                  </a:moveTo>
                  <a:lnTo>
                    <a:pt x="727345" y="279533"/>
                  </a:lnTo>
                  <a:moveTo>
                    <a:pt x="703882" y="279533"/>
                  </a:moveTo>
                  <a:lnTo>
                    <a:pt x="750807" y="279533"/>
                  </a:lnTo>
                  <a:moveTo>
                    <a:pt x="879852" y="0"/>
                  </a:moveTo>
                  <a:lnTo>
                    <a:pt x="926778" y="0"/>
                  </a:lnTo>
                  <a:moveTo>
                    <a:pt x="903315" y="0"/>
                  </a:moveTo>
                  <a:lnTo>
                    <a:pt x="903315" y="183749"/>
                  </a:lnTo>
                  <a:moveTo>
                    <a:pt x="879852" y="183749"/>
                  </a:moveTo>
                  <a:lnTo>
                    <a:pt x="926778" y="183749"/>
                  </a:lnTo>
                  <a:moveTo>
                    <a:pt x="1055823" y="44960"/>
                  </a:moveTo>
                  <a:lnTo>
                    <a:pt x="1102748" y="44960"/>
                  </a:lnTo>
                  <a:moveTo>
                    <a:pt x="1079285" y="44960"/>
                  </a:moveTo>
                  <a:lnTo>
                    <a:pt x="1079285" y="162246"/>
                  </a:lnTo>
                  <a:moveTo>
                    <a:pt x="1055823" y="162246"/>
                  </a:moveTo>
                  <a:lnTo>
                    <a:pt x="1102748" y="162246"/>
                  </a:lnTo>
                  <a:moveTo>
                    <a:pt x="1231793" y="42028"/>
                  </a:moveTo>
                  <a:lnTo>
                    <a:pt x="1278719" y="42028"/>
                  </a:lnTo>
                  <a:moveTo>
                    <a:pt x="1255256" y="42028"/>
                  </a:moveTo>
                  <a:lnTo>
                    <a:pt x="1255256" y="141721"/>
                  </a:lnTo>
                  <a:moveTo>
                    <a:pt x="1231793" y="141721"/>
                  </a:moveTo>
                  <a:lnTo>
                    <a:pt x="1278719" y="141721"/>
                  </a:lnTo>
                  <a:moveTo>
                    <a:pt x="1407764" y="53756"/>
                  </a:moveTo>
                  <a:lnTo>
                    <a:pt x="1454689" y="53756"/>
                  </a:lnTo>
                  <a:moveTo>
                    <a:pt x="1431226" y="53756"/>
                  </a:moveTo>
                  <a:lnTo>
                    <a:pt x="1431226" y="153450"/>
                  </a:lnTo>
                  <a:moveTo>
                    <a:pt x="1407764" y="153450"/>
                  </a:moveTo>
                  <a:lnTo>
                    <a:pt x="1454689" y="153450"/>
                  </a:lnTo>
                  <a:moveTo>
                    <a:pt x="1583734" y="42028"/>
                  </a:moveTo>
                  <a:lnTo>
                    <a:pt x="1630659" y="42028"/>
                  </a:lnTo>
                  <a:moveTo>
                    <a:pt x="1607197" y="42028"/>
                  </a:moveTo>
                  <a:lnTo>
                    <a:pt x="1607197" y="141721"/>
                  </a:lnTo>
                  <a:moveTo>
                    <a:pt x="1583734" y="141721"/>
                  </a:moveTo>
                  <a:lnTo>
                    <a:pt x="1630659" y="141721"/>
                  </a:lnTo>
                  <a:moveTo>
                    <a:pt x="1759704" y="38118"/>
                  </a:moveTo>
                  <a:lnTo>
                    <a:pt x="1806630" y="38118"/>
                  </a:lnTo>
                  <a:moveTo>
                    <a:pt x="1783167" y="38118"/>
                  </a:moveTo>
                  <a:lnTo>
                    <a:pt x="1783167" y="137812"/>
                  </a:lnTo>
                  <a:moveTo>
                    <a:pt x="1759704" y="137812"/>
                  </a:moveTo>
                  <a:lnTo>
                    <a:pt x="1806630" y="137812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 27">
              <a:extLst>
                <a:ext uri="{FF2B5EF4-FFF2-40B4-BE49-F238E27FC236}">
                  <a16:creationId xmlns:a16="http://schemas.microsoft.com/office/drawing/2014/main" id="{0A493F34-F5C3-FE42-8BA5-4F002E99052F}"/>
                </a:ext>
              </a:extLst>
            </p:cNvPr>
            <p:cNvSpPr/>
            <p:nvPr/>
          </p:nvSpPr>
          <p:spPr>
            <a:xfrm>
              <a:off x="938803" y="1461981"/>
              <a:ext cx="1759704" cy="164201"/>
            </a:xfrm>
            <a:custGeom>
              <a:avLst/>
              <a:gdLst>
                <a:gd name="connsiteX0" fmla="*/ 0 w 1759704"/>
                <a:gd name="connsiteY0" fmla="*/ 105558 h 164201"/>
                <a:gd name="connsiteX1" fmla="*/ 0 w 1759704"/>
                <a:gd name="connsiteY1" fmla="*/ 105558 h 164201"/>
                <a:gd name="connsiteX2" fmla="*/ 175971 w 1759704"/>
                <a:gd name="connsiteY2" fmla="*/ 117286 h 164201"/>
                <a:gd name="connsiteX3" fmla="*/ 351941 w 1759704"/>
                <a:gd name="connsiteY3" fmla="*/ 129015 h 164201"/>
                <a:gd name="connsiteX4" fmla="*/ 527911 w 1759704"/>
                <a:gd name="connsiteY4" fmla="*/ 93829 h 164201"/>
                <a:gd name="connsiteX5" fmla="*/ 703882 w 1759704"/>
                <a:gd name="connsiteY5" fmla="*/ 0 h 164201"/>
                <a:gd name="connsiteX6" fmla="*/ 879852 w 1759704"/>
                <a:gd name="connsiteY6" fmla="*/ 117286 h 164201"/>
                <a:gd name="connsiteX7" fmla="*/ 1055823 w 1759704"/>
                <a:gd name="connsiteY7" fmla="*/ 129015 h 164201"/>
                <a:gd name="connsiteX8" fmla="*/ 1231793 w 1759704"/>
                <a:gd name="connsiteY8" fmla="*/ 164201 h 164201"/>
                <a:gd name="connsiteX9" fmla="*/ 1407764 w 1759704"/>
                <a:gd name="connsiteY9" fmla="*/ 117286 h 164201"/>
                <a:gd name="connsiteX10" fmla="*/ 1583734 w 1759704"/>
                <a:gd name="connsiteY10" fmla="*/ 129015 h 164201"/>
                <a:gd name="connsiteX11" fmla="*/ 1759705 w 1759704"/>
                <a:gd name="connsiteY11" fmla="*/ 140744 h 16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9704" h="164201">
                  <a:moveTo>
                    <a:pt x="0" y="105558"/>
                  </a:moveTo>
                  <a:lnTo>
                    <a:pt x="0" y="105558"/>
                  </a:lnTo>
                  <a:lnTo>
                    <a:pt x="175971" y="117286"/>
                  </a:lnTo>
                  <a:lnTo>
                    <a:pt x="351941" y="129015"/>
                  </a:lnTo>
                  <a:lnTo>
                    <a:pt x="527911" y="93829"/>
                  </a:lnTo>
                  <a:lnTo>
                    <a:pt x="703882" y="0"/>
                  </a:lnTo>
                  <a:lnTo>
                    <a:pt x="879852" y="117286"/>
                  </a:lnTo>
                  <a:lnTo>
                    <a:pt x="1055823" y="129015"/>
                  </a:lnTo>
                  <a:lnTo>
                    <a:pt x="1231793" y="164201"/>
                  </a:lnTo>
                  <a:lnTo>
                    <a:pt x="1407764" y="117286"/>
                  </a:lnTo>
                  <a:lnTo>
                    <a:pt x="1583734" y="129015"/>
                  </a:lnTo>
                  <a:lnTo>
                    <a:pt x="1759705" y="140744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 28">
              <a:extLst>
                <a:ext uri="{FF2B5EF4-FFF2-40B4-BE49-F238E27FC236}">
                  <a16:creationId xmlns:a16="http://schemas.microsoft.com/office/drawing/2014/main" id="{BDF4B8F0-6F23-B608-0A72-6FBD60CD83FA}"/>
                </a:ext>
              </a:extLst>
            </p:cNvPr>
            <p:cNvSpPr/>
            <p:nvPr/>
          </p:nvSpPr>
          <p:spPr>
            <a:xfrm>
              <a:off x="915340" y="1409202"/>
              <a:ext cx="1806629" cy="266826"/>
            </a:xfrm>
            <a:custGeom>
              <a:avLst/>
              <a:gdLst>
                <a:gd name="connsiteX0" fmla="*/ 0 w 1806629"/>
                <a:gd name="connsiteY0" fmla="*/ 99694 h 266826"/>
                <a:gd name="connsiteX1" fmla="*/ 46925 w 1806629"/>
                <a:gd name="connsiteY1" fmla="*/ 99694 h 266826"/>
                <a:gd name="connsiteX2" fmla="*/ 23463 w 1806629"/>
                <a:gd name="connsiteY2" fmla="*/ 99694 h 266826"/>
                <a:gd name="connsiteX3" fmla="*/ 23463 w 1806629"/>
                <a:gd name="connsiteY3" fmla="*/ 216980 h 266826"/>
                <a:gd name="connsiteX4" fmla="*/ 0 w 1806629"/>
                <a:gd name="connsiteY4" fmla="*/ 216980 h 266826"/>
                <a:gd name="connsiteX5" fmla="*/ 46925 w 1806629"/>
                <a:gd name="connsiteY5" fmla="*/ 216980 h 266826"/>
                <a:gd name="connsiteX6" fmla="*/ 175970 w 1806629"/>
                <a:gd name="connsiteY6" fmla="*/ 123151 h 266826"/>
                <a:gd name="connsiteX7" fmla="*/ 222896 w 1806629"/>
                <a:gd name="connsiteY7" fmla="*/ 123151 h 266826"/>
                <a:gd name="connsiteX8" fmla="*/ 199433 w 1806629"/>
                <a:gd name="connsiteY8" fmla="*/ 123151 h 266826"/>
                <a:gd name="connsiteX9" fmla="*/ 199433 w 1806629"/>
                <a:gd name="connsiteY9" fmla="*/ 216980 h 266826"/>
                <a:gd name="connsiteX10" fmla="*/ 175970 w 1806629"/>
                <a:gd name="connsiteY10" fmla="*/ 216980 h 266826"/>
                <a:gd name="connsiteX11" fmla="*/ 222896 w 1806629"/>
                <a:gd name="connsiteY11" fmla="*/ 216980 h 266826"/>
                <a:gd name="connsiteX12" fmla="*/ 351941 w 1806629"/>
                <a:gd name="connsiteY12" fmla="*/ 129015 h 266826"/>
                <a:gd name="connsiteX13" fmla="*/ 398866 w 1806629"/>
                <a:gd name="connsiteY13" fmla="*/ 129015 h 266826"/>
                <a:gd name="connsiteX14" fmla="*/ 375404 w 1806629"/>
                <a:gd name="connsiteY14" fmla="*/ 129015 h 266826"/>
                <a:gd name="connsiteX15" fmla="*/ 375404 w 1806629"/>
                <a:gd name="connsiteY15" fmla="*/ 234573 h 266826"/>
                <a:gd name="connsiteX16" fmla="*/ 351941 w 1806629"/>
                <a:gd name="connsiteY16" fmla="*/ 234573 h 266826"/>
                <a:gd name="connsiteX17" fmla="*/ 398866 w 1806629"/>
                <a:gd name="connsiteY17" fmla="*/ 234573 h 266826"/>
                <a:gd name="connsiteX18" fmla="*/ 527911 w 1806629"/>
                <a:gd name="connsiteY18" fmla="*/ 87965 h 266826"/>
                <a:gd name="connsiteX19" fmla="*/ 574837 w 1806629"/>
                <a:gd name="connsiteY19" fmla="*/ 87965 h 266826"/>
                <a:gd name="connsiteX20" fmla="*/ 551374 w 1806629"/>
                <a:gd name="connsiteY20" fmla="*/ 87965 h 266826"/>
                <a:gd name="connsiteX21" fmla="*/ 551374 w 1806629"/>
                <a:gd name="connsiteY21" fmla="*/ 205251 h 266826"/>
                <a:gd name="connsiteX22" fmla="*/ 527911 w 1806629"/>
                <a:gd name="connsiteY22" fmla="*/ 205251 h 266826"/>
                <a:gd name="connsiteX23" fmla="*/ 574837 w 1806629"/>
                <a:gd name="connsiteY23" fmla="*/ 205251 h 266826"/>
                <a:gd name="connsiteX24" fmla="*/ 703882 w 1806629"/>
                <a:gd name="connsiteY24" fmla="*/ 0 h 266826"/>
                <a:gd name="connsiteX25" fmla="*/ 750807 w 1806629"/>
                <a:gd name="connsiteY25" fmla="*/ 0 h 266826"/>
                <a:gd name="connsiteX26" fmla="*/ 727345 w 1806629"/>
                <a:gd name="connsiteY26" fmla="*/ 0 h 266826"/>
                <a:gd name="connsiteX27" fmla="*/ 727345 w 1806629"/>
                <a:gd name="connsiteY27" fmla="*/ 105558 h 266826"/>
                <a:gd name="connsiteX28" fmla="*/ 703882 w 1806629"/>
                <a:gd name="connsiteY28" fmla="*/ 105558 h 266826"/>
                <a:gd name="connsiteX29" fmla="*/ 750807 w 1806629"/>
                <a:gd name="connsiteY29" fmla="*/ 105558 h 266826"/>
                <a:gd name="connsiteX30" fmla="*/ 879852 w 1806629"/>
                <a:gd name="connsiteY30" fmla="*/ 111422 h 266826"/>
                <a:gd name="connsiteX31" fmla="*/ 926778 w 1806629"/>
                <a:gd name="connsiteY31" fmla="*/ 111422 h 266826"/>
                <a:gd name="connsiteX32" fmla="*/ 903315 w 1806629"/>
                <a:gd name="connsiteY32" fmla="*/ 111422 h 266826"/>
                <a:gd name="connsiteX33" fmla="*/ 903315 w 1806629"/>
                <a:gd name="connsiteY33" fmla="*/ 228709 h 266826"/>
                <a:gd name="connsiteX34" fmla="*/ 879852 w 1806629"/>
                <a:gd name="connsiteY34" fmla="*/ 228709 h 266826"/>
                <a:gd name="connsiteX35" fmla="*/ 926778 w 1806629"/>
                <a:gd name="connsiteY35" fmla="*/ 228709 h 266826"/>
                <a:gd name="connsiteX36" fmla="*/ 1055823 w 1806629"/>
                <a:gd name="connsiteY36" fmla="*/ 131947 h 266826"/>
                <a:gd name="connsiteX37" fmla="*/ 1102748 w 1806629"/>
                <a:gd name="connsiteY37" fmla="*/ 131947 h 266826"/>
                <a:gd name="connsiteX38" fmla="*/ 1079285 w 1806629"/>
                <a:gd name="connsiteY38" fmla="*/ 131947 h 266826"/>
                <a:gd name="connsiteX39" fmla="*/ 1079285 w 1806629"/>
                <a:gd name="connsiteY39" fmla="*/ 231641 h 266826"/>
                <a:gd name="connsiteX40" fmla="*/ 1055823 w 1806629"/>
                <a:gd name="connsiteY40" fmla="*/ 231641 h 266826"/>
                <a:gd name="connsiteX41" fmla="*/ 1102748 w 1806629"/>
                <a:gd name="connsiteY41" fmla="*/ 231641 h 266826"/>
                <a:gd name="connsiteX42" fmla="*/ 1231793 w 1806629"/>
                <a:gd name="connsiteY42" fmla="*/ 167133 h 266826"/>
                <a:gd name="connsiteX43" fmla="*/ 1278719 w 1806629"/>
                <a:gd name="connsiteY43" fmla="*/ 167133 h 266826"/>
                <a:gd name="connsiteX44" fmla="*/ 1255256 w 1806629"/>
                <a:gd name="connsiteY44" fmla="*/ 167133 h 266826"/>
                <a:gd name="connsiteX45" fmla="*/ 1255256 w 1806629"/>
                <a:gd name="connsiteY45" fmla="*/ 266827 h 266826"/>
                <a:gd name="connsiteX46" fmla="*/ 1231793 w 1806629"/>
                <a:gd name="connsiteY46" fmla="*/ 266827 h 266826"/>
                <a:gd name="connsiteX47" fmla="*/ 1278719 w 1806629"/>
                <a:gd name="connsiteY47" fmla="*/ 266827 h 266826"/>
                <a:gd name="connsiteX48" fmla="*/ 1407764 w 1806629"/>
                <a:gd name="connsiteY48" fmla="*/ 120219 h 266826"/>
                <a:gd name="connsiteX49" fmla="*/ 1454689 w 1806629"/>
                <a:gd name="connsiteY49" fmla="*/ 120219 h 266826"/>
                <a:gd name="connsiteX50" fmla="*/ 1431226 w 1806629"/>
                <a:gd name="connsiteY50" fmla="*/ 120219 h 266826"/>
                <a:gd name="connsiteX51" fmla="*/ 1431226 w 1806629"/>
                <a:gd name="connsiteY51" fmla="*/ 219912 h 266826"/>
                <a:gd name="connsiteX52" fmla="*/ 1407764 w 1806629"/>
                <a:gd name="connsiteY52" fmla="*/ 219912 h 266826"/>
                <a:gd name="connsiteX53" fmla="*/ 1454689 w 1806629"/>
                <a:gd name="connsiteY53" fmla="*/ 219912 h 266826"/>
                <a:gd name="connsiteX54" fmla="*/ 1583734 w 1806629"/>
                <a:gd name="connsiteY54" fmla="*/ 140744 h 266826"/>
                <a:gd name="connsiteX55" fmla="*/ 1630659 w 1806629"/>
                <a:gd name="connsiteY55" fmla="*/ 140744 h 266826"/>
                <a:gd name="connsiteX56" fmla="*/ 1607197 w 1806629"/>
                <a:gd name="connsiteY56" fmla="*/ 140744 h 266826"/>
                <a:gd name="connsiteX57" fmla="*/ 1607197 w 1806629"/>
                <a:gd name="connsiteY57" fmla="*/ 222844 h 266826"/>
                <a:gd name="connsiteX58" fmla="*/ 1583734 w 1806629"/>
                <a:gd name="connsiteY58" fmla="*/ 222844 h 266826"/>
                <a:gd name="connsiteX59" fmla="*/ 1630659 w 1806629"/>
                <a:gd name="connsiteY59" fmla="*/ 222844 h 266826"/>
                <a:gd name="connsiteX60" fmla="*/ 1759704 w 1806629"/>
                <a:gd name="connsiteY60" fmla="*/ 134880 h 266826"/>
                <a:gd name="connsiteX61" fmla="*/ 1806630 w 1806629"/>
                <a:gd name="connsiteY61" fmla="*/ 134880 h 266826"/>
                <a:gd name="connsiteX62" fmla="*/ 1783167 w 1806629"/>
                <a:gd name="connsiteY62" fmla="*/ 134880 h 266826"/>
                <a:gd name="connsiteX63" fmla="*/ 1783167 w 1806629"/>
                <a:gd name="connsiteY63" fmla="*/ 252166 h 266826"/>
                <a:gd name="connsiteX64" fmla="*/ 1759704 w 1806629"/>
                <a:gd name="connsiteY64" fmla="*/ 252166 h 266826"/>
                <a:gd name="connsiteX65" fmla="*/ 1806630 w 1806629"/>
                <a:gd name="connsiteY65" fmla="*/ 252166 h 26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806629" h="266826">
                  <a:moveTo>
                    <a:pt x="0" y="99694"/>
                  </a:moveTo>
                  <a:lnTo>
                    <a:pt x="46925" y="99694"/>
                  </a:lnTo>
                  <a:moveTo>
                    <a:pt x="23463" y="99694"/>
                  </a:moveTo>
                  <a:lnTo>
                    <a:pt x="23463" y="216980"/>
                  </a:lnTo>
                  <a:moveTo>
                    <a:pt x="0" y="216980"/>
                  </a:moveTo>
                  <a:lnTo>
                    <a:pt x="46925" y="216980"/>
                  </a:lnTo>
                  <a:moveTo>
                    <a:pt x="175970" y="123151"/>
                  </a:moveTo>
                  <a:lnTo>
                    <a:pt x="222896" y="123151"/>
                  </a:lnTo>
                  <a:moveTo>
                    <a:pt x="199433" y="123151"/>
                  </a:moveTo>
                  <a:lnTo>
                    <a:pt x="199433" y="216980"/>
                  </a:lnTo>
                  <a:moveTo>
                    <a:pt x="175970" y="216980"/>
                  </a:moveTo>
                  <a:lnTo>
                    <a:pt x="222896" y="216980"/>
                  </a:lnTo>
                  <a:moveTo>
                    <a:pt x="351941" y="129015"/>
                  </a:moveTo>
                  <a:lnTo>
                    <a:pt x="398866" y="129015"/>
                  </a:lnTo>
                  <a:moveTo>
                    <a:pt x="375404" y="129015"/>
                  </a:moveTo>
                  <a:lnTo>
                    <a:pt x="375404" y="234573"/>
                  </a:lnTo>
                  <a:moveTo>
                    <a:pt x="351941" y="234573"/>
                  </a:moveTo>
                  <a:lnTo>
                    <a:pt x="398866" y="234573"/>
                  </a:lnTo>
                  <a:moveTo>
                    <a:pt x="527911" y="87965"/>
                  </a:moveTo>
                  <a:lnTo>
                    <a:pt x="574837" y="87965"/>
                  </a:lnTo>
                  <a:moveTo>
                    <a:pt x="551374" y="87965"/>
                  </a:moveTo>
                  <a:lnTo>
                    <a:pt x="551374" y="205251"/>
                  </a:lnTo>
                  <a:moveTo>
                    <a:pt x="527911" y="205251"/>
                  </a:moveTo>
                  <a:lnTo>
                    <a:pt x="574837" y="205251"/>
                  </a:lnTo>
                  <a:moveTo>
                    <a:pt x="703882" y="0"/>
                  </a:moveTo>
                  <a:lnTo>
                    <a:pt x="750807" y="0"/>
                  </a:lnTo>
                  <a:moveTo>
                    <a:pt x="727345" y="0"/>
                  </a:moveTo>
                  <a:lnTo>
                    <a:pt x="727345" y="105558"/>
                  </a:lnTo>
                  <a:moveTo>
                    <a:pt x="703882" y="105558"/>
                  </a:moveTo>
                  <a:lnTo>
                    <a:pt x="750807" y="105558"/>
                  </a:lnTo>
                  <a:moveTo>
                    <a:pt x="879852" y="111422"/>
                  </a:moveTo>
                  <a:lnTo>
                    <a:pt x="926778" y="111422"/>
                  </a:lnTo>
                  <a:moveTo>
                    <a:pt x="903315" y="111422"/>
                  </a:moveTo>
                  <a:lnTo>
                    <a:pt x="903315" y="228709"/>
                  </a:lnTo>
                  <a:moveTo>
                    <a:pt x="879852" y="228709"/>
                  </a:moveTo>
                  <a:lnTo>
                    <a:pt x="926778" y="228709"/>
                  </a:lnTo>
                  <a:moveTo>
                    <a:pt x="1055823" y="131947"/>
                  </a:moveTo>
                  <a:lnTo>
                    <a:pt x="1102748" y="131947"/>
                  </a:lnTo>
                  <a:moveTo>
                    <a:pt x="1079285" y="131947"/>
                  </a:moveTo>
                  <a:lnTo>
                    <a:pt x="1079285" y="231641"/>
                  </a:lnTo>
                  <a:moveTo>
                    <a:pt x="1055823" y="231641"/>
                  </a:moveTo>
                  <a:lnTo>
                    <a:pt x="1102748" y="231641"/>
                  </a:lnTo>
                  <a:moveTo>
                    <a:pt x="1231793" y="167133"/>
                  </a:moveTo>
                  <a:lnTo>
                    <a:pt x="1278719" y="167133"/>
                  </a:lnTo>
                  <a:moveTo>
                    <a:pt x="1255256" y="167133"/>
                  </a:moveTo>
                  <a:lnTo>
                    <a:pt x="1255256" y="266827"/>
                  </a:lnTo>
                  <a:moveTo>
                    <a:pt x="1231793" y="266827"/>
                  </a:moveTo>
                  <a:lnTo>
                    <a:pt x="1278719" y="266827"/>
                  </a:lnTo>
                  <a:moveTo>
                    <a:pt x="1407764" y="120219"/>
                  </a:moveTo>
                  <a:lnTo>
                    <a:pt x="1454689" y="120219"/>
                  </a:lnTo>
                  <a:moveTo>
                    <a:pt x="1431226" y="120219"/>
                  </a:moveTo>
                  <a:lnTo>
                    <a:pt x="1431226" y="219912"/>
                  </a:lnTo>
                  <a:moveTo>
                    <a:pt x="1407764" y="219912"/>
                  </a:moveTo>
                  <a:lnTo>
                    <a:pt x="1454689" y="219912"/>
                  </a:lnTo>
                  <a:moveTo>
                    <a:pt x="1583734" y="140744"/>
                  </a:moveTo>
                  <a:lnTo>
                    <a:pt x="1630659" y="140744"/>
                  </a:lnTo>
                  <a:moveTo>
                    <a:pt x="1607197" y="140744"/>
                  </a:moveTo>
                  <a:lnTo>
                    <a:pt x="1607197" y="222844"/>
                  </a:lnTo>
                  <a:moveTo>
                    <a:pt x="1583734" y="222844"/>
                  </a:moveTo>
                  <a:lnTo>
                    <a:pt x="1630659" y="222844"/>
                  </a:lnTo>
                  <a:moveTo>
                    <a:pt x="1759704" y="134880"/>
                  </a:moveTo>
                  <a:lnTo>
                    <a:pt x="1806630" y="134880"/>
                  </a:lnTo>
                  <a:moveTo>
                    <a:pt x="1783167" y="134880"/>
                  </a:moveTo>
                  <a:lnTo>
                    <a:pt x="1783167" y="252166"/>
                  </a:lnTo>
                  <a:moveTo>
                    <a:pt x="1759704" y="252166"/>
                  </a:moveTo>
                  <a:lnTo>
                    <a:pt x="1806630" y="252166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 29">
              <a:extLst>
                <a:ext uri="{FF2B5EF4-FFF2-40B4-BE49-F238E27FC236}">
                  <a16:creationId xmlns:a16="http://schemas.microsoft.com/office/drawing/2014/main" id="{BABD1E82-4450-20DD-DF0E-EF6FB6745351}"/>
                </a:ext>
              </a:extLst>
            </p:cNvPr>
            <p:cNvSpPr/>
            <p:nvPr/>
          </p:nvSpPr>
          <p:spPr>
            <a:xfrm>
              <a:off x="938803" y="1825569"/>
              <a:ext cx="1759704" cy="56688"/>
            </a:xfrm>
            <a:custGeom>
              <a:avLst/>
              <a:gdLst>
                <a:gd name="connsiteX0" fmla="*/ 0 w 1759704"/>
                <a:gd name="connsiteY0" fmla="*/ 56688 h 56688"/>
                <a:gd name="connsiteX1" fmla="*/ 0 w 1759704"/>
                <a:gd name="connsiteY1" fmla="*/ 56688 h 56688"/>
                <a:gd name="connsiteX2" fmla="*/ 175971 w 1759704"/>
                <a:gd name="connsiteY2" fmla="*/ 33231 h 56688"/>
                <a:gd name="connsiteX3" fmla="*/ 351941 w 1759704"/>
                <a:gd name="connsiteY3" fmla="*/ 54734 h 56688"/>
                <a:gd name="connsiteX4" fmla="*/ 527911 w 1759704"/>
                <a:gd name="connsiteY4" fmla="*/ 40073 h 56688"/>
                <a:gd name="connsiteX5" fmla="*/ 703882 w 1759704"/>
                <a:gd name="connsiteY5" fmla="*/ 38118 h 56688"/>
                <a:gd name="connsiteX6" fmla="*/ 879852 w 1759704"/>
                <a:gd name="connsiteY6" fmla="*/ 0 h 56688"/>
                <a:gd name="connsiteX7" fmla="*/ 1055823 w 1759704"/>
                <a:gd name="connsiteY7" fmla="*/ 7819 h 56688"/>
                <a:gd name="connsiteX8" fmla="*/ 1231793 w 1759704"/>
                <a:gd name="connsiteY8" fmla="*/ 56688 h 56688"/>
                <a:gd name="connsiteX9" fmla="*/ 1407764 w 1759704"/>
                <a:gd name="connsiteY9" fmla="*/ 33231 h 56688"/>
                <a:gd name="connsiteX10" fmla="*/ 1583734 w 1759704"/>
                <a:gd name="connsiteY10" fmla="*/ 54734 h 56688"/>
                <a:gd name="connsiteX11" fmla="*/ 1759705 w 1759704"/>
                <a:gd name="connsiteY11" fmla="*/ 40073 h 56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9704" h="56688">
                  <a:moveTo>
                    <a:pt x="0" y="56688"/>
                  </a:moveTo>
                  <a:lnTo>
                    <a:pt x="0" y="56688"/>
                  </a:lnTo>
                  <a:lnTo>
                    <a:pt x="175971" y="33231"/>
                  </a:lnTo>
                  <a:lnTo>
                    <a:pt x="351941" y="54734"/>
                  </a:lnTo>
                  <a:lnTo>
                    <a:pt x="527911" y="40073"/>
                  </a:lnTo>
                  <a:lnTo>
                    <a:pt x="703882" y="38118"/>
                  </a:lnTo>
                  <a:lnTo>
                    <a:pt x="879852" y="0"/>
                  </a:lnTo>
                  <a:lnTo>
                    <a:pt x="1055823" y="7819"/>
                  </a:lnTo>
                  <a:lnTo>
                    <a:pt x="1231793" y="56688"/>
                  </a:lnTo>
                  <a:lnTo>
                    <a:pt x="1407764" y="33231"/>
                  </a:lnTo>
                  <a:lnTo>
                    <a:pt x="1583734" y="54734"/>
                  </a:lnTo>
                  <a:lnTo>
                    <a:pt x="1759705" y="40073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 30">
              <a:extLst>
                <a:ext uri="{FF2B5EF4-FFF2-40B4-BE49-F238E27FC236}">
                  <a16:creationId xmlns:a16="http://schemas.microsoft.com/office/drawing/2014/main" id="{79EEB1D6-D14D-AA3C-FEB3-3F5E7988CE44}"/>
                </a:ext>
              </a:extLst>
            </p:cNvPr>
            <p:cNvSpPr/>
            <p:nvPr/>
          </p:nvSpPr>
          <p:spPr>
            <a:xfrm>
              <a:off x="1795192" y="1775722"/>
              <a:ext cx="750807" cy="106535"/>
            </a:xfrm>
            <a:custGeom>
              <a:avLst/>
              <a:gdLst>
                <a:gd name="connsiteX0" fmla="*/ 0 w 750807"/>
                <a:gd name="connsiteY0" fmla="*/ 0 h 106535"/>
                <a:gd name="connsiteX1" fmla="*/ 46925 w 750807"/>
                <a:gd name="connsiteY1" fmla="*/ 0 h 106535"/>
                <a:gd name="connsiteX2" fmla="*/ 23463 w 750807"/>
                <a:gd name="connsiteY2" fmla="*/ 0 h 106535"/>
                <a:gd name="connsiteX3" fmla="*/ 23463 w 750807"/>
                <a:gd name="connsiteY3" fmla="*/ 99694 h 106535"/>
                <a:gd name="connsiteX4" fmla="*/ 0 w 750807"/>
                <a:gd name="connsiteY4" fmla="*/ 99694 h 106535"/>
                <a:gd name="connsiteX5" fmla="*/ 46925 w 750807"/>
                <a:gd name="connsiteY5" fmla="*/ 99694 h 106535"/>
                <a:gd name="connsiteX6" fmla="*/ 175970 w 750807"/>
                <a:gd name="connsiteY6" fmla="*/ 15638 h 106535"/>
                <a:gd name="connsiteX7" fmla="*/ 222896 w 750807"/>
                <a:gd name="connsiteY7" fmla="*/ 15638 h 106535"/>
                <a:gd name="connsiteX8" fmla="*/ 199433 w 750807"/>
                <a:gd name="connsiteY8" fmla="*/ 15638 h 106535"/>
                <a:gd name="connsiteX9" fmla="*/ 199433 w 750807"/>
                <a:gd name="connsiteY9" fmla="*/ 99694 h 106535"/>
                <a:gd name="connsiteX10" fmla="*/ 175970 w 750807"/>
                <a:gd name="connsiteY10" fmla="*/ 99694 h 106535"/>
                <a:gd name="connsiteX11" fmla="*/ 222896 w 750807"/>
                <a:gd name="connsiteY11" fmla="*/ 99694 h 106535"/>
                <a:gd name="connsiteX12" fmla="*/ 703882 w 750807"/>
                <a:gd name="connsiteY12" fmla="*/ 102626 h 106535"/>
                <a:gd name="connsiteX13" fmla="*/ 750807 w 750807"/>
                <a:gd name="connsiteY13" fmla="*/ 102626 h 106535"/>
                <a:gd name="connsiteX14" fmla="*/ 727344 w 750807"/>
                <a:gd name="connsiteY14" fmla="*/ 102626 h 106535"/>
                <a:gd name="connsiteX15" fmla="*/ 727344 w 750807"/>
                <a:gd name="connsiteY15" fmla="*/ 106535 h 106535"/>
                <a:gd name="connsiteX16" fmla="*/ 703882 w 750807"/>
                <a:gd name="connsiteY16" fmla="*/ 106535 h 106535"/>
                <a:gd name="connsiteX17" fmla="*/ 750807 w 750807"/>
                <a:gd name="connsiteY17" fmla="*/ 106535 h 10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0807" h="106535">
                  <a:moveTo>
                    <a:pt x="0" y="0"/>
                  </a:moveTo>
                  <a:lnTo>
                    <a:pt x="46925" y="0"/>
                  </a:lnTo>
                  <a:moveTo>
                    <a:pt x="23463" y="0"/>
                  </a:moveTo>
                  <a:lnTo>
                    <a:pt x="23463" y="99694"/>
                  </a:lnTo>
                  <a:moveTo>
                    <a:pt x="0" y="99694"/>
                  </a:moveTo>
                  <a:lnTo>
                    <a:pt x="46925" y="99694"/>
                  </a:lnTo>
                  <a:moveTo>
                    <a:pt x="175970" y="15638"/>
                  </a:moveTo>
                  <a:lnTo>
                    <a:pt x="222896" y="15638"/>
                  </a:lnTo>
                  <a:moveTo>
                    <a:pt x="199433" y="15638"/>
                  </a:moveTo>
                  <a:lnTo>
                    <a:pt x="199433" y="99694"/>
                  </a:lnTo>
                  <a:moveTo>
                    <a:pt x="175970" y="99694"/>
                  </a:moveTo>
                  <a:lnTo>
                    <a:pt x="222896" y="99694"/>
                  </a:lnTo>
                  <a:moveTo>
                    <a:pt x="703882" y="102626"/>
                  </a:moveTo>
                  <a:lnTo>
                    <a:pt x="750807" y="102626"/>
                  </a:lnTo>
                  <a:moveTo>
                    <a:pt x="727344" y="102626"/>
                  </a:moveTo>
                  <a:lnTo>
                    <a:pt x="727344" y="106535"/>
                  </a:lnTo>
                  <a:moveTo>
                    <a:pt x="703882" y="106535"/>
                  </a:moveTo>
                  <a:lnTo>
                    <a:pt x="750807" y="106535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 31">
              <a:extLst>
                <a:ext uri="{FF2B5EF4-FFF2-40B4-BE49-F238E27FC236}">
                  <a16:creationId xmlns:a16="http://schemas.microsoft.com/office/drawing/2014/main" id="{C8B4B68C-41EA-66E6-175F-638EE8CB158A}"/>
                </a:ext>
              </a:extLst>
            </p:cNvPr>
            <p:cNvSpPr/>
            <p:nvPr/>
          </p:nvSpPr>
          <p:spPr>
            <a:xfrm>
              <a:off x="938803" y="1813841"/>
              <a:ext cx="1759704" cy="68417"/>
            </a:xfrm>
            <a:custGeom>
              <a:avLst/>
              <a:gdLst>
                <a:gd name="connsiteX0" fmla="*/ 0 w 1759704"/>
                <a:gd name="connsiteY0" fmla="*/ 68417 h 68417"/>
                <a:gd name="connsiteX1" fmla="*/ 0 w 1759704"/>
                <a:gd name="connsiteY1" fmla="*/ 68417 h 68417"/>
                <a:gd name="connsiteX2" fmla="*/ 175971 w 1759704"/>
                <a:gd name="connsiteY2" fmla="*/ 68417 h 68417"/>
                <a:gd name="connsiteX3" fmla="*/ 351941 w 1759704"/>
                <a:gd name="connsiteY3" fmla="*/ 67440 h 68417"/>
                <a:gd name="connsiteX4" fmla="*/ 527911 w 1759704"/>
                <a:gd name="connsiteY4" fmla="*/ 68417 h 68417"/>
                <a:gd name="connsiteX5" fmla="*/ 703882 w 1759704"/>
                <a:gd name="connsiteY5" fmla="*/ 68417 h 68417"/>
                <a:gd name="connsiteX6" fmla="*/ 879852 w 1759704"/>
                <a:gd name="connsiteY6" fmla="*/ 0 h 68417"/>
                <a:gd name="connsiteX7" fmla="*/ 1055823 w 1759704"/>
                <a:gd name="connsiteY7" fmla="*/ 11729 h 68417"/>
                <a:gd name="connsiteX8" fmla="*/ 1231793 w 1759704"/>
                <a:gd name="connsiteY8" fmla="*/ 68417 h 68417"/>
                <a:gd name="connsiteX9" fmla="*/ 1407764 w 1759704"/>
                <a:gd name="connsiteY9" fmla="*/ 68417 h 68417"/>
                <a:gd name="connsiteX10" fmla="*/ 1583734 w 1759704"/>
                <a:gd name="connsiteY10" fmla="*/ 67440 h 68417"/>
                <a:gd name="connsiteX11" fmla="*/ 1759705 w 1759704"/>
                <a:gd name="connsiteY11" fmla="*/ 68417 h 6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9704" h="68417">
                  <a:moveTo>
                    <a:pt x="0" y="68417"/>
                  </a:moveTo>
                  <a:lnTo>
                    <a:pt x="0" y="68417"/>
                  </a:lnTo>
                  <a:lnTo>
                    <a:pt x="175971" y="68417"/>
                  </a:lnTo>
                  <a:lnTo>
                    <a:pt x="351941" y="67440"/>
                  </a:lnTo>
                  <a:lnTo>
                    <a:pt x="527911" y="68417"/>
                  </a:lnTo>
                  <a:lnTo>
                    <a:pt x="703882" y="68417"/>
                  </a:lnTo>
                  <a:lnTo>
                    <a:pt x="879852" y="0"/>
                  </a:lnTo>
                  <a:lnTo>
                    <a:pt x="1055823" y="11729"/>
                  </a:lnTo>
                  <a:lnTo>
                    <a:pt x="1231793" y="68417"/>
                  </a:lnTo>
                  <a:lnTo>
                    <a:pt x="1407764" y="68417"/>
                  </a:lnTo>
                  <a:lnTo>
                    <a:pt x="1583734" y="67440"/>
                  </a:lnTo>
                  <a:lnTo>
                    <a:pt x="1759705" y="68417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 32">
              <a:extLst>
                <a:ext uri="{FF2B5EF4-FFF2-40B4-BE49-F238E27FC236}">
                  <a16:creationId xmlns:a16="http://schemas.microsoft.com/office/drawing/2014/main" id="{A49E76D0-680C-D112-3B40-D3E6D76DC925}"/>
                </a:ext>
              </a:extLst>
            </p:cNvPr>
            <p:cNvSpPr/>
            <p:nvPr/>
          </p:nvSpPr>
          <p:spPr>
            <a:xfrm>
              <a:off x="1795192" y="1763994"/>
              <a:ext cx="750807" cy="119241"/>
            </a:xfrm>
            <a:custGeom>
              <a:avLst/>
              <a:gdLst>
                <a:gd name="connsiteX0" fmla="*/ 0 w 750807"/>
                <a:gd name="connsiteY0" fmla="*/ 0 h 119241"/>
                <a:gd name="connsiteX1" fmla="*/ 46925 w 750807"/>
                <a:gd name="connsiteY1" fmla="*/ 0 h 119241"/>
                <a:gd name="connsiteX2" fmla="*/ 23463 w 750807"/>
                <a:gd name="connsiteY2" fmla="*/ 0 h 119241"/>
                <a:gd name="connsiteX3" fmla="*/ 23463 w 750807"/>
                <a:gd name="connsiteY3" fmla="*/ 99693 h 119241"/>
                <a:gd name="connsiteX4" fmla="*/ 0 w 750807"/>
                <a:gd name="connsiteY4" fmla="*/ 99693 h 119241"/>
                <a:gd name="connsiteX5" fmla="*/ 46925 w 750807"/>
                <a:gd name="connsiteY5" fmla="*/ 99693 h 119241"/>
                <a:gd name="connsiteX6" fmla="*/ 175970 w 750807"/>
                <a:gd name="connsiteY6" fmla="*/ 20525 h 119241"/>
                <a:gd name="connsiteX7" fmla="*/ 222896 w 750807"/>
                <a:gd name="connsiteY7" fmla="*/ 20525 h 119241"/>
                <a:gd name="connsiteX8" fmla="*/ 199433 w 750807"/>
                <a:gd name="connsiteY8" fmla="*/ 20525 h 119241"/>
                <a:gd name="connsiteX9" fmla="*/ 199433 w 750807"/>
                <a:gd name="connsiteY9" fmla="*/ 102625 h 119241"/>
                <a:gd name="connsiteX10" fmla="*/ 175970 w 750807"/>
                <a:gd name="connsiteY10" fmla="*/ 102625 h 119241"/>
                <a:gd name="connsiteX11" fmla="*/ 222896 w 750807"/>
                <a:gd name="connsiteY11" fmla="*/ 102625 h 119241"/>
                <a:gd name="connsiteX12" fmla="*/ 703882 w 750807"/>
                <a:gd name="connsiteY12" fmla="*/ 115331 h 119241"/>
                <a:gd name="connsiteX13" fmla="*/ 750807 w 750807"/>
                <a:gd name="connsiteY13" fmla="*/ 115331 h 119241"/>
                <a:gd name="connsiteX14" fmla="*/ 727344 w 750807"/>
                <a:gd name="connsiteY14" fmla="*/ 115331 h 119241"/>
                <a:gd name="connsiteX15" fmla="*/ 727344 w 750807"/>
                <a:gd name="connsiteY15" fmla="*/ 119241 h 119241"/>
                <a:gd name="connsiteX16" fmla="*/ 703882 w 750807"/>
                <a:gd name="connsiteY16" fmla="*/ 119241 h 119241"/>
                <a:gd name="connsiteX17" fmla="*/ 750807 w 750807"/>
                <a:gd name="connsiteY17" fmla="*/ 119241 h 11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0807" h="119241">
                  <a:moveTo>
                    <a:pt x="0" y="0"/>
                  </a:moveTo>
                  <a:lnTo>
                    <a:pt x="46925" y="0"/>
                  </a:lnTo>
                  <a:moveTo>
                    <a:pt x="23463" y="0"/>
                  </a:moveTo>
                  <a:lnTo>
                    <a:pt x="23463" y="99693"/>
                  </a:lnTo>
                  <a:moveTo>
                    <a:pt x="0" y="99693"/>
                  </a:moveTo>
                  <a:lnTo>
                    <a:pt x="46925" y="99693"/>
                  </a:lnTo>
                  <a:moveTo>
                    <a:pt x="175970" y="20525"/>
                  </a:moveTo>
                  <a:lnTo>
                    <a:pt x="222896" y="20525"/>
                  </a:lnTo>
                  <a:moveTo>
                    <a:pt x="199433" y="20525"/>
                  </a:moveTo>
                  <a:lnTo>
                    <a:pt x="199433" y="102625"/>
                  </a:lnTo>
                  <a:moveTo>
                    <a:pt x="175970" y="102625"/>
                  </a:moveTo>
                  <a:lnTo>
                    <a:pt x="222896" y="102625"/>
                  </a:lnTo>
                  <a:moveTo>
                    <a:pt x="703882" y="115331"/>
                  </a:moveTo>
                  <a:lnTo>
                    <a:pt x="750807" y="115331"/>
                  </a:lnTo>
                  <a:moveTo>
                    <a:pt x="727344" y="115331"/>
                  </a:moveTo>
                  <a:lnTo>
                    <a:pt x="727344" y="119241"/>
                  </a:lnTo>
                  <a:moveTo>
                    <a:pt x="703882" y="119241"/>
                  </a:moveTo>
                  <a:lnTo>
                    <a:pt x="750807" y="119241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 33">
              <a:extLst>
                <a:ext uri="{FF2B5EF4-FFF2-40B4-BE49-F238E27FC236}">
                  <a16:creationId xmlns:a16="http://schemas.microsoft.com/office/drawing/2014/main" id="{1E3D77CA-A296-F4B4-3B8E-C6F7BDD7CD8B}"/>
                </a:ext>
              </a:extLst>
            </p:cNvPr>
            <p:cNvSpPr/>
            <p:nvPr/>
          </p:nvSpPr>
          <p:spPr>
            <a:xfrm>
              <a:off x="938803" y="1391609"/>
              <a:ext cx="1759704" cy="258030"/>
            </a:xfrm>
            <a:custGeom>
              <a:avLst/>
              <a:gdLst>
                <a:gd name="connsiteX0" fmla="*/ 0 w 1759704"/>
                <a:gd name="connsiteY0" fmla="*/ 258030 h 258030"/>
                <a:gd name="connsiteX1" fmla="*/ 0 w 1759704"/>
                <a:gd name="connsiteY1" fmla="*/ 258030 h 258030"/>
                <a:gd name="connsiteX2" fmla="*/ 175971 w 1759704"/>
                <a:gd name="connsiteY2" fmla="*/ 211115 h 258030"/>
                <a:gd name="connsiteX3" fmla="*/ 351941 w 1759704"/>
                <a:gd name="connsiteY3" fmla="*/ 234573 h 258030"/>
                <a:gd name="connsiteX4" fmla="*/ 527911 w 1759704"/>
                <a:gd name="connsiteY4" fmla="*/ 234573 h 258030"/>
                <a:gd name="connsiteX5" fmla="*/ 703882 w 1759704"/>
                <a:gd name="connsiteY5" fmla="*/ 234573 h 258030"/>
                <a:gd name="connsiteX6" fmla="*/ 879852 w 1759704"/>
                <a:gd name="connsiteY6" fmla="*/ 234573 h 258030"/>
                <a:gd name="connsiteX7" fmla="*/ 1055823 w 1759704"/>
                <a:gd name="connsiteY7" fmla="*/ 0 h 258030"/>
                <a:gd name="connsiteX8" fmla="*/ 1231793 w 1759704"/>
                <a:gd name="connsiteY8" fmla="*/ 164201 h 258030"/>
                <a:gd name="connsiteX9" fmla="*/ 1407764 w 1759704"/>
                <a:gd name="connsiteY9" fmla="*/ 211115 h 258030"/>
                <a:gd name="connsiteX10" fmla="*/ 1583734 w 1759704"/>
                <a:gd name="connsiteY10" fmla="*/ 234573 h 258030"/>
                <a:gd name="connsiteX11" fmla="*/ 1759705 w 1759704"/>
                <a:gd name="connsiteY11" fmla="*/ 234573 h 25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9704" h="258030">
                  <a:moveTo>
                    <a:pt x="0" y="258030"/>
                  </a:moveTo>
                  <a:lnTo>
                    <a:pt x="0" y="258030"/>
                  </a:lnTo>
                  <a:lnTo>
                    <a:pt x="175971" y="211115"/>
                  </a:lnTo>
                  <a:lnTo>
                    <a:pt x="351941" y="234573"/>
                  </a:lnTo>
                  <a:lnTo>
                    <a:pt x="527911" y="234573"/>
                  </a:lnTo>
                  <a:lnTo>
                    <a:pt x="703882" y="234573"/>
                  </a:lnTo>
                  <a:lnTo>
                    <a:pt x="879852" y="234573"/>
                  </a:lnTo>
                  <a:lnTo>
                    <a:pt x="1055823" y="0"/>
                  </a:lnTo>
                  <a:lnTo>
                    <a:pt x="1231793" y="164201"/>
                  </a:lnTo>
                  <a:lnTo>
                    <a:pt x="1407764" y="211115"/>
                  </a:lnTo>
                  <a:lnTo>
                    <a:pt x="1583734" y="234573"/>
                  </a:lnTo>
                  <a:lnTo>
                    <a:pt x="1759705" y="234573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5" name="자유형 34">
              <a:extLst>
                <a:ext uri="{FF2B5EF4-FFF2-40B4-BE49-F238E27FC236}">
                  <a16:creationId xmlns:a16="http://schemas.microsoft.com/office/drawing/2014/main" id="{F9C29A53-E216-B134-AEE3-79494A60648E}"/>
                </a:ext>
              </a:extLst>
            </p:cNvPr>
            <p:cNvSpPr/>
            <p:nvPr/>
          </p:nvSpPr>
          <p:spPr>
            <a:xfrm>
              <a:off x="915340" y="1332966"/>
              <a:ext cx="1806629" cy="385090"/>
            </a:xfrm>
            <a:custGeom>
              <a:avLst/>
              <a:gdLst>
                <a:gd name="connsiteX0" fmla="*/ 0 w 1806629"/>
                <a:gd name="connsiteY0" fmla="*/ 266827 h 385090"/>
                <a:gd name="connsiteX1" fmla="*/ 46925 w 1806629"/>
                <a:gd name="connsiteY1" fmla="*/ 266827 h 385090"/>
                <a:gd name="connsiteX2" fmla="*/ 23463 w 1806629"/>
                <a:gd name="connsiteY2" fmla="*/ 266827 h 385090"/>
                <a:gd name="connsiteX3" fmla="*/ 23463 w 1806629"/>
                <a:gd name="connsiteY3" fmla="*/ 366520 h 385090"/>
                <a:gd name="connsiteX4" fmla="*/ 0 w 1806629"/>
                <a:gd name="connsiteY4" fmla="*/ 366520 h 385090"/>
                <a:gd name="connsiteX5" fmla="*/ 46925 w 1806629"/>
                <a:gd name="connsiteY5" fmla="*/ 366520 h 385090"/>
                <a:gd name="connsiteX6" fmla="*/ 175970 w 1806629"/>
                <a:gd name="connsiteY6" fmla="*/ 211116 h 385090"/>
                <a:gd name="connsiteX7" fmla="*/ 222896 w 1806629"/>
                <a:gd name="connsiteY7" fmla="*/ 211116 h 385090"/>
                <a:gd name="connsiteX8" fmla="*/ 199433 w 1806629"/>
                <a:gd name="connsiteY8" fmla="*/ 211116 h 385090"/>
                <a:gd name="connsiteX9" fmla="*/ 199433 w 1806629"/>
                <a:gd name="connsiteY9" fmla="*/ 328402 h 385090"/>
                <a:gd name="connsiteX10" fmla="*/ 175970 w 1806629"/>
                <a:gd name="connsiteY10" fmla="*/ 328402 h 385090"/>
                <a:gd name="connsiteX11" fmla="*/ 222896 w 1806629"/>
                <a:gd name="connsiteY11" fmla="*/ 328402 h 385090"/>
                <a:gd name="connsiteX12" fmla="*/ 351941 w 1806629"/>
                <a:gd name="connsiteY12" fmla="*/ 243369 h 385090"/>
                <a:gd name="connsiteX13" fmla="*/ 398866 w 1806629"/>
                <a:gd name="connsiteY13" fmla="*/ 243369 h 385090"/>
                <a:gd name="connsiteX14" fmla="*/ 375404 w 1806629"/>
                <a:gd name="connsiteY14" fmla="*/ 243369 h 385090"/>
                <a:gd name="connsiteX15" fmla="*/ 375404 w 1806629"/>
                <a:gd name="connsiteY15" fmla="*/ 343063 h 385090"/>
                <a:gd name="connsiteX16" fmla="*/ 351941 w 1806629"/>
                <a:gd name="connsiteY16" fmla="*/ 343063 h 385090"/>
                <a:gd name="connsiteX17" fmla="*/ 398866 w 1806629"/>
                <a:gd name="connsiteY17" fmla="*/ 343063 h 385090"/>
                <a:gd name="connsiteX18" fmla="*/ 527911 w 1806629"/>
                <a:gd name="connsiteY18" fmla="*/ 217957 h 385090"/>
                <a:gd name="connsiteX19" fmla="*/ 574837 w 1806629"/>
                <a:gd name="connsiteY19" fmla="*/ 217957 h 385090"/>
                <a:gd name="connsiteX20" fmla="*/ 551374 w 1806629"/>
                <a:gd name="connsiteY20" fmla="*/ 217957 h 385090"/>
                <a:gd name="connsiteX21" fmla="*/ 551374 w 1806629"/>
                <a:gd name="connsiteY21" fmla="*/ 368475 h 385090"/>
                <a:gd name="connsiteX22" fmla="*/ 527911 w 1806629"/>
                <a:gd name="connsiteY22" fmla="*/ 368475 h 385090"/>
                <a:gd name="connsiteX23" fmla="*/ 574837 w 1806629"/>
                <a:gd name="connsiteY23" fmla="*/ 368475 h 385090"/>
                <a:gd name="connsiteX24" fmla="*/ 703882 w 1806629"/>
                <a:gd name="connsiteY24" fmla="*/ 234573 h 385090"/>
                <a:gd name="connsiteX25" fmla="*/ 750807 w 1806629"/>
                <a:gd name="connsiteY25" fmla="*/ 234573 h 385090"/>
                <a:gd name="connsiteX26" fmla="*/ 727345 w 1806629"/>
                <a:gd name="connsiteY26" fmla="*/ 234573 h 385090"/>
                <a:gd name="connsiteX27" fmla="*/ 727345 w 1806629"/>
                <a:gd name="connsiteY27" fmla="*/ 351859 h 385090"/>
                <a:gd name="connsiteX28" fmla="*/ 703882 w 1806629"/>
                <a:gd name="connsiteY28" fmla="*/ 351859 h 385090"/>
                <a:gd name="connsiteX29" fmla="*/ 750807 w 1806629"/>
                <a:gd name="connsiteY29" fmla="*/ 351859 h 385090"/>
                <a:gd name="connsiteX30" fmla="*/ 879852 w 1806629"/>
                <a:gd name="connsiteY30" fmla="*/ 201342 h 385090"/>
                <a:gd name="connsiteX31" fmla="*/ 926778 w 1806629"/>
                <a:gd name="connsiteY31" fmla="*/ 201342 h 385090"/>
                <a:gd name="connsiteX32" fmla="*/ 903315 w 1806629"/>
                <a:gd name="connsiteY32" fmla="*/ 201342 h 385090"/>
                <a:gd name="connsiteX33" fmla="*/ 903315 w 1806629"/>
                <a:gd name="connsiteY33" fmla="*/ 385091 h 385090"/>
                <a:gd name="connsiteX34" fmla="*/ 879852 w 1806629"/>
                <a:gd name="connsiteY34" fmla="*/ 385091 h 385090"/>
                <a:gd name="connsiteX35" fmla="*/ 926778 w 1806629"/>
                <a:gd name="connsiteY35" fmla="*/ 385091 h 385090"/>
                <a:gd name="connsiteX36" fmla="*/ 1055823 w 1806629"/>
                <a:gd name="connsiteY36" fmla="*/ 0 h 385090"/>
                <a:gd name="connsiteX37" fmla="*/ 1102748 w 1806629"/>
                <a:gd name="connsiteY37" fmla="*/ 0 h 385090"/>
                <a:gd name="connsiteX38" fmla="*/ 1079285 w 1806629"/>
                <a:gd name="connsiteY38" fmla="*/ 0 h 385090"/>
                <a:gd name="connsiteX39" fmla="*/ 1079285 w 1806629"/>
                <a:gd name="connsiteY39" fmla="*/ 117286 h 385090"/>
                <a:gd name="connsiteX40" fmla="*/ 1055823 w 1806629"/>
                <a:gd name="connsiteY40" fmla="*/ 117286 h 385090"/>
                <a:gd name="connsiteX41" fmla="*/ 1102748 w 1806629"/>
                <a:gd name="connsiteY41" fmla="*/ 117286 h 385090"/>
                <a:gd name="connsiteX42" fmla="*/ 1231793 w 1806629"/>
                <a:gd name="connsiteY42" fmla="*/ 172997 h 385090"/>
                <a:gd name="connsiteX43" fmla="*/ 1278719 w 1806629"/>
                <a:gd name="connsiteY43" fmla="*/ 172997 h 385090"/>
                <a:gd name="connsiteX44" fmla="*/ 1255256 w 1806629"/>
                <a:gd name="connsiteY44" fmla="*/ 172997 h 385090"/>
                <a:gd name="connsiteX45" fmla="*/ 1255256 w 1806629"/>
                <a:gd name="connsiteY45" fmla="*/ 272691 h 385090"/>
                <a:gd name="connsiteX46" fmla="*/ 1231793 w 1806629"/>
                <a:gd name="connsiteY46" fmla="*/ 272691 h 385090"/>
                <a:gd name="connsiteX47" fmla="*/ 1278719 w 1806629"/>
                <a:gd name="connsiteY47" fmla="*/ 272691 h 385090"/>
                <a:gd name="connsiteX48" fmla="*/ 1407764 w 1806629"/>
                <a:gd name="connsiteY48" fmla="*/ 219912 h 385090"/>
                <a:gd name="connsiteX49" fmla="*/ 1454689 w 1806629"/>
                <a:gd name="connsiteY49" fmla="*/ 219912 h 385090"/>
                <a:gd name="connsiteX50" fmla="*/ 1431226 w 1806629"/>
                <a:gd name="connsiteY50" fmla="*/ 219912 h 385090"/>
                <a:gd name="connsiteX51" fmla="*/ 1431226 w 1806629"/>
                <a:gd name="connsiteY51" fmla="*/ 319606 h 385090"/>
                <a:gd name="connsiteX52" fmla="*/ 1407764 w 1806629"/>
                <a:gd name="connsiteY52" fmla="*/ 319606 h 385090"/>
                <a:gd name="connsiteX53" fmla="*/ 1454689 w 1806629"/>
                <a:gd name="connsiteY53" fmla="*/ 319606 h 385090"/>
                <a:gd name="connsiteX54" fmla="*/ 1583734 w 1806629"/>
                <a:gd name="connsiteY54" fmla="*/ 243369 h 385090"/>
                <a:gd name="connsiteX55" fmla="*/ 1630659 w 1806629"/>
                <a:gd name="connsiteY55" fmla="*/ 243369 h 385090"/>
                <a:gd name="connsiteX56" fmla="*/ 1607197 w 1806629"/>
                <a:gd name="connsiteY56" fmla="*/ 243369 h 385090"/>
                <a:gd name="connsiteX57" fmla="*/ 1607197 w 1806629"/>
                <a:gd name="connsiteY57" fmla="*/ 343063 h 385090"/>
                <a:gd name="connsiteX58" fmla="*/ 1583734 w 1806629"/>
                <a:gd name="connsiteY58" fmla="*/ 343063 h 385090"/>
                <a:gd name="connsiteX59" fmla="*/ 1630659 w 1806629"/>
                <a:gd name="connsiteY59" fmla="*/ 343063 h 385090"/>
                <a:gd name="connsiteX60" fmla="*/ 1759704 w 1806629"/>
                <a:gd name="connsiteY60" fmla="*/ 243369 h 385090"/>
                <a:gd name="connsiteX61" fmla="*/ 1806630 w 1806629"/>
                <a:gd name="connsiteY61" fmla="*/ 243369 h 385090"/>
                <a:gd name="connsiteX62" fmla="*/ 1783167 w 1806629"/>
                <a:gd name="connsiteY62" fmla="*/ 243369 h 385090"/>
                <a:gd name="connsiteX63" fmla="*/ 1783167 w 1806629"/>
                <a:gd name="connsiteY63" fmla="*/ 343063 h 385090"/>
                <a:gd name="connsiteX64" fmla="*/ 1759704 w 1806629"/>
                <a:gd name="connsiteY64" fmla="*/ 343063 h 385090"/>
                <a:gd name="connsiteX65" fmla="*/ 1806630 w 1806629"/>
                <a:gd name="connsiteY65" fmla="*/ 343063 h 385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806629" h="385090">
                  <a:moveTo>
                    <a:pt x="0" y="266827"/>
                  </a:moveTo>
                  <a:lnTo>
                    <a:pt x="46925" y="266827"/>
                  </a:lnTo>
                  <a:moveTo>
                    <a:pt x="23463" y="266827"/>
                  </a:moveTo>
                  <a:lnTo>
                    <a:pt x="23463" y="366520"/>
                  </a:lnTo>
                  <a:moveTo>
                    <a:pt x="0" y="366520"/>
                  </a:moveTo>
                  <a:lnTo>
                    <a:pt x="46925" y="366520"/>
                  </a:lnTo>
                  <a:moveTo>
                    <a:pt x="175970" y="211116"/>
                  </a:moveTo>
                  <a:lnTo>
                    <a:pt x="222896" y="211116"/>
                  </a:lnTo>
                  <a:moveTo>
                    <a:pt x="199433" y="211116"/>
                  </a:moveTo>
                  <a:lnTo>
                    <a:pt x="199433" y="328402"/>
                  </a:lnTo>
                  <a:moveTo>
                    <a:pt x="175970" y="328402"/>
                  </a:moveTo>
                  <a:lnTo>
                    <a:pt x="222896" y="328402"/>
                  </a:lnTo>
                  <a:moveTo>
                    <a:pt x="351941" y="243369"/>
                  </a:moveTo>
                  <a:lnTo>
                    <a:pt x="398866" y="243369"/>
                  </a:lnTo>
                  <a:moveTo>
                    <a:pt x="375404" y="243369"/>
                  </a:moveTo>
                  <a:lnTo>
                    <a:pt x="375404" y="343063"/>
                  </a:lnTo>
                  <a:moveTo>
                    <a:pt x="351941" y="343063"/>
                  </a:moveTo>
                  <a:lnTo>
                    <a:pt x="398866" y="343063"/>
                  </a:lnTo>
                  <a:moveTo>
                    <a:pt x="527911" y="217957"/>
                  </a:moveTo>
                  <a:lnTo>
                    <a:pt x="574837" y="217957"/>
                  </a:lnTo>
                  <a:moveTo>
                    <a:pt x="551374" y="217957"/>
                  </a:moveTo>
                  <a:lnTo>
                    <a:pt x="551374" y="368475"/>
                  </a:lnTo>
                  <a:moveTo>
                    <a:pt x="527911" y="368475"/>
                  </a:moveTo>
                  <a:lnTo>
                    <a:pt x="574837" y="368475"/>
                  </a:lnTo>
                  <a:moveTo>
                    <a:pt x="703882" y="234573"/>
                  </a:moveTo>
                  <a:lnTo>
                    <a:pt x="750807" y="234573"/>
                  </a:lnTo>
                  <a:moveTo>
                    <a:pt x="727345" y="234573"/>
                  </a:moveTo>
                  <a:lnTo>
                    <a:pt x="727345" y="351859"/>
                  </a:lnTo>
                  <a:moveTo>
                    <a:pt x="703882" y="351859"/>
                  </a:moveTo>
                  <a:lnTo>
                    <a:pt x="750807" y="351859"/>
                  </a:lnTo>
                  <a:moveTo>
                    <a:pt x="879852" y="201342"/>
                  </a:moveTo>
                  <a:lnTo>
                    <a:pt x="926778" y="201342"/>
                  </a:lnTo>
                  <a:moveTo>
                    <a:pt x="903315" y="201342"/>
                  </a:moveTo>
                  <a:lnTo>
                    <a:pt x="903315" y="385091"/>
                  </a:lnTo>
                  <a:moveTo>
                    <a:pt x="879852" y="385091"/>
                  </a:moveTo>
                  <a:lnTo>
                    <a:pt x="926778" y="385091"/>
                  </a:lnTo>
                  <a:moveTo>
                    <a:pt x="1055823" y="0"/>
                  </a:moveTo>
                  <a:lnTo>
                    <a:pt x="1102748" y="0"/>
                  </a:lnTo>
                  <a:moveTo>
                    <a:pt x="1079285" y="0"/>
                  </a:moveTo>
                  <a:lnTo>
                    <a:pt x="1079285" y="117286"/>
                  </a:lnTo>
                  <a:moveTo>
                    <a:pt x="1055823" y="117286"/>
                  </a:moveTo>
                  <a:lnTo>
                    <a:pt x="1102748" y="117286"/>
                  </a:lnTo>
                  <a:moveTo>
                    <a:pt x="1231793" y="172997"/>
                  </a:moveTo>
                  <a:lnTo>
                    <a:pt x="1278719" y="172997"/>
                  </a:lnTo>
                  <a:moveTo>
                    <a:pt x="1255256" y="172997"/>
                  </a:moveTo>
                  <a:lnTo>
                    <a:pt x="1255256" y="272691"/>
                  </a:lnTo>
                  <a:moveTo>
                    <a:pt x="1231793" y="272691"/>
                  </a:moveTo>
                  <a:lnTo>
                    <a:pt x="1278719" y="272691"/>
                  </a:lnTo>
                  <a:moveTo>
                    <a:pt x="1407764" y="219912"/>
                  </a:moveTo>
                  <a:lnTo>
                    <a:pt x="1454689" y="219912"/>
                  </a:lnTo>
                  <a:moveTo>
                    <a:pt x="1431226" y="219912"/>
                  </a:moveTo>
                  <a:lnTo>
                    <a:pt x="1431226" y="319606"/>
                  </a:lnTo>
                  <a:moveTo>
                    <a:pt x="1407764" y="319606"/>
                  </a:moveTo>
                  <a:lnTo>
                    <a:pt x="1454689" y="319606"/>
                  </a:lnTo>
                  <a:moveTo>
                    <a:pt x="1583734" y="243369"/>
                  </a:moveTo>
                  <a:lnTo>
                    <a:pt x="1630659" y="243369"/>
                  </a:lnTo>
                  <a:moveTo>
                    <a:pt x="1607197" y="243369"/>
                  </a:moveTo>
                  <a:lnTo>
                    <a:pt x="1607197" y="343063"/>
                  </a:lnTo>
                  <a:moveTo>
                    <a:pt x="1583734" y="343063"/>
                  </a:moveTo>
                  <a:lnTo>
                    <a:pt x="1630659" y="343063"/>
                  </a:lnTo>
                  <a:moveTo>
                    <a:pt x="1759704" y="243369"/>
                  </a:moveTo>
                  <a:lnTo>
                    <a:pt x="1806630" y="243369"/>
                  </a:lnTo>
                  <a:moveTo>
                    <a:pt x="1783167" y="243369"/>
                  </a:moveTo>
                  <a:lnTo>
                    <a:pt x="1783167" y="343063"/>
                  </a:lnTo>
                  <a:moveTo>
                    <a:pt x="1759704" y="343063"/>
                  </a:moveTo>
                  <a:lnTo>
                    <a:pt x="1806630" y="343063"/>
                  </a:lnTo>
                </a:path>
              </a:pathLst>
            </a:custGeom>
            <a:noFill/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224" name="그룹 223">
              <a:extLst>
                <a:ext uri="{FF2B5EF4-FFF2-40B4-BE49-F238E27FC236}">
                  <a16:creationId xmlns:a16="http://schemas.microsoft.com/office/drawing/2014/main" id="{EB73D55B-A6E2-031E-04CE-A238350BD710}"/>
                </a:ext>
              </a:extLst>
            </p:cNvPr>
            <p:cNvGrpSpPr/>
            <p:nvPr/>
          </p:nvGrpSpPr>
          <p:grpSpPr>
            <a:xfrm>
              <a:off x="1711280" y="2106161"/>
              <a:ext cx="215410" cy="71023"/>
              <a:chOff x="1711280" y="2106161"/>
              <a:chExt cx="215410" cy="71023"/>
            </a:xfrm>
          </p:grpSpPr>
          <p:sp>
            <p:nvSpPr>
              <p:cNvPr id="36" name="자유형 35">
                <a:extLst>
                  <a:ext uri="{FF2B5EF4-FFF2-40B4-BE49-F238E27FC236}">
                    <a16:creationId xmlns:a16="http://schemas.microsoft.com/office/drawing/2014/main" id="{BD82583D-BB1A-83E2-D142-16FC65A50BD1}"/>
                  </a:ext>
                </a:extLst>
              </p:cNvPr>
              <p:cNvSpPr/>
              <p:nvPr/>
            </p:nvSpPr>
            <p:spPr>
              <a:xfrm>
                <a:off x="1711280" y="2106161"/>
                <a:ext cx="55561" cy="69964"/>
              </a:xfrm>
              <a:custGeom>
                <a:avLst/>
                <a:gdLst>
                  <a:gd name="connsiteX0" fmla="*/ 34868 w 55561"/>
                  <a:gd name="connsiteY0" fmla="*/ 69965 h 69964"/>
                  <a:gd name="connsiteX1" fmla="*/ 34868 w 55561"/>
                  <a:gd name="connsiteY1" fmla="*/ 11892 h 69964"/>
                  <a:gd name="connsiteX2" fmla="*/ 55561 w 55561"/>
                  <a:gd name="connsiteY2" fmla="*/ 11892 h 69964"/>
                  <a:gd name="connsiteX3" fmla="*/ 55561 w 55561"/>
                  <a:gd name="connsiteY3" fmla="*/ 0 h 69964"/>
                  <a:gd name="connsiteX4" fmla="*/ 0 w 55561"/>
                  <a:gd name="connsiteY4" fmla="*/ 0 h 69964"/>
                  <a:gd name="connsiteX5" fmla="*/ 0 w 55561"/>
                  <a:gd name="connsiteY5" fmla="*/ 11892 h 69964"/>
                  <a:gd name="connsiteX6" fmla="*/ 20774 w 55561"/>
                  <a:gd name="connsiteY6" fmla="*/ 11892 h 69964"/>
                  <a:gd name="connsiteX7" fmla="*/ 20774 w 55561"/>
                  <a:gd name="connsiteY7" fmla="*/ 69965 h 69964"/>
                  <a:gd name="connsiteX8" fmla="*/ 34868 w 55561"/>
                  <a:gd name="connsiteY8" fmla="*/ 69965 h 69964"/>
                  <a:gd name="connsiteX9" fmla="*/ 34868 w 55561"/>
                  <a:gd name="connsiteY9" fmla="*/ 69965 h 69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561" h="69964">
                    <a:moveTo>
                      <a:pt x="34868" y="69965"/>
                    </a:moveTo>
                    <a:lnTo>
                      <a:pt x="34868" y="11892"/>
                    </a:lnTo>
                    <a:lnTo>
                      <a:pt x="55561" y="11892"/>
                    </a:lnTo>
                    <a:lnTo>
                      <a:pt x="55561" y="0"/>
                    </a:lnTo>
                    <a:lnTo>
                      <a:pt x="0" y="0"/>
                    </a:lnTo>
                    <a:lnTo>
                      <a:pt x="0" y="11892"/>
                    </a:lnTo>
                    <a:lnTo>
                      <a:pt x="20774" y="11892"/>
                    </a:lnTo>
                    <a:lnTo>
                      <a:pt x="20774" y="69965"/>
                    </a:lnTo>
                    <a:lnTo>
                      <a:pt x="34868" y="69965"/>
                    </a:lnTo>
                    <a:lnTo>
                      <a:pt x="34868" y="69965"/>
                    </a:lnTo>
                    <a:close/>
                  </a:path>
                </a:pathLst>
              </a:custGeom>
              <a:solidFill>
                <a:srgbClr val="0D0D0D"/>
              </a:solidFill>
              <a:ln w="81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" name="자유형 36">
                <a:extLst>
                  <a:ext uri="{FF2B5EF4-FFF2-40B4-BE49-F238E27FC236}">
                    <a16:creationId xmlns:a16="http://schemas.microsoft.com/office/drawing/2014/main" id="{ED9DD1A8-76A6-9DC5-DCE9-9B2CB846FD5A}"/>
                  </a:ext>
                </a:extLst>
              </p:cNvPr>
              <p:cNvSpPr/>
              <p:nvPr/>
            </p:nvSpPr>
            <p:spPr>
              <a:xfrm>
                <a:off x="1772463" y="2106242"/>
                <a:ext cx="154227" cy="70942"/>
              </a:xfrm>
              <a:custGeom>
                <a:avLst/>
                <a:gdLst>
                  <a:gd name="connsiteX0" fmla="*/ 13442 w 154227"/>
                  <a:gd name="connsiteY0" fmla="*/ 12380 h 70942"/>
                  <a:gd name="connsiteX1" fmla="*/ 13442 w 154227"/>
                  <a:gd name="connsiteY1" fmla="*/ 0 h 70942"/>
                  <a:gd name="connsiteX2" fmla="*/ 0 w 154227"/>
                  <a:gd name="connsiteY2" fmla="*/ 0 h 70942"/>
                  <a:gd name="connsiteX3" fmla="*/ 0 w 154227"/>
                  <a:gd name="connsiteY3" fmla="*/ 12380 h 70942"/>
                  <a:gd name="connsiteX4" fmla="*/ 13442 w 154227"/>
                  <a:gd name="connsiteY4" fmla="*/ 12380 h 70942"/>
                  <a:gd name="connsiteX5" fmla="*/ 13442 w 154227"/>
                  <a:gd name="connsiteY5" fmla="*/ 69883 h 70942"/>
                  <a:gd name="connsiteX6" fmla="*/ 13442 w 154227"/>
                  <a:gd name="connsiteY6" fmla="*/ 19222 h 70942"/>
                  <a:gd name="connsiteX7" fmla="*/ 0 w 154227"/>
                  <a:gd name="connsiteY7" fmla="*/ 19222 h 70942"/>
                  <a:gd name="connsiteX8" fmla="*/ 0 w 154227"/>
                  <a:gd name="connsiteY8" fmla="*/ 69883 h 70942"/>
                  <a:gd name="connsiteX9" fmla="*/ 13442 w 154227"/>
                  <a:gd name="connsiteY9" fmla="*/ 69883 h 70942"/>
                  <a:gd name="connsiteX10" fmla="*/ 24522 w 154227"/>
                  <a:gd name="connsiteY10" fmla="*/ 69883 h 70942"/>
                  <a:gd name="connsiteX11" fmla="*/ 37964 w 154227"/>
                  <a:gd name="connsiteY11" fmla="*/ 69883 h 70942"/>
                  <a:gd name="connsiteX12" fmla="*/ 37964 w 154227"/>
                  <a:gd name="connsiteY12" fmla="*/ 45286 h 70942"/>
                  <a:gd name="connsiteX13" fmla="*/ 39023 w 154227"/>
                  <a:gd name="connsiteY13" fmla="*/ 34860 h 70942"/>
                  <a:gd name="connsiteX14" fmla="*/ 42608 w 154227"/>
                  <a:gd name="connsiteY14" fmla="*/ 30055 h 70942"/>
                  <a:gd name="connsiteX15" fmla="*/ 48229 w 154227"/>
                  <a:gd name="connsiteY15" fmla="*/ 28344 h 70942"/>
                  <a:gd name="connsiteX16" fmla="*/ 52302 w 154227"/>
                  <a:gd name="connsiteY16" fmla="*/ 29403 h 70942"/>
                  <a:gd name="connsiteX17" fmla="*/ 54502 w 154227"/>
                  <a:gd name="connsiteY17" fmla="*/ 32580 h 70942"/>
                  <a:gd name="connsiteX18" fmla="*/ 55235 w 154227"/>
                  <a:gd name="connsiteY18" fmla="*/ 42109 h 70942"/>
                  <a:gd name="connsiteX19" fmla="*/ 55235 w 154227"/>
                  <a:gd name="connsiteY19" fmla="*/ 69883 h 70942"/>
                  <a:gd name="connsiteX20" fmla="*/ 68677 w 154227"/>
                  <a:gd name="connsiteY20" fmla="*/ 69883 h 70942"/>
                  <a:gd name="connsiteX21" fmla="*/ 68677 w 154227"/>
                  <a:gd name="connsiteY21" fmla="*/ 45530 h 70942"/>
                  <a:gd name="connsiteX22" fmla="*/ 69737 w 154227"/>
                  <a:gd name="connsiteY22" fmla="*/ 35023 h 70942"/>
                  <a:gd name="connsiteX23" fmla="*/ 73321 w 154227"/>
                  <a:gd name="connsiteY23" fmla="*/ 29973 h 70942"/>
                  <a:gd name="connsiteX24" fmla="*/ 78617 w 154227"/>
                  <a:gd name="connsiteY24" fmla="*/ 28263 h 70942"/>
                  <a:gd name="connsiteX25" fmla="*/ 84319 w 154227"/>
                  <a:gd name="connsiteY25" fmla="*/ 31114 h 70942"/>
                  <a:gd name="connsiteX26" fmla="*/ 85704 w 154227"/>
                  <a:gd name="connsiteY26" fmla="*/ 40888 h 70942"/>
                  <a:gd name="connsiteX27" fmla="*/ 85704 w 154227"/>
                  <a:gd name="connsiteY27" fmla="*/ 69883 h 70942"/>
                  <a:gd name="connsiteX28" fmla="*/ 99146 w 154227"/>
                  <a:gd name="connsiteY28" fmla="*/ 69883 h 70942"/>
                  <a:gd name="connsiteX29" fmla="*/ 99146 w 154227"/>
                  <a:gd name="connsiteY29" fmla="*/ 37466 h 70942"/>
                  <a:gd name="connsiteX30" fmla="*/ 97761 w 154227"/>
                  <a:gd name="connsiteY30" fmla="*/ 26960 h 70942"/>
                  <a:gd name="connsiteX31" fmla="*/ 91977 w 154227"/>
                  <a:gd name="connsiteY31" fmla="*/ 20281 h 70942"/>
                  <a:gd name="connsiteX32" fmla="*/ 82527 w 154227"/>
                  <a:gd name="connsiteY32" fmla="*/ 18000 h 70942"/>
                  <a:gd name="connsiteX33" fmla="*/ 74299 w 154227"/>
                  <a:gd name="connsiteY33" fmla="*/ 20037 h 70942"/>
                  <a:gd name="connsiteX34" fmla="*/ 67130 w 154227"/>
                  <a:gd name="connsiteY34" fmla="*/ 26064 h 70942"/>
                  <a:gd name="connsiteX35" fmla="*/ 61264 w 154227"/>
                  <a:gd name="connsiteY35" fmla="*/ 20037 h 70942"/>
                  <a:gd name="connsiteX36" fmla="*/ 52791 w 154227"/>
                  <a:gd name="connsiteY36" fmla="*/ 18000 h 70942"/>
                  <a:gd name="connsiteX37" fmla="*/ 36986 w 154227"/>
                  <a:gd name="connsiteY37" fmla="*/ 26064 h 70942"/>
                  <a:gd name="connsiteX38" fmla="*/ 36986 w 154227"/>
                  <a:gd name="connsiteY38" fmla="*/ 19140 h 70942"/>
                  <a:gd name="connsiteX39" fmla="*/ 24603 w 154227"/>
                  <a:gd name="connsiteY39" fmla="*/ 19140 h 70942"/>
                  <a:gd name="connsiteX40" fmla="*/ 24603 w 154227"/>
                  <a:gd name="connsiteY40" fmla="*/ 69802 h 70942"/>
                  <a:gd name="connsiteX41" fmla="*/ 24603 w 154227"/>
                  <a:gd name="connsiteY41" fmla="*/ 69802 h 70942"/>
                  <a:gd name="connsiteX42" fmla="*/ 136947 w 154227"/>
                  <a:gd name="connsiteY42" fmla="*/ 59295 h 70942"/>
                  <a:gd name="connsiteX43" fmla="*/ 131652 w 154227"/>
                  <a:gd name="connsiteY43" fmla="*/ 61005 h 70942"/>
                  <a:gd name="connsiteX44" fmla="*/ 123913 w 154227"/>
                  <a:gd name="connsiteY44" fmla="*/ 57666 h 70942"/>
                  <a:gd name="connsiteX45" fmla="*/ 120654 w 154227"/>
                  <a:gd name="connsiteY45" fmla="*/ 48381 h 70942"/>
                  <a:gd name="connsiteX46" fmla="*/ 154219 w 154227"/>
                  <a:gd name="connsiteY46" fmla="*/ 48381 h 70942"/>
                  <a:gd name="connsiteX47" fmla="*/ 147946 w 154227"/>
                  <a:gd name="connsiteY47" fmla="*/ 25494 h 70942"/>
                  <a:gd name="connsiteX48" fmla="*/ 130104 w 154227"/>
                  <a:gd name="connsiteY48" fmla="*/ 18000 h 70942"/>
                  <a:gd name="connsiteX49" fmla="*/ 113485 w 154227"/>
                  <a:gd name="connsiteY49" fmla="*/ 25168 h 70942"/>
                  <a:gd name="connsiteX50" fmla="*/ 106886 w 154227"/>
                  <a:gd name="connsiteY50" fmla="*/ 44878 h 70942"/>
                  <a:gd name="connsiteX51" fmla="*/ 111937 w 154227"/>
                  <a:gd name="connsiteY51" fmla="*/ 62309 h 70942"/>
                  <a:gd name="connsiteX52" fmla="*/ 131489 w 154227"/>
                  <a:gd name="connsiteY52" fmla="*/ 70942 h 70942"/>
                  <a:gd name="connsiteX53" fmla="*/ 145420 w 154227"/>
                  <a:gd name="connsiteY53" fmla="*/ 67114 h 70942"/>
                  <a:gd name="connsiteX54" fmla="*/ 153567 w 154227"/>
                  <a:gd name="connsiteY54" fmla="*/ 55955 h 70942"/>
                  <a:gd name="connsiteX55" fmla="*/ 140206 w 154227"/>
                  <a:gd name="connsiteY55" fmla="*/ 53675 h 70942"/>
                  <a:gd name="connsiteX56" fmla="*/ 136947 w 154227"/>
                  <a:gd name="connsiteY56" fmla="*/ 59214 h 70942"/>
                  <a:gd name="connsiteX57" fmla="*/ 136947 w 154227"/>
                  <a:gd name="connsiteY57" fmla="*/ 59214 h 70942"/>
                  <a:gd name="connsiteX58" fmla="*/ 120898 w 154227"/>
                  <a:gd name="connsiteY58" fmla="*/ 40236 h 70942"/>
                  <a:gd name="connsiteX59" fmla="*/ 123750 w 154227"/>
                  <a:gd name="connsiteY59" fmla="*/ 31521 h 70942"/>
                  <a:gd name="connsiteX60" fmla="*/ 131000 w 154227"/>
                  <a:gd name="connsiteY60" fmla="*/ 28344 h 70942"/>
                  <a:gd name="connsiteX61" fmla="*/ 138007 w 154227"/>
                  <a:gd name="connsiteY61" fmla="*/ 31358 h 70942"/>
                  <a:gd name="connsiteX62" fmla="*/ 141021 w 154227"/>
                  <a:gd name="connsiteY62" fmla="*/ 40236 h 70942"/>
                  <a:gd name="connsiteX63" fmla="*/ 120980 w 154227"/>
                  <a:gd name="connsiteY63" fmla="*/ 40236 h 70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154227" h="70942">
                    <a:moveTo>
                      <a:pt x="13442" y="12380"/>
                    </a:moveTo>
                    <a:lnTo>
                      <a:pt x="13442" y="0"/>
                    </a:lnTo>
                    <a:lnTo>
                      <a:pt x="0" y="0"/>
                    </a:lnTo>
                    <a:lnTo>
                      <a:pt x="0" y="12380"/>
                    </a:lnTo>
                    <a:lnTo>
                      <a:pt x="13442" y="12380"/>
                    </a:lnTo>
                    <a:close/>
                    <a:moveTo>
                      <a:pt x="13442" y="69883"/>
                    </a:moveTo>
                    <a:lnTo>
                      <a:pt x="13442" y="19222"/>
                    </a:lnTo>
                    <a:lnTo>
                      <a:pt x="0" y="19222"/>
                    </a:lnTo>
                    <a:lnTo>
                      <a:pt x="0" y="69883"/>
                    </a:lnTo>
                    <a:lnTo>
                      <a:pt x="13442" y="69883"/>
                    </a:lnTo>
                    <a:close/>
                    <a:moveTo>
                      <a:pt x="24522" y="69883"/>
                    </a:moveTo>
                    <a:lnTo>
                      <a:pt x="37964" y="69883"/>
                    </a:lnTo>
                    <a:lnTo>
                      <a:pt x="37964" y="45286"/>
                    </a:lnTo>
                    <a:cubicBezTo>
                      <a:pt x="37964" y="40399"/>
                      <a:pt x="38290" y="36896"/>
                      <a:pt x="39023" y="34860"/>
                    </a:cubicBezTo>
                    <a:cubicBezTo>
                      <a:pt x="39756" y="32824"/>
                      <a:pt x="40897" y="31114"/>
                      <a:pt x="42608" y="30055"/>
                    </a:cubicBezTo>
                    <a:cubicBezTo>
                      <a:pt x="44237" y="28914"/>
                      <a:pt x="46111" y="28344"/>
                      <a:pt x="48229" y="28344"/>
                    </a:cubicBezTo>
                    <a:cubicBezTo>
                      <a:pt x="49940" y="28344"/>
                      <a:pt x="51325" y="28670"/>
                      <a:pt x="52302" y="29403"/>
                    </a:cubicBezTo>
                    <a:cubicBezTo>
                      <a:pt x="53280" y="30136"/>
                      <a:pt x="54013" y="31195"/>
                      <a:pt x="54502" y="32580"/>
                    </a:cubicBezTo>
                    <a:cubicBezTo>
                      <a:pt x="54991" y="33964"/>
                      <a:pt x="55235" y="37222"/>
                      <a:pt x="55235" y="42109"/>
                    </a:cubicBezTo>
                    <a:lnTo>
                      <a:pt x="55235" y="69883"/>
                    </a:lnTo>
                    <a:lnTo>
                      <a:pt x="68677" y="69883"/>
                    </a:lnTo>
                    <a:lnTo>
                      <a:pt x="68677" y="45530"/>
                    </a:lnTo>
                    <a:cubicBezTo>
                      <a:pt x="68677" y="40724"/>
                      <a:pt x="69003" y="37304"/>
                      <a:pt x="69737" y="35023"/>
                    </a:cubicBezTo>
                    <a:cubicBezTo>
                      <a:pt x="70470" y="32824"/>
                      <a:pt x="71692" y="31114"/>
                      <a:pt x="73321" y="29973"/>
                    </a:cubicBezTo>
                    <a:cubicBezTo>
                      <a:pt x="74950" y="28833"/>
                      <a:pt x="76743" y="28263"/>
                      <a:pt x="78617" y="28263"/>
                    </a:cubicBezTo>
                    <a:cubicBezTo>
                      <a:pt x="81224" y="28263"/>
                      <a:pt x="83097" y="29240"/>
                      <a:pt x="84319" y="31114"/>
                    </a:cubicBezTo>
                    <a:cubicBezTo>
                      <a:pt x="85215" y="32580"/>
                      <a:pt x="85704" y="35838"/>
                      <a:pt x="85704" y="40888"/>
                    </a:cubicBezTo>
                    <a:lnTo>
                      <a:pt x="85704" y="69883"/>
                    </a:lnTo>
                    <a:lnTo>
                      <a:pt x="99146" y="69883"/>
                    </a:lnTo>
                    <a:lnTo>
                      <a:pt x="99146" y="37466"/>
                    </a:lnTo>
                    <a:cubicBezTo>
                      <a:pt x="99146" y="32661"/>
                      <a:pt x="98658" y="29159"/>
                      <a:pt x="97761" y="26960"/>
                    </a:cubicBezTo>
                    <a:cubicBezTo>
                      <a:pt x="96458" y="24028"/>
                      <a:pt x="94584" y="21828"/>
                      <a:pt x="91977" y="20281"/>
                    </a:cubicBezTo>
                    <a:cubicBezTo>
                      <a:pt x="89370" y="18733"/>
                      <a:pt x="86274" y="18000"/>
                      <a:pt x="82527" y="18000"/>
                    </a:cubicBezTo>
                    <a:cubicBezTo>
                      <a:pt x="79594" y="18000"/>
                      <a:pt x="76824" y="18652"/>
                      <a:pt x="74299" y="20037"/>
                    </a:cubicBezTo>
                    <a:cubicBezTo>
                      <a:pt x="71773" y="21421"/>
                      <a:pt x="69329" y="23376"/>
                      <a:pt x="67130" y="26064"/>
                    </a:cubicBezTo>
                    <a:cubicBezTo>
                      <a:pt x="65582" y="23376"/>
                      <a:pt x="63626" y="21340"/>
                      <a:pt x="61264" y="20037"/>
                    </a:cubicBezTo>
                    <a:cubicBezTo>
                      <a:pt x="58901" y="18733"/>
                      <a:pt x="56050" y="18000"/>
                      <a:pt x="52791" y="18000"/>
                    </a:cubicBezTo>
                    <a:cubicBezTo>
                      <a:pt x="46681" y="18000"/>
                      <a:pt x="41386" y="20688"/>
                      <a:pt x="36986" y="26064"/>
                    </a:cubicBezTo>
                    <a:lnTo>
                      <a:pt x="36986" y="19140"/>
                    </a:lnTo>
                    <a:lnTo>
                      <a:pt x="24603" y="19140"/>
                    </a:lnTo>
                    <a:lnTo>
                      <a:pt x="24603" y="69802"/>
                    </a:lnTo>
                    <a:lnTo>
                      <a:pt x="24603" y="69802"/>
                    </a:lnTo>
                    <a:close/>
                    <a:moveTo>
                      <a:pt x="136947" y="59295"/>
                    </a:moveTo>
                    <a:cubicBezTo>
                      <a:pt x="135481" y="60435"/>
                      <a:pt x="133770" y="61005"/>
                      <a:pt x="131652" y="61005"/>
                    </a:cubicBezTo>
                    <a:cubicBezTo>
                      <a:pt x="128556" y="61005"/>
                      <a:pt x="125949" y="59865"/>
                      <a:pt x="123913" y="57666"/>
                    </a:cubicBezTo>
                    <a:cubicBezTo>
                      <a:pt x="121876" y="55467"/>
                      <a:pt x="120735" y="52372"/>
                      <a:pt x="120654" y="48381"/>
                    </a:cubicBezTo>
                    <a:lnTo>
                      <a:pt x="154219" y="48381"/>
                    </a:lnTo>
                    <a:cubicBezTo>
                      <a:pt x="154381" y="38118"/>
                      <a:pt x="152345" y="30462"/>
                      <a:pt x="147946" y="25494"/>
                    </a:cubicBezTo>
                    <a:cubicBezTo>
                      <a:pt x="143546" y="20525"/>
                      <a:pt x="137599" y="18000"/>
                      <a:pt x="130104" y="18000"/>
                    </a:cubicBezTo>
                    <a:cubicBezTo>
                      <a:pt x="123424" y="18000"/>
                      <a:pt x="117802" y="20362"/>
                      <a:pt x="113485" y="25168"/>
                    </a:cubicBezTo>
                    <a:cubicBezTo>
                      <a:pt x="109085" y="29892"/>
                      <a:pt x="106886" y="36489"/>
                      <a:pt x="106886" y="44878"/>
                    </a:cubicBezTo>
                    <a:cubicBezTo>
                      <a:pt x="106886" y="51883"/>
                      <a:pt x="108597" y="57748"/>
                      <a:pt x="111937" y="62309"/>
                    </a:cubicBezTo>
                    <a:cubicBezTo>
                      <a:pt x="116173" y="68091"/>
                      <a:pt x="122691" y="70942"/>
                      <a:pt x="131489" y="70942"/>
                    </a:cubicBezTo>
                    <a:cubicBezTo>
                      <a:pt x="137029" y="70942"/>
                      <a:pt x="141673" y="69639"/>
                      <a:pt x="145420" y="67114"/>
                    </a:cubicBezTo>
                    <a:cubicBezTo>
                      <a:pt x="149168" y="64589"/>
                      <a:pt x="151856" y="60842"/>
                      <a:pt x="153567" y="55955"/>
                    </a:cubicBezTo>
                    <a:lnTo>
                      <a:pt x="140206" y="53675"/>
                    </a:lnTo>
                    <a:cubicBezTo>
                      <a:pt x="139473" y="56200"/>
                      <a:pt x="138414" y="58073"/>
                      <a:pt x="136947" y="59214"/>
                    </a:cubicBezTo>
                    <a:lnTo>
                      <a:pt x="136947" y="59214"/>
                    </a:lnTo>
                    <a:close/>
                    <a:moveTo>
                      <a:pt x="120898" y="40236"/>
                    </a:moveTo>
                    <a:cubicBezTo>
                      <a:pt x="120898" y="36570"/>
                      <a:pt x="121794" y="33720"/>
                      <a:pt x="123750" y="31521"/>
                    </a:cubicBezTo>
                    <a:cubicBezTo>
                      <a:pt x="125623" y="29403"/>
                      <a:pt x="128068" y="28344"/>
                      <a:pt x="131000" y="28344"/>
                    </a:cubicBezTo>
                    <a:cubicBezTo>
                      <a:pt x="133770" y="28344"/>
                      <a:pt x="136051" y="29321"/>
                      <a:pt x="138007" y="31358"/>
                    </a:cubicBezTo>
                    <a:cubicBezTo>
                      <a:pt x="139880" y="33394"/>
                      <a:pt x="140939" y="36326"/>
                      <a:pt x="141021" y="40236"/>
                    </a:cubicBezTo>
                    <a:lnTo>
                      <a:pt x="120980" y="40236"/>
                    </a:lnTo>
                    <a:close/>
                  </a:path>
                </a:pathLst>
              </a:custGeom>
              <a:solidFill>
                <a:srgbClr val="0D0D0D"/>
              </a:solidFill>
              <a:ln w="81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r>
                  <a:rPr lang="en-US" altLang="ko-KR" dirty="0"/>
                  <a:t>  </a:t>
                </a:r>
                <a:endParaRPr lang="ko-KR" altLang="en-US" dirty="0"/>
              </a:p>
            </p:txBody>
          </p:sp>
        </p:grpSp>
        <p:sp>
          <p:nvSpPr>
            <p:cNvPr id="38" name="자유형 37">
              <a:extLst>
                <a:ext uri="{FF2B5EF4-FFF2-40B4-BE49-F238E27FC236}">
                  <a16:creationId xmlns:a16="http://schemas.microsoft.com/office/drawing/2014/main" id="{DCD9A9DA-7648-8BF4-EE99-4898A5AB3999}"/>
                </a:ext>
              </a:extLst>
            </p:cNvPr>
            <p:cNvSpPr/>
            <p:nvPr/>
          </p:nvSpPr>
          <p:spPr>
            <a:xfrm>
              <a:off x="633869" y="1029569"/>
              <a:ext cx="90510" cy="534630"/>
            </a:xfrm>
            <a:custGeom>
              <a:avLst/>
              <a:gdLst>
                <a:gd name="connsiteX0" fmla="*/ 69981 w 90510"/>
                <a:gd name="connsiteY0" fmla="*/ 520459 h 534630"/>
                <a:gd name="connsiteX1" fmla="*/ 40245 w 90510"/>
                <a:gd name="connsiteY1" fmla="*/ 520459 h 534630"/>
                <a:gd name="connsiteX2" fmla="*/ 40245 w 90510"/>
                <a:gd name="connsiteY2" fmla="*/ 491218 h 534630"/>
                <a:gd name="connsiteX3" fmla="*/ 28432 w 90510"/>
                <a:gd name="connsiteY3" fmla="*/ 491218 h 534630"/>
                <a:gd name="connsiteX4" fmla="*/ 28432 w 90510"/>
                <a:gd name="connsiteY4" fmla="*/ 520459 h 534630"/>
                <a:gd name="connsiteX5" fmla="*/ 11894 w 90510"/>
                <a:gd name="connsiteY5" fmla="*/ 520459 h 534630"/>
                <a:gd name="connsiteX6" fmla="*/ 11894 w 90510"/>
                <a:gd name="connsiteY6" fmla="*/ 486657 h 534630"/>
                <a:gd name="connsiteX7" fmla="*/ 81 w 90510"/>
                <a:gd name="connsiteY7" fmla="*/ 486657 h 534630"/>
                <a:gd name="connsiteX8" fmla="*/ 81 w 90510"/>
                <a:gd name="connsiteY8" fmla="*/ 534631 h 534630"/>
                <a:gd name="connsiteX9" fmla="*/ 70062 w 90510"/>
                <a:gd name="connsiteY9" fmla="*/ 534631 h 534630"/>
                <a:gd name="connsiteX10" fmla="*/ 70062 w 90510"/>
                <a:gd name="connsiteY10" fmla="*/ 520540 h 534630"/>
                <a:gd name="connsiteX11" fmla="*/ 70062 w 90510"/>
                <a:gd name="connsiteY11" fmla="*/ 520540 h 534630"/>
                <a:gd name="connsiteX12" fmla="*/ 12383 w 90510"/>
                <a:gd name="connsiteY12" fmla="*/ 463363 h 534630"/>
                <a:gd name="connsiteX13" fmla="*/ 0 w 90510"/>
                <a:gd name="connsiteY13" fmla="*/ 463363 h 534630"/>
                <a:gd name="connsiteX14" fmla="*/ 0 w 90510"/>
                <a:gd name="connsiteY14" fmla="*/ 476802 h 534630"/>
                <a:gd name="connsiteX15" fmla="*/ 12383 w 90510"/>
                <a:gd name="connsiteY15" fmla="*/ 476802 h 534630"/>
                <a:gd name="connsiteX16" fmla="*/ 12383 w 90510"/>
                <a:gd name="connsiteY16" fmla="*/ 463363 h 534630"/>
                <a:gd name="connsiteX17" fmla="*/ 12383 w 90510"/>
                <a:gd name="connsiteY17" fmla="*/ 463363 h 534630"/>
                <a:gd name="connsiteX18" fmla="*/ 69981 w 90510"/>
                <a:gd name="connsiteY18" fmla="*/ 463363 h 534630"/>
                <a:gd name="connsiteX19" fmla="*/ 19308 w 90510"/>
                <a:gd name="connsiteY19" fmla="*/ 463363 h 534630"/>
                <a:gd name="connsiteX20" fmla="*/ 19308 w 90510"/>
                <a:gd name="connsiteY20" fmla="*/ 476802 h 534630"/>
                <a:gd name="connsiteX21" fmla="*/ 69981 w 90510"/>
                <a:gd name="connsiteY21" fmla="*/ 476802 h 534630"/>
                <a:gd name="connsiteX22" fmla="*/ 69981 w 90510"/>
                <a:gd name="connsiteY22" fmla="*/ 463363 h 534630"/>
                <a:gd name="connsiteX23" fmla="*/ 69981 w 90510"/>
                <a:gd name="connsiteY23" fmla="*/ 463363 h 534630"/>
                <a:gd name="connsiteX24" fmla="*/ 54339 w 90510"/>
                <a:gd name="connsiteY24" fmla="*/ 438440 h 534630"/>
                <a:gd name="connsiteX25" fmla="*/ 37312 w 90510"/>
                <a:gd name="connsiteY25" fmla="*/ 437299 h 534630"/>
                <a:gd name="connsiteX26" fmla="*/ 31691 w 90510"/>
                <a:gd name="connsiteY26" fmla="*/ 434204 h 534630"/>
                <a:gd name="connsiteX27" fmla="*/ 30143 w 90510"/>
                <a:gd name="connsiteY27" fmla="*/ 429399 h 534630"/>
                <a:gd name="connsiteX28" fmla="*/ 32343 w 90510"/>
                <a:gd name="connsiteY28" fmla="*/ 423127 h 534630"/>
                <a:gd name="connsiteX29" fmla="*/ 20611 w 90510"/>
                <a:gd name="connsiteY29" fmla="*/ 418973 h 534630"/>
                <a:gd name="connsiteX30" fmla="*/ 18086 w 90510"/>
                <a:gd name="connsiteY30" fmla="*/ 427770 h 534630"/>
                <a:gd name="connsiteX31" fmla="*/ 19715 w 90510"/>
                <a:gd name="connsiteY31" fmla="*/ 433553 h 534630"/>
                <a:gd name="connsiteX32" fmla="*/ 26477 w 90510"/>
                <a:gd name="connsiteY32" fmla="*/ 439336 h 534630"/>
                <a:gd name="connsiteX33" fmla="*/ 19308 w 90510"/>
                <a:gd name="connsiteY33" fmla="*/ 439336 h 534630"/>
                <a:gd name="connsiteX34" fmla="*/ 19308 w 90510"/>
                <a:gd name="connsiteY34" fmla="*/ 451797 h 534630"/>
                <a:gd name="connsiteX35" fmla="*/ 69981 w 90510"/>
                <a:gd name="connsiteY35" fmla="*/ 451797 h 534630"/>
                <a:gd name="connsiteX36" fmla="*/ 69981 w 90510"/>
                <a:gd name="connsiteY36" fmla="*/ 438358 h 534630"/>
                <a:gd name="connsiteX37" fmla="*/ 54339 w 90510"/>
                <a:gd name="connsiteY37" fmla="*/ 438358 h 534630"/>
                <a:gd name="connsiteX38" fmla="*/ 12383 w 90510"/>
                <a:gd name="connsiteY38" fmla="*/ 401462 h 534630"/>
                <a:gd name="connsiteX39" fmla="*/ 0 w 90510"/>
                <a:gd name="connsiteY39" fmla="*/ 401462 h 534630"/>
                <a:gd name="connsiteX40" fmla="*/ 0 w 90510"/>
                <a:gd name="connsiteY40" fmla="*/ 414901 h 534630"/>
                <a:gd name="connsiteX41" fmla="*/ 12383 w 90510"/>
                <a:gd name="connsiteY41" fmla="*/ 414901 h 534630"/>
                <a:gd name="connsiteX42" fmla="*/ 12383 w 90510"/>
                <a:gd name="connsiteY42" fmla="*/ 401462 h 534630"/>
                <a:gd name="connsiteX43" fmla="*/ 12383 w 90510"/>
                <a:gd name="connsiteY43" fmla="*/ 401462 h 534630"/>
                <a:gd name="connsiteX44" fmla="*/ 69981 w 90510"/>
                <a:gd name="connsiteY44" fmla="*/ 401462 h 534630"/>
                <a:gd name="connsiteX45" fmla="*/ 19308 w 90510"/>
                <a:gd name="connsiteY45" fmla="*/ 401462 h 534630"/>
                <a:gd name="connsiteX46" fmla="*/ 19308 w 90510"/>
                <a:gd name="connsiteY46" fmla="*/ 414901 h 534630"/>
                <a:gd name="connsiteX47" fmla="*/ 69981 w 90510"/>
                <a:gd name="connsiteY47" fmla="*/ 414901 h 534630"/>
                <a:gd name="connsiteX48" fmla="*/ 69981 w 90510"/>
                <a:gd name="connsiteY48" fmla="*/ 401462 h 534630"/>
                <a:gd name="connsiteX49" fmla="*/ 69981 w 90510"/>
                <a:gd name="connsiteY49" fmla="*/ 401462 h 534630"/>
                <a:gd name="connsiteX50" fmla="*/ 38453 w 90510"/>
                <a:gd name="connsiteY50" fmla="*/ 343307 h 534630"/>
                <a:gd name="connsiteX51" fmla="*/ 29410 w 90510"/>
                <a:gd name="connsiteY51" fmla="*/ 344040 h 534630"/>
                <a:gd name="connsiteX52" fmla="*/ 23789 w 90510"/>
                <a:gd name="connsiteY52" fmla="*/ 346647 h 534630"/>
                <a:gd name="connsiteX53" fmla="*/ 19715 w 90510"/>
                <a:gd name="connsiteY53" fmla="*/ 352185 h 534630"/>
                <a:gd name="connsiteX54" fmla="*/ 18086 w 90510"/>
                <a:gd name="connsiteY54" fmla="*/ 360330 h 534630"/>
                <a:gd name="connsiteX55" fmla="*/ 26640 w 90510"/>
                <a:gd name="connsiteY55" fmla="*/ 377027 h 534630"/>
                <a:gd name="connsiteX56" fmla="*/ 19226 w 90510"/>
                <a:gd name="connsiteY56" fmla="*/ 377027 h 534630"/>
                <a:gd name="connsiteX57" fmla="*/ 19226 w 90510"/>
                <a:gd name="connsiteY57" fmla="*/ 389489 h 534630"/>
                <a:gd name="connsiteX58" fmla="*/ 69899 w 90510"/>
                <a:gd name="connsiteY58" fmla="*/ 389489 h 534630"/>
                <a:gd name="connsiteX59" fmla="*/ 69899 w 90510"/>
                <a:gd name="connsiteY59" fmla="*/ 376050 h 534630"/>
                <a:gd name="connsiteX60" fmla="*/ 46925 w 90510"/>
                <a:gd name="connsiteY60" fmla="*/ 376050 h 534630"/>
                <a:gd name="connsiteX61" fmla="*/ 35276 w 90510"/>
                <a:gd name="connsiteY61" fmla="*/ 374991 h 534630"/>
                <a:gd name="connsiteX62" fmla="*/ 30225 w 90510"/>
                <a:gd name="connsiteY62" fmla="*/ 371163 h 534630"/>
                <a:gd name="connsiteX63" fmla="*/ 28351 w 90510"/>
                <a:gd name="connsiteY63" fmla="*/ 364891 h 534630"/>
                <a:gd name="connsiteX64" fmla="*/ 29654 w 90510"/>
                <a:gd name="connsiteY64" fmla="*/ 360249 h 534630"/>
                <a:gd name="connsiteX65" fmla="*/ 33402 w 90510"/>
                <a:gd name="connsiteY65" fmla="*/ 357479 h 534630"/>
                <a:gd name="connsiteX66" fmla="*/ 43993 w 90510"/>
                <a:gd name="connsiteY66" fmla="*/ 356583 h 534630"/>
                <a:gd name="connsiteX67" fmla="*/ 69899 w 90510"/>
                <a:gd name="connsiteY67" fmla="*/ 356583 h 534630"/>
                <a:gd name="connsiteX68" fmla="*/ 69899 w 90510"/>
                <a:gd name="connsiteY68" fmla="*/ 343144 h 534630"/>
                <a:gd name="connsiteX69" fmla="*/ 38371 w 90510"/>
                <a:gd name="connsiteY69" fmla="*/ 343144 h 534630"/>
                <a:gd name="connsiteX70" fmla="*/ 74950 w 90510"/>
                <a:gd name="connsiteY70" fmla="*/ 332637 h 534630"/>
                <a:gd name="connsiteX71" fmla="*/ 86111 w 90510"/>
                <a:gd name="connsiteY71" fmla="*/ 327262 h 534630"/>
                <a:gd name="connsiteX72" fmla="*/ 90511 w 90510"/>
                <a:gd name="connsiteY72" fmla="*/ 309017 h 534630"/>
                <a:gd name="connsiteX73" fmla="*/ 89044 w 90510"/>
                <a:gd name="connsiteY73" fmla="*/ 297696 h 534630"/>
                <a:gd name="connsiteX74" fmla="*/ 85052 w 90510"/>
                <a:gd name="connsiteY74" fmla="*/ 290528 h 534630"/>
                <a:gd name="connsiteX75" fmla="*/ 78046 w 90510"/>
                <a:gd name="connsiteY75" fmla="*/ 286374 h 534630"/>
                <a:gd name="connsiteX76" fmla="*/ 64604 w 90510"/>
                <a:gd name="connsiteY76" fmla="*/ 284908 h 534630"/>
                <a:gd name="connsiteX77" fmla="*/ 19145 w 90510"/>
                <a:gd name="connsiteY77" fmla="*/ 284908 h 534630"/>
                <a:gd name="connsiteX78" fmla="*/ 19145 w 90510"/>
                <a:gd name="connsiteY78" fmla="*/ 297451 h 534630"/>
                <a:gd name="connsiteX79" fmla="*/ 26233 w 90510"/>
                <a:gd name="connsiteY79" fmla="*/ 297451 h 534630"/>
                <a:gd name="connsiteX80" fmla="*/ 18004 w 90510"/>
                <a:gd name="connsiteY80" fmla="*/ 312927 h 534630"/>
                <a:gd name="connsiteX81" fmla="*/ 24766 w 90510"/>
                <a:gd name="connsiteY81" fmla="*/ 328158 h 534630"/>
                <a:gd name="connsiteX82" fmla="*/ 44237 w 90510"/>
                <a:gd name="connsiteY82" fmla="*/ 334266 h 534630"/>
                <a:gd name="connsiteX83" fmla="*/ 61264 w 90510"/>
                <a:gd name="connsiteY83" fmla="*/ 329624 h 534630"/>
                <a:gd name="connsiteX84" fmla="*/ 69899 w 90510"/>
                <a:gd name="connsiteY84" fmla="*/ 313416 h 534630"/>
                <a:gd name="connsiteX85" fmla="*/ 61671 w 90510"/>
                <a:gd name="connsiteY85" fmla="*/ 298266 h 534630"/>
                <a:gd name="connsiteX86" fmla="*/ 69085 w 90510"/>
                <a:gd name="connsiteY86" fmla="*/ 298266 h 534630"/>
                <a:gd name="connsiteX87" fmla="*/ 75276 w 90510"/>
                <a:gd name="connsiteY87" fmla="*/ 298918 h 534630"/>
                <a:gd name="connsiteX88" fmla="*/ 78698 w 90510"/>
                <a:gd name="connsiteY88" fmla="*/ 301605 h 534630"/>
                <a:gd name="connsiteX89" fmla="*/ 80246 w 90510"/>
                <a:gd name="connsiteY89" fmla="*/ 309506 h 534630"/>
                <a:gd name="connsiteX90" fmla="*/ 78779 w 90510"/>
                <a:gd name="connsiteY90" fmla="*/ 315533 h 534630"/>
                <a:gd name="connsiteX91" fmla="*/ 75113 w 90510"/>
                <a:gd name="connsiteY91" fmla="*/ 317325 h 534630"/>
                <a:gd name="connsiteX92" fmla="*/ 73240 w 90510"/>
                <a:gd name="connsiteY92" fmla="*/ 332637 h 534630"/>
                <a:gd name="connsiteX93" fmla="*/ 74869 w 90510"/>
                <a:gd name="connsiteY93" fmla="*/ 332637 h 534630"/>
                <a:gd name="connsiteX94" fmla="*/ 74869 w 90510"/>
                <a:gd name="connsiteY94" fmla="*/ 332637 h 534630"/>
                <a:gd name="connsiteX95" fmla="*/ 32180 w 90510"/>
                <a:gd name="connsiteY95" fmla="*/ 317488 h 534630"/>
                <a:gd name="connsiteX96" fmla="*/ 28432 w 90510"/>
                <a:gd name="connsiteY96" fmla="*/ 309506 h 534630"/>
                <a:gd name="connsiteX97" fmla="*/ 32261 w 90510"/>
                <a:gd name="connsiteY97" fmla="*/ 301280 h 534630"/>
                <a:gd name="connsiteX98" fmla="*/ 43993 w 90510"/>
                <a:gd name="connsiteY98" fmla="*/ 298022 h 534630"/>
                <a:gd name="connsiteX99" fmla="*/ 55398 w 90510"/>
                <a:gd name="connsiteY99" fmla="*/ 301443 h 534630"/>
                <a:gd name="connsiteX100" fmla="*/ 59227 w 90510"/>
                <a:gd name="connsiteY100" fmla="*/ 309750 h 534630"/>
                <a:gd name="connsiteX101" fmla="*/ 55480 w 90510"/>
                <a:gd name="connsiteY101" fmla="*/ 317488 h 534630"/>
                <a:gd name="connsiteX102" fmla="*/ 43667 w 90510"/>
                <a:gd name="connsiteY102" fmla="*/ 320583 h 534630"/>
                <a:gd name="connsiteX103" fmla="*/ 32261 w 90510"/>
                <a:gd name="connsiteY103" fmla="*/ 317488 h 534630"/>
                <a:gd name="connsiteX104" fmla="*/ 32261 w 90510"/>
                <a:gd name="connsiteY104" fmla="*/ 317488 h 534630"/>
                <a:gd name="connsiteX105" fmla="*/ 69981 w 90510"/>
                <a:gd name="connsiteY105" fmla="*/ 233595 h 534630"/>
                <a:gd name="connsiteX106" fmla="*/ 40734 w 90510"/>
                <a:gd name="connsiteY106" fmla="*/ 233595 h 534630"/>
                <a:gd name="connsiteX107" fmla="*/ 40734 w 90510"/>
                <a:gd name="connsiteY107" fmla="*/ 230745 h 534630"/>
                <a:gd name="connsiteX108" fmla="*/ 41549 w 90510"/>
                <a:gd name="connsiteY108" fmla="*/ 223659 h 534630"/>
                <a:gd name="connsiteX109" fmla="*/ 44481 w 90510"/>
                <a:gd name="connsiteY109" fmla="*/ 219423 h 534630"/>
                <a:gd name="connsiteX110" fmla="*/ 54746 w 90510"/>
                <a:gd name="connsiteY110" fmla="*/ 212012 h 534630"/>
                <a:gd name="connsiteX111" fmla="*/ 69981 w 90510"/>
                <a:gd name="connsiteY111" fmla="*/ 201830 h 534630"/>
                <a:gd name="connsiteX112" fmla="*/ 69981 w 90510"/>
                <a:gd name="connsiteY112" fmla="*/ 184970 h 534630"/>
                <a:gd name="connsiteX113" fmla="*/ 56294 w 90510"/>
                <a:gd name="connsiteY113" fmla="*/ 193523 h 534630"/>
                <a:gd name="connsiteX114" fmla="*/ 44970 w 90510"/>
                <a:gd name="connsiteY114" fmla="*/ 201586 h 534630"/>
                <a:gd name="connsiteX115" fmla="*/ 39105 w 90510"/>
                <a:gd name="connsiteY115" fmla="*/ 209161 h 534630"/>
                <a:gd name="connsiteX116" fmla="*/ 32669 w 90510"/>
                <a:gd name="connsiteY116" fmla="*/ 195315 h 534630"/>
                <a:gd name="connsiteX117" fmla="*/ 19634 w 90510"/>
                <a:gd name="connsiteY117" fmla="*/ 190672 h 534630"/>
                <a:gd name="connsiteX118" fmla="*/ 8636 w 90510"/>
                <a:gd name="connsiteY118" fmla="*/ 193767 h 534630"/>
                <a:gd name="connsiteX119" fmla="*/ 1955 w 90510"/>
                <a:gd name="connsiteY119" fmla="*/ 201912 h 534630"/>
                <a:gd name="connsiteX120" fmla="*/ 81 w 90510"/>
                <a:gd name="connsiteY120" fmla="*/ 218202 h 534630"/>
                <a:gd name="connsiteX121" fmla="*/ 81 w 90510"/>
                <a:gd name="connsiteY121" fmla="*/ 247931 h 534630"/>
                <a:gd name="connsiteX122" fmla="*/ 70062 w 90510"/>
                <a:gd name="connsiteY122" fmla="*/ 247931 h 534630"/>
                <a:gd name="connsiteX123" fmla="*/ 70062 w 90510"/>
                <a:gd name="connsiteY123" fmla="*/ 233840 h 534630"/>
                <a:gd name="connsiteX124" fmla="*/ 70062 w 90510"/>
                <a:gd name="connsiteY124" fmla="*/ 233840 h 534630"/>
                <a:gd name="connsiteX125" fmla="*/ 11813 w 90510"/>
                <a:gd name="connsiteY125" fmla="*/ 233595 h 534630"/>
                <a:gd name="connsiteX126" fmla="*/ 11813 w 90510"/>
                <a:gd name="connsiteY126" fmla="*/ 222600 h 534630"/>
                <a:gd name="connsiteX127" fmla="*/ 12057 w 90510"/>
                <a:gd name="connsiteY127" fmla="*/ 212256 h 534630"/>
                <a:gd name="connsiteX128" fmla="*/ 14827 w 90510"/>
                <a:gd name="connsiteY128" fmla="*/ 206962 h 534630"/>
                <a:gd name="connsiteX129" fmla="*/ 20530 w 90510"/>
                <a:gd name="connsiteY129" fmla="*/ 205088 h 534630"/>
                <a:gd name="connsiteX130" fmla="*/ 25744 w 90510"/>
                <a:gd name="connsiteY130" fmla="*/ 206554 h 534630"/>
                <a:gd name="connsiteX131" fmla="*/ 28677 w 90510"/>
                <a:gd name="connsiteY131" fmla="*/ 210546 h 534630"/>
                <a:gd name="connsiteX132" fmla="*/ 29573 w 90510"/>
                <a:gd name="connsiteY132" fmla="*/ 223252 h 534630"/>
                <a:gd name="connsiteX133" fmla="*/ 29573 w 90510"/>
                <a:gd name="connsiteY133" fmla="*/ 233677 h 534630"/>
                <a:gd name="connsiteX134" fmla="*/ 11813 w 90510"/>
                <a:gd name="connsiteY134" fmla="*/ 233677 h 534630"/>
                <a:gd name="connsiteX135" fmla="*/ 29817 w 90510"/>
                <a:gd name="connsiteY135" fmla="*/ 165667 h 534630"/>
                <a:gd name="connsiteX136" fmla="*/ 28432 w 90510"/>
                <a:gd name="connsiteY136" fmla="*/ 160047 h 534630"/>
                <a:gd name="connsiteX137" fmla="*/ 30062 w 90510"/>
                <a:gd name="connsiteY137" fmla="*/ 152880 h 534630"/>
                <a:gd name="connsiteX138" fmla="*/ 35601 w 90510"/>
                <a:gd name="connsiteY138" fmla="*/ 151006 h 534630"/>
                <a:gd name="connsiteX139" fmla="*/ 36905 w 90510"/>
                <a:gd name="connsiteY139" fmla="*/ 151006 h 534630"/>
                <a:gd name="connsiteX140" fmla="*/ 40164 w 90510"/>
                <a:gd name="connsiteY140" fmla="*/ 164038 h 534630"/>
                <a:gd name="connsiteX141" fmla="*/ 43259 w 90510"/>
                <a:gd name="connsiteY141" fmla="*/ 174708 h 534630"/>
                <a:gd name="connsiteX142" fmla="*/ 48392 w 90510"/>
                <a:gd name="connsiteY142" fmla="*/ 180491 h 534630"/>
                <a:gd name="connsiteX143" fmla="*/ 56050 w 90510"/>
                <a:gd name="connsiteY143" fmla="*/ 182527 h 534630"/>
                <a:gd name="connsiteX144" fmla="*/ 66804 w 90510"/>
                <a:gd name="connsiteY144" fmla="*/ 178047 h 534630"/>
                <a:gd name="connsiteX145" fmla="*/ 71040 w 90510"/>
                <a:gd name="connsiteY145" fmla="*/ 165749 h 534630"/>
                <a:gd name="connsiteX146" fmla="*/ 69329 w 90510"/>
                <a:gd name="connsiteY146" fmla="*/ 157359 h 534630"/>
                <a:gd name="connsiteX147" fmla="*/ 64278 w 90510"/>
                <a:gd name="connsiteY147" fmla="*/ 150029 h 534630"/>
                <a:gd name="connsiteX148" fmla="*/ 65826 w 90510"/>
                <a:gd name="connsiteY148" fmla="*/ 149540 h 534630"/>
                <a:gd name="connsiteX149" fmla="*/ 69818 w 90510"/>
                <a:gd name="connsiteY149" fmla="*/ 148237 h 534630"/>
                <a:gd name="connsiteX150" fmla="*/ 69818 w 90510"/>
                <a:gd name="connsiteY150" fmla="*/ 134961 h 534630"/>
                <a:gd name="connsiteX151" fmla="*/ 63056 w 90510"/>
                <a:gd name="connsiteY151" fmla="*/ 137404 h 534630"/>
                <a:gd name="connsiteX152" fmla="*/ 53198 w 90510"/>
                <a:gd name="connsiteY152" fmla="*/ 138056 h 534630"/>
                <a:gd name="connsiteX153" fmla="*/ 37557 w 90510"/>
                <a:gd name="connsiteY153" fmla="*/ 137893 h 534630"/>
                <a:gd name="connsiteX154" fmla="*/ 25581 w 90510"/>
                <a:gd name="connsiteY154" fmla="*/ 139685 h 534630"/>
                <a:gd name="connsiteX155" fmla="*/ 20204 w 90510"/>
                <a:gd name="connsiteY155" fmla="*/ 145875 h 534630"/>
                <a:gd name="connsiteX156" fmla="*/ 18086 w 90510"/>
                <a:gd name="connsiteY156" fmla="*/ 159233 h 534630"/>
                <a:gd name="connsiteX157" fmla="*/ 21589 w 90510"/>
                <a:gd name="connsiteY157" fmla="*/ 174138 h 534630"/>
                <a:gd name="connsiteX158" fmla="*/ 32506 w 90510"/>
                <a:gd name="connsiteY158" fmla="*/ 181224 h 534630"/>
                <a:gd name="connsiteX159" fmla="*/ 34705 w 90510"/>
                <a:gd name="connsiteY159" fmla="*/ 169088 h 534630"/>
                <a:gd name="connsiteX160" fmla="*/ 29736 w 90510"/>
                <a:gd name="connsiteY160" fmla="*/ 165830 h 534630"/>
                <a:gd name="connsiteX161" fmla="*/ 29736 w 90510"/>
                <a:gd name="connsiteY161" fmla="*/ 165830 h 534630"/>
                <a:gd name="connsiteX162" fmla="*/ 48310 w 90510"/>
                <a:gd name="connsiteY162" fmla="*/ 150925 h 534630"/>
                <a:gd name="connsiteX163" fmla="*/ 54828 w 90510"/>
                <a:gd name="connsiteY163" fmla="*/ 151414 h 534630"/>
                <a:gd name="connsiteX164" fmla="*/ 59227 w 90510"/>
                <a:gd name="connsiteY164" fmla="*/ 154590 h 534630"/>
                <a:gd name="connsiteX165" fmla="*/ 61590 w 90510"/>
                <a:gd name="connsiteY165" fmla="*/ 161513 h 534630"/>
                <a:gd name="connsiteX166" fmla="*/ 59553 w 90510"/>
                <a:gd name="connsiteY166" fmla="*/ 166889 h 534630"/>
                <a:gd name="connsiteX167" fmla="*/ 54665 w 90510"/>
                <a:gd name="connsiteY167" fmla="*/ 169007 h 534630"/>
                <a:gd name="connsiteX168" fmla="*/ 49940 w 90510"/>
                <a:gd name="connsiteY168" fmla="*/ 166400 h 534630"/>
                <a:gd name="connsiteX169" fmla="*/ 47577 w 90510"/>
                <a:gd name="connsiteY169" fmla="*/ 159070 h 534630"/>
                <a:gd name="connsiteX170" fmla="*/ 45540 w 90510"/>
                <a:gd name="connsiteY170" fmla="*/ 150925 h 534630"/>
                <a:gd name="connsiteX171" fmla="*/ 48229 w 90510"/>
                <a:gd name="connsiteY171" fmla="*/ 150925 h 534630"/>
                <a:gd name="connsiteX172" fmla="*/ 19308 w 90510"/>
                <a:gd name="connsiteY172" fmla="*/ 112155 h 534630"/>
                <a:gd name="connsiteX173" fmla="*/ 1385 w 90510"/>
                <a:gd name="connsiteY173" fmla="*/ 112155 h 534630"/>
                <a:gd name="connsiteX174" fmla="*/ 9206 w 90510"/>
                <a:gd name="connsiteY174" fmla="*/ 125594 h 534630"/>
                <a:gd name="connsiteX175" fmla="*/ 19308 w 90510"/>
                <a:gd name="connsiteY175" fmla="*/ 125594 h 534630"/>
                <a:gd name="connsiteX176" fmla="*/ 19308 w 90510"/>
                <a:gd name="connsiteY176" fmla="*/ 131784 h 534630"/>
                <a:gd name="connsiteX177" fmla="*/ 29980 w 90510"/>
                <a:gd name="connsiteY177" fmla="*/ 131784 h 534630"/>
                <a:gd name="connsiteX178" fmla="*/ 29980 w 90510"/>
                <a:gd name="connsiteY178" fmla="*/ 125594 h 534630"/>
                <a:gd name="connsiteX179" fmla="*/ 52058 w 90510"/>
                <a:gd name="connsiteY179" fmla="*/ 125594 h 534630"/>
                <a:gd name="connsiteX180" fmla="*/ 61508 w 90510"/>
                <a:gd name="connsiteY180" fmla="*/ 125187 h 534630"/>
                <a:gd name="connsiteX181" fmla="*/ 66722 w 90510"/>
                <a:gd name="connsiteY181" fmla="*/ 123314 h 534630"/>
                <a:gd name="connsiteX182" fmla="*/ 69899 w 90510"/>
                <a:gd name="connsiteY182" fmla="*/ 119078 h 534630"/>
                <a:gd name="connsiteX183" fmla="*/ 71121 w 90510"/>
                <a:gd name="connsiteY183" fmla="*/ 112562 h 534630"/>
                <a:gd name="connsiteX184" fmla="*/ 69085 w 90510"/>
                <a:gd name="connsiteY184" fmla="*/ 101974 h 534630"/>
                <a:gd name="connsiteX185" fmla="*/ 58657 w 90510"/>
                <a:gd name="connsiteY185" fmla="*/ 103114 h 534630"/>
                <a:gd name="connsiteX186" fmla="*/ 59960 w 90510"/>
                <a:gd name="connsiteY186" fmla="*/ 108490 h 534630"/>
                <a:gd name="connsiteX187" fmla="*/ 59309 w 90510"/>
                <a:gd name="connsiteY187" fmla="*/ 110771 h 534630"/>
                <a:gd name="connsiteX188" fmla="*/ 57598 w 90510"/>
                <a:gd name="connsiteY188" fmla="*/ 111992 h 534630"/>
                <a:gd name="connsiteX189" fmla="*/ 50347 w 90510"/>
                <a:gd name="connsiteY189" fmla="*/ 112237 h 534630"/>
                <a:gd name="connsiteX190" fmla="*/ 29899 w 90510"/>
                <a:gd name="connsiteY190" fmla="*/ 112237 h 534630"/>
                <a:gd name="connsiteX191" fmla="*/ 29899 w 90510"/>
                <a:gd name="connsiteY191" fmla="*/ 103114 h 534630"/>
                <a:gd name="connsiteX192" fmla="*/ 19226 w 90510"/>
                <a:gd name="connsiteY192" fmla="*/ 103114 h 534630"/>
                <a:gd name="connsiteX193" fmla="*/ 19226 w 90510"/>
                <a:gd name="connsiteY193" fmla="*/ 112237 h 534630"/>
                <a:gd name="connsiteX194" fmla="*/ 19226 w 90510"/>
                <a:gd name="connsiteY194" fmla="*/ 112237 h 534630"/>
                <a:gd name="connsiteX195" fmla="*/ 59390 w 90510"/>
                <a:gd name="connsiteY195" fmla="*/ 69232 h 534630"/>
                <a:gd name="connsiteX196" fmla="*/ 61101 w 90510"/>
                <a:gd name="connsiteY196" fmla="*/ 74526 h 534630"/>
                <a:gd name="connsiteX197" fmla="*/ 57761 w 90510"/>
                <a:gd name="connsiteY197" fmla="*/ 82263 h 534630"/>
                <a:gd name="connsiteX198" fmla="*/ 48473 w 90510"/>
                <a:gd name="connsiteY198" fmla="*/ 85521 h 534630"/>
                <a:gd name="connsiteX199" fmla="*/ 48473 w 90510"/>
                <a:gd name="connsiteY199" fmla="*/ 51964 h 534630"/>
                <a:gd name="connsiteX200" fmla="*/ 25581 w 90510"/>
                <a:gd name="connsiteY200" fmla="*/ 58236 h 534630"/>
                <a:gd name="connsiteX201" fmla="*/ 18086 w 90510"/>
                <a:gd name="connsiteY201" fmla="*/ 76073 h 534630"/>
                <a:gd name="connsiteX202" fmla="*/ 25255 w 90510"/>
                <a:gd name="connsiteY202" fmla="*/ 92689 h 534630"/>
                <a:gd name="connsiteX203" fmla="*/ 44970 w 90510"/>
                <a:gd name="connsiteY203" fmla="*/ 99286 h 534630"/>
                <a:gd name="connsiteX204" fmla="*/ 62404 w 90510"/>
                <a:gd name="connsiteY204" fmla="*/ 94236 h 534630"/>
                <a:gd name="connsiteX205" fmla="*/ 71040 w 90510"/>
                <a:gd name="connsiteY205" fmla="*/ 74689 h 534630"/>
                <a:gd name="connsiteX206" fmla="*/ 67211 w 90510"/>
                <a:gd name="connsiteY206" fmla="*/ 60761 h 534630"/>
                <a:gd name="connsiteX207" fmla="*/ 56050 w 90510"/>
                <a:gd name="connsiteY207" fmla="*/ 52616 h 534630"/>
                <a:gd name="connsiteX208" fmla="*/ 53769 w 90510"/>
                <a:gd name="connsiteY208" fmla="*/ 65974 h 534630"/>
                <a:gd name="connsiteX209" fmla="*/ 59309 w 90510"/>
                <a:gd name="connsiteY209" fmla="*/ 69232 h 534630"/>
                <a:gd name="connsiteX210" fmla="*/ 59309 w 90510"/>
                <a:gd name="connsiteY210" fmla="*/ 69232 h 534630"/>
                <a:gd name="connsiteX211" fmla="*/ 40327 w 90510"/>
                <a:gd name="connsiteY211" fmla="*/ 85277 h 534630"/>
                <a:gd name="connsiteX212" fmla="*/ 31609 w 90510"/>
                <a:gd name="connsiteY212" fmla="*/ 82426 h 534630"/>
                <a:gd name="connsiteX213" fmla="*/ 28432 w 90510"/>
                <a:gd name="connsiteY213" fmla="*/ 75177 h 534630"/>
                <a:gd name="connsiteX214" fmla="*/ 31447 w 90510"/>
                <a:gd name="connsiteY214" fmla="*/ 68173 h 534630"/>
                <a:gd name="connsiteX215" fmla="*/ 40327 w 90510"/>
                <a:gd name="connsiteY215" fmla="*/ 65159 h 534630"/>
                <a:gd name="connsiteX216" fmla="*/ 40327 w 90510"/>
                <a:gd name="connsiteY216" fmla="*/ 85196 h 534630"/>
                <a:gd name="connsiteX217" fmla="*/ 40327 w 90510"/>
                <a:gd name="connsiteY217" fmla="*/ 85196 h 534630"/>
                <a:gd name="connsiteX218" fmla="*/ 66885 w 90510"/>
                <a:gd name="connsiteY218" fmla="*/ 39421 h 534630"/>
                <a:gd name="connsiteX219" fmla="*/ 71121 w 90510"/>
                <a:gd name="connsiteY219" fmla="*/ 23050 h 534630"/>
                <a:gd name="connsiteX220" fmla="*/ 66070 w 90510"/>
                <a:gd name="connsiteY220" fmla="*/ 5783 h 534630"/>
                <a:gd name="connsiteX221" fmla="*/ 54095 w 90510"/>
                <a:gd name="connsiteY221" fmla="*/ 0 h 534630"/>
                <a:gd name="connsiteX222" fmla="*/ 44156 w 90510"/>
                <a:gd name="connsiteY222" fmla="*/ 4235 h 534630"/>
                <a:gd name="connsiteX223" fmla="*/ 38208 w 90510"/>
                <a:gd name="connsiteY223" fmla="*/ 19222 h 534630"/>
                <a:gd name="connsiteX224" fmla="*/ 34461 w 90510"/>
                <a:gd name="connsiteY224" fmla="*/ 31765 h 534630"/>
                <a:gd name="connsiteX225" fmla="*/ 32017 w 90510"/>
                <a:gd name="connsiteY225" fmla="*/ 33068 h 534630"/>
                <a:gd name="connsiteX226" fmla="*/ 29328 w 90510"/>
                <a:gd name="connsiteY226" fmla="*/ 31521 h 534630"/>
                <a:gd name="connsiteX227" fmla="*/ 27862 w 90510"/>
                <a:gd name="connsiteY227" fmla="*/ 23946 h 534630"/>
                <a:gd name="connsiteX228" fmla="*/ 29410 w 90510"/>
                <a:gd name="connsiteY228" fmla="*/ 17511 h 534630"/>
                <a:gd name="connsiteX229" fmla="*/ 33972 w 90510"/>
                <a:gd name="connsiteY229" fmla="*/ 14416 h 534630"/>
                <a:gd name="connsiteX230" fmla="*/ 31609 w 90510"/>
                <a:gd name="connsiteY230" fmla="*/ 1792 h 534630"/>
                <a:gd name="connsiteX231" fmla="*/ 21589 w 90510"/>
                <a:gd name="connsiteY231" fmla="*/ 8796 h 534630"/>
                <a:gd name="connsiteX232" fmla="*/ 18167 w 90510"/>
                <a:gd name="connsiteY232" fmla="*/ 24272 h 534630"/>
                <a:gd name="connsiteX233" fmla="*/ 22648 w 90510"/>
                <a:gd name="connsiteY233" fmla="*/ 40399 h 534630"/>
                <a:gd name="connsiteX234" fmla="*/ 33728 w 90510"/>
                <a:gd name="connsiteY234" fmla="*/ 45611 h 534630"/>
                <a:gd name="connsiteX235" fmla="*/ 45133 w 90510"/>
                <a:gd name="connsiteY235" fmla="*/ 39584 h 534630"/>
                <a:gd name="connsiteX236" fmla="*/ 51651 w 90510"/>
                <a:gd name="connsiteY236" fmla="*/ 18977 h 534630"/>
                <a:gd name="connsiteX237" fmla="*/ 53443 w 90510"/>
                <a:gd name="connsiteY237" fmla="*/ 14498 h 534630"/>
                <a:gd name="connsiteX238" fmla="*/ 55968 w 90510"/>
                <a:gd name="connsiteY238" fmla="*/ 13521 h 534630"/>
                <a:gd name="connsiteX239" fmla="*/ 59553 w 90510"/>
                <a:gd name="connsiteY239" fmla="*/ 15312 h 534630"/>
                <a:gd name="connsiteX240" fmla="*/ 61427 w 90510"/>
                <a:gd name="connsiteY240" fmla="*/ 23131 h 534630"/>
                <a:gd name="connsiteX241" fmla="*/ 59390 w 90510"/>
                <a:gd name="connsiteY241" fmla="*/ 30462 h 534630"/>
                <a:gd name="connsiteX242" fmla="*/ 53443 w 90510"/>
                <a:gd name="connsiteY242" fmla="*/ 33964 h 534630"/>
                <a:gd name="connsiteX243" fmla="*/ 55480 w 90510"/>
                <a:gd name="connsiteY243" fmla="*/ 47403 h 534630"/>
                <a:gd name="connsiteX244" fmla="*/ 66885 w 90510"/>
                <a:gd name="connsiteY244" fmla="*/ 39503 h 534630"/>
                <a:gd name="connsiteX245" fmla="*/ 66885 w 90510"/>
                <a:gd name="connsiteY245" fmla="*/ 39503 h 53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</a:cxnLst>
              <a:rect l="l" t="t" r="r" b="b"/>
              <a:pathLst>
                <a:path w="90510" h="534630">
                  <a:moveTo>
                    <a:pt x="69981" y="520459"/>
                  </a:moveTo>
                  <a:lnTo>
                    <a:pt x="40245" y="520459"/>
                  </a:lnTo>
                  <a:lnTo>
                    <a:pt x="40245" y="491218"/>
                  </a:lnTo>
                  <a:lnTo>
                    <a:pt x="28432" y="491218"/>
                  </a:lnTo>
                  <a:lnTo>
                    <a:pt x="28432" y="520459"/>
                  </a:lnTo>
                  <a:lnTo>
                    <a:pt x="11894" y="520459"/>
                  </a:lnTo>
                  <a:lnTo>
                    <a:pt x="11894" y="486657"/>
                  </a:lnTo>
                  <a:lnTo>
                    <a:pt x="81" y="486657"/>
                  </a:lnTo>
                  <a:lnTo>
                    <a:pt x="81" y="534631"/>
                  </a:lnTo>
                  <a:lnTo>
                    <a:pt x="70062" y="534631"/>
                  </a:lnTo>
                  <a:lnTo>
                    <a:pt x="70062" y="520540"/>
                  </a:lnTo>
                  <a:lnTo>
                    <a:pt x="70062" y="520540"/>
                  </a:lnTo>
                  <a:close/>
                  <a:moveTo>
                    <a:pt x="12383" y="463363"/>
                  </a:moveTo>
                  <a:lnTo>
                    <a:pt x="0" y="463363"/>
                  </a:lnTo>
                  <a:lnTo>
                    <a:pt x="0" y="476802"/>
                  </a:lnTo>
                  <a:lnTo>
                    <a:pt x="12383" y="476802"/>
                  </a:lnTo>
                  <a:lnTo>
                    <a:pt x="12383" y="463363"/>
                  </a:lnTo>
                  <a:lnTo>
                    <a:pt x="12383" y="463363"/>
                  </a:lnTo>
                  <a:close/>
                  <a:moveTo>
                    <a:pt x="69981" y="463363"/>
                  </a:moveTo>
                  <a:lnTo>
                    <a:pt x="19308" y="463363"/>
                  </a:lnTo>
                  <a:lnTo>
                    <a:pt x="19308" y="476802"/>
                  </a:lnTo>
                  <a:lnTo>
                    <a:pt x="69981" y="476802"/>
                  </a:lnTo>
                  <a:lnTo>
                    <a:pt x="69981" y="463363"/>
                  </a:lnTo>
                  <a:lnTo>
                    <a:pt x="69981" y="463363"/>
                  </a:lnTo>
                  <a:close/>
                  <a:moveTo>
                    <a:pt x="54339" y="438440"/>
                  </a:moveTo>
                  <a:cubicBezTo>
                    <a:pt x="45703" y="438440"/>
                    <a:pt x="40082" y="438032"/>
                    <a:pt x="37312" y="437299"/>
                  </a:cubicBezTo>
                  <a:cubicBezTo>
                    <a:pt x="34624" y="436566"/>
                    <a:pt x="32750" y="435507"/>
                    <a:pt x="31691" y="434204"/>
                  </a:cubicBezTo>
                  <a:cubicBezTo>
                    <a:pt x="30632" y="432901"/>
                    <a:pt x="30143" y="431272"/>
                    <a:pt x="30143" y="429399"/>
                  </a:cubicBezTo>
                  <a:cubicBezTo>
                    <a:pt x="30143" y="427525"/>
                    <a:pt x="30876" y="425326"/>
                    <a:pt x="32343" y="423127"/>
                  </a:cubicBezTo>
                  <a:lnTo>
                    <a:pt x="20611" y="418973"/>
                  </a:lnTo>
                  <a:cubicBezTo>
                    <a:pt x="18901" y="421824"/>
                    <a:pt x="18086" y="424756"/>
                    <a:pt x="18086" y="427770"/>
                  </a:cubicBezTo>
                  <a:cubicBezTo>
                    <a:pt x="18086" y="429969"/>
                    <a:pt x="18656" y="431842"/>
                    <a:pt x="19715" y="433553"/>
                  </a:cubicBezTo>
                  <a:cubicBezTo>
                    <a:pt x="20774" y="435263"/>
                    <a:pt x="23055" y="437137"/>
                    <a:pt x="26477" y="439336"/>
                  </a:cubicBezTo>
                  <a:lnTo>
                    <a:pt x="19308" y="439336"/>
                  </a:lnTo>
                  <a:lnTo>
                    <a:pt x="19308" y="451797"/>
                  </a:lnTo>
                  <a:lnTo>
                    <a:pt x="69981" y="451797"/>
                  </a:lnTo>
                  <a:lnTo>
                    <a:pt x="69981" y="438358"/>
                  </a:lnTo>
                  <a:lnTo>
                    <a:pt x="54339" y="438358"/>
                  </a:lnTo>
                  <a:close/>
                  <a:moveTo>
                    <a:pt x="12383" y="401462"/>
                  </a:moveTo>
                  <a:lnTo>
                    <a:pt x="0" y="401462"/>
                  </a:lnTo>
                  <a:lnTo>
                    <a:pt x="0" y="414901"/>
                  </a:lnTo>
                  <a:lnTo>
                    <a:pt x="12383" y="414901"/>
                  </a:lnTo>
                  <a:lnTo>
                    <a:pt x="12383" y="401462"/>
                  </a:lnTo>
                  <a:lnTo>
                    <a:pt x="12383" y="401462"/>
                  </a:lnTo>
                  <a:close/>
                  <a:moveTo>
                    <a:pt x="69981" y="401462"/>
                  </a:moveTo>
                  <a:lnTo>
                    <a:pt x="19308" y="401462"/>
                  </a:lnTo>
                  <a:lnTo>
                    <a:pt x="19308" y="414901"/>
                  </a:lnTo>
                  <a:lnTo>
                    <a:pt x="69981" y="414901"/>
                  </a:lnTo>
                  <a:lnTo>
                    <a:pt x="69981" y="401462"/>
                  </a:lnTo>
                  <a:lnTo>
                    <a:pt x="69981" y="401462"/>
                  </a:lnTo>
                  <a:close/>
                  <a:moveTo>
                    <a:pt x="38453" y="343307"/>
                  </a:moveTo>
                  <a:cubicBezTo>
                    <a:pt x="34542" y="343307"/>
                    <a:pt x="31528" y="343552"/>
                    <a:pt x="29410" y="344040"/>
                  </a:cubicBezTo>
                  <a:cubicBezTo>
                    <a:pt x="27292" y="344529"/>
                    <a:pt x="25418" y="345425"/>
                    <a:pt x="23789" y="346647"/>
                  </a:cubicBezTo>
                  <a:cubicBezTo>
                    <a:pt x="22159" y="347868"/>
                    <a:pt x="20774" y="349742"/>
                    <a:pt x="19715" y="352185"/>
                  </a:cubicBezTo>
                  <a:cubicBezTo>
                    <a:pt x="18656" y="354629"/>
                    <a:pt x="18086" y="357316"/>
                    <a:pt x="18086" y="360330"/>
                  </a:cubicBezTo>
                  <a:cubicBezTo>
                    <a:pt x="18086" y="367009"/>
                    <a:pt x="20937" y="372629"/>
                    <a:pt x="26640" y="377027"/>
                  </a:cubicBezTo>
                  <a:lnTo>
                    <a:pt x="19226" y="377027"/>
                  </a:lnTo>
                  <a:lnTo>
                    <a:pt x="19226" y="389489"/>
                  </a:lnTo>
                  <a:lnTo>
                    <a:pt x="69899" y="389489"/>
                  </a:lnTo>
                  <a:lnTo>
                    <a:pt x="69899" y="376050"/>
                  </a:lnTo>
                  <a:lnTo>
                    <a:pt x="46925" y="376050"/>
                  </a:lnTo>
                  <a:cubicBezTo>
                    <a:pt x="41223" y="376050"/>
                    <a:pt x="37394" y="375724"/>
                    <a:pt x="35276" y="374991"/>
                  </a:cubicBezTo>
                  <a:cubicBezTo>
                    <a:pt x="33157" y="374339"/>
                    <a:pt x="31528" y="373036"/>
                    <a:pt x="30225" y="371163"/>
                  </a:cubicBezTo>
                  <a:cubicBezTo>
                    <a:pt x="28921" y="369289"/>
                    <a:pt x="28351" y="367253"/>
                    <a:pt x="28351" y="364891"/>
                  </a:cubicBezTo>
                  <a:cubicBezTo>
                    <a:pt x="28351" y="363099"/>
                    <a:pt x="28758" y="361552"/>
                    <a:pt x="29654" y="360249"/>
                  </a:cubicBezTo>
                  <a:cubicBezTo>
                    <a:pt x="30550" y="358946"/>
                    <a:pt x="31772" y="358049"/>
                    <a:pt x="33402" y="357479"/>
                  </a:cubicBezTo>
                  <a:cubicBezTo>
                    <a:pt x="35031" y="356909"/>
                    <a:pt x="38534" y="356583"/>
                    <a:pt x="43993" y="356583"/>
                  </a:cubicBezTo>
                  <a:lnTo>
                    <a:pt x="69899" y="356583"/>
                  </a:lnTo>
                  <a:lnTo>
                    <a:pt x="69899" y="343144"/>
                  </a:lnTo>
                  <a:lnTo>
                    <a:pt x="38371" y="343144"/>
                  </a:lnTo>
                  <a:close/>
                  <a:moveTo>
                    <a:pt x="74950" y="332637"/>
                  </a:moveTo>
                  <a:cubicBezTo>
                    <a:pt x="79431" y="332637"/>
                    <a:pt x="83179" y="330846"/>
                    <a:pt x="86111" y="327262"/>
                  </a:cubicBezTo>
                  <a:cubicBezTo>
                    <a:pt x="89044" y="323678"/>
                    <a:pt x="90511" y="317569"/>
                    <a:pt x="90511" y="309017"/>
                  </a:cubicBezTo>
                  <a:cubicBezTo>
                    <a:pt x="90511" y="304456"/>
                    <a:pt x="90022" y="300710"/>
                    <a:pt x="89044" y="297696"/>
                  </a:cubicBezTo>
                  <a:cubicBezTo>
                    <a:pt x="88067" y="294682"/>
                    <a:pt x="86763" y="292320"/>
                    <a:pt x="85052" y="290528"/>
                  </a:cubicBezTo>
                  <a:cubicBezTo>
                    <a:pt x="83342" y="288737"/>
                    <a:pt x="81060" y="287352"/>
                    <a:pt x="78046" y="286374"/>
                  </a:cubicBezTo>
                  <a:cubicBezTo>
                    <a:pt x="75113" y="285397"/>
                    <a:pt x="70633" y="284908"/>
                    <a:pt x="64604" y="284908"/>
                  </a:cubicBezTo>
                  <a:lnTo>
                    <a:pt x="19145" y="284908"/>
                  </a:lnTo>
                  <a:lnTo>
                    <a:pt x="19145" y="297451"/>
                  </a:lnTo>
                  <a:lnTo>
                    <a:pt x="26233" y="297451"/>
                  </a:lnTo>
                  <a:cubicBezTo>
                    <a:pt x="20693" y="301524"/>
                    <a:pt x="18004" y="306655"/>
                    <a:pt x="18004" y="312927"/>
                  </a:cubicBezTo>
                  <a:cubicBezTo>
                    <a:pt x="18004" y="319198"/>
                    <a:pt x="20285" y="324085"/>
                    <a:pt x="24766" y="328158"/>
                  </a:cubicBezTo>
                  <a:cubicBezTo>
                    <a:pt x="29247" y="332230"/>
                    <a:pt x="35764" y="334266"/>
                    <a:pt x="44237" y="334266"/>
                  </a:cubicBezTo>
                  <a:cubicBezTo>
                    <a:pt x="50999" y="334266"/>
                    <a:pt x="56702" y="332719"/>
                    <a:pt x="61264" y="329624"/>
                  </a:cubicBezTo>
                  <a:cubicBezTo>
                    <a:pt x="67048" y="325633"/>
                    <a:pt x="69899" y="320257"/>
                    <a:pt x="69899" y="313416"/>
                  </a:cubicBezTo>
                  <a:cubicBezTo>
                    <a:pt x="69899" y="307307"/>
                    <a:pt x="67129" y="302257"/>
                    <a:pt x="61671" y="298266"/>
                  </a:cubicBezTo>
                  <a:lnTo>
                    <a:pt x="69085" y="298266"/>
                  </a:lnTo>
                  <a:cubicBezTo>
                    <a:pt x="72099" y="298266"/>
                    <a:pt x="74136" y="298510"/>
                    <a:pt x="75276" y="298918"/>
                  </a:cubicBezTo>
                  <a:cubicBezTo>
                    <a:pt x="76824" y="299488"/>
                    <a:pt x="77965" y="300384"/>
                    <a:pt x="78698" y="301605"/>
                  </a:cubicBezTo>
                  <a:cubicBezTo>
                    <a:pt x="79757" y="303316"/>
                    <a:pt x="80246" y="306004"/>
                    <a:pt x="80246" y="309506"/>
                  </a:cubicBezTo>
                  <a:cubicBezTo>
                    <a:pt x="80246" y="312275"/>
                    <a:pt x="79757" y="314230"/>
                    <a:pt x="78779" y="315533"/>
                  </a:cubicBezTo>
                  <a:cubicBezTo>
                    <a:pt x="78128" y="316429"/>
                    <a:pt x="76906" y="317081"/>
                    <a:pt x="75113" y="317325"/>
                  </a:cubicBezTo>
                  <a:lnTo>
                    <a:pt x="73240" y="332637"/>
                  </a:lnTo>
                  <a:cubicBezTo>
                    <a:pt x="73891" y="332637"/>
                    <a:pt x="74380" y="332637"/>
                    <a:pt x="74869" y="332637"/>
                  </a:cubicBezTo>
                  <a:lnTo>
                    <a:pt x="74869" y="332637"/>
                  </a:lnTo>
                  <a:close/>
                  <a:moveTo>
                    <a:pt x="32180" y="317488"/>
                  </a:moveTo>
                  <a:cubicBezTo>
                    <a:pt x="29654" y="315370"/>
                    <a:pt x="28432" y="312764"/>
                    <a:pt x="28432" y="309506"/>
                  </a:cubicBezTo>
                  <a:cubicBezTo>
                    <a:pt x="28432" y="306248"/>
                    <a:pt x="29736" y="303479"/>
                    <a:pt x="32261" y="301280"/>
                  </a:cubicBezTo>
                  <a:cubicBezTo>
                    <a:pt x="34787" y="299081"/>
                    <a:pt x="38697" y="298022"/>
                    <a:pt x="43993" y="298022"/>
                  </a:cubicBezTo>
                  <a:cubicBezTo>
                    <a:pt x="49288" y="298022"/>
                    <a:pt x="52791" y="299162"/>
                    <a:pt x="55398" y="301443"/>
                  </a:cubicBezTo>
                  <a:cubicBezTo>
                    <a:pt x="57924" y="303723"/>
                    <a:pt x="59227" y="306492"/>
                    <a:pt x="59227" y="309750"/>
                  </a:cubicBezTo>
                  <a:cubicBezTo>
                    <a:pt x="59227" y="312845"/>
                    <a:pt x="58005" y="315370"/>
                    <a:pt x="55480" y="317488"/>
                  </a:cubicBezTo>
                  <a:cubicBezTo>
                    <a:pt x="52954" y="319606"/>
                    <a:pt x="49044" y="320583"/>
                    <a:pt x="43667" y="320583"/>
                  </a:cubicBezTo>
                  <a:cubicBezTo>
                    <a:pt x="38290" y="320583"/>
                    <a:pt x="34705" y="319524"/>
                    <a:pt x="32261" y="317488"/>
                  </a:cubicBezTo>
                  <a:lnTo>
                    <a:pt x="32261" y="317488"/>
                  </a:lnTo>
                  <a:close/>
                  <a:moveTo>
                    <a:pt x="69981" y="233595"/>
                  </a:moveTo>
                  <a:lnTo>
                    <a:pt x="40734" y="233595"/>
                  </a:lnTo>
                  <a:lnTo>
                    <a:pt x="40734" y="230745"/>
                  </a:lnTo>
                  <a:cubicBezTo>
                    <a:pt x="40734" y="227487"/>
                    <a:pt x="40978" y="225125"/>
                    <a:pt x="41549" y="223659"/>
                  </a:cubicBezTo>
                  <a:cubicBezTo>
                    <a:pt x="42037" y="222193"/>
                    <a:pt x="43015" y="220727"/>
                    <a:pt x="44481" y="219423"/>
                  </a:cubicBezTo>
                  <a:cubicBezTo>
                    <a:pt x="45866" y="218120"/>
                    <a:pt x="49288" y="215595"/>
                    <a:pt x="54746" y="212012"/>
                  </a:cubicBezTo>
                  <a:lnTo>
                    <a:pt x="69981" y="201830"/>
                  </a:lnTo>
                  <a:lnTo>
                    <a:pt x="69981" y="184970"/>
                  </a:lnTo>
                  <a:lnTo>
                    <a:pt x="56294" y="193523"/>
                  </a:lnTo>
                  <a:cubicBezTo>
                    <a:pt x="50836" y="196862"/>
                    <a:pt x="47088" y="199550"/>
                    <a:pt x="44970" y="201586"/>
                  </a:cubicBezTo>
                  <a:cubicBezTo>
                    <a:pt x="42852" y="203541"/>
                    <a:pt x="40897" y="206066"/>
                    <a:pt x="39105" y="209161"/>
                  </a:cubicBezTo>
                  <a:cubicBezTo>
                    <a:pt x="38208" y="203052"/>
                    <a:pt x="36090" y="198409"/>
                    <a:pt x="32669" y="195315"/>
                  </a:cubicBezTo>
                  <a:cubicBezTo>
                    <a:pt x="29247" y="192220"/>
                    <a:pt x="24929" y="190672"/>
                    <a:pt x="19634" y="190672"/>
                  </a:cubicBezTo>
                  <a:cubicBezTo>
                    <a:pt x="15479" y="190672"/>
                    <a:pt x="11813" y="191731"/>
                    <a:pt x="8636" y="193767"/>
                  </a:cubicBezTo>
                  <a:cubicBezTo>
                    <a:pt x="5458" y="195803"/>
                    <a:pt x="3177" y="198491"/>
                    <a:pt x="1955" y="201912"/>
                  </a:cubicBezTo>
                  <a:cubicBezTo>
                    <a:pt x="733" y="205333"/>
                    <a:pt x="81" y="210708"/>
                    <a:pt x="81" y="218202"/>
                  </a:cubicBezTo>
                  <a:lnTo>
                    <a:pt x="81" y="247931"/>
                  </a:lnTo>
                  <a:lnTo>
                    <a:pt x="70062" y="247931"/>
                  </a:lnTo>
                  <a:lnTo>
                    <a:pt x="70062" y="233840"/>
                  </a:lnTo>
                  <a:lnTo>
                    <a:pt x="70062" y="233840"/>
                  </a:lnTo>
                  <a:close/>
                  <a:moveTo>
                    <a:pt x="11813" y="233595"/>
                  </a:moveTo>
                  <a:lnTo>
                    <a:pt x="11813" y="222600"/>
                  </a:lnTo>
                  <a:cubicBezTo>
                    <a:pt x="11813" y="216899"/>
                    <a:pt x="11813" y="213478"/>
                    <a:pt x="12057" y="212256"/>
                  </a:cubicBezTo>
                  <a:cubicBezTo>
                    <a:pt x="12465" y="209975"/>
                    <a:pt x="13361" y="208183"/>
                    <a:pt x="14827" y="206962"/>
                  </a:cubicBezTo>
                  <a:cubicBezTo>
                    <a:pt x="16294" y="205740"/>
                    <a:pt x="18167" y="205088"/>
                    <a:pt x="20530" y="205088"/>
                  </a:cubicBezTo>
                  <a:cubicBezTo>
                    <a:pt x="22648" y="205088"/>
                    <a:pt x="24359" y="205577"/>
                    <a:pt x="25744" y="206554"/>
                  </a:cubicBezTo>
                  <a:cubicBezTo>
                    <a:pt x="27129" y="207532"/>
                    <a:pt x="28106" y="208835"/>
                    <a:pt x="28677" y="210546"/>
                  </a:cubicBezTo>
                  <a:cubicBezTo>
                    <a:pt x="29247" y="212256"/>
                    <a:pt x="29573" y="216491"/>
                    <a:pt x="29573" y="223252"/>
                  </a:cubicBezTo>
                  <a:lnTo>
                    <a:pt x="29573" y="233677"/>
                  </a:lnTo>
                  <a:lnTo>
                    <a:pt x="11813" y="233677"/>
                  </a:lnTo>
                  <a:close/>
                  <a:moveTo>
                    <a:pt x="29817" y="165667"/>
                  </a:moveTo>
                  <a:cubicBezTo>
                    <a:pt x="28840" y="164364"/>
                    <a:pt x="28432" y="162491"/>
                    <a:pt x="28432" y="160047"/>
                  </a:cubicBezTo>
                  <a:cubicBezTo>
                    <a:pt x="28432" y="156545"/>
                    <a:pt x="29003" y="154101"/>
                    <a:pt x="30062" y="152880"/>
                  </a:cubicBezTo>
                  <a:cubicBezTo>
                    <a:pt x="31121" y="151576"/>
                    <a:pt x="32994" y="151006"/>
                    <a:pt x="35601" y="151006"/>
                  </a:cubicBezTo>
                  <a:lnTo>
                    <a:pt x="36905" y="151006"/>
                  </a:lnTo>
                  <a:cubicBezTo>
                    <a:pt x="37964" y="153450"/>
                    <a:pt x="39023" y="157767"/>
                    <a:pt x="40164" y="164038"/>
                  </a:cubicBezTo>
                  <a:cubicBezTo>
                    <a:pt x="41060" y="168681"/>
                    <a:pt x="42119" y="172264"/>
                    <a:pt x="43259" y="174708"/>
                  </a:cubicBezTo>
                  <a:cubicBezTo>
                    <a:pt x="44481" y="177151"/>
                    <a:pt x="46192" y="179106"/>
                    <a:pt x="48392" y="180491"/>
                  </a:cubicBezTo>
                  <a:cubicBezTo>
                    <a:pt x="50673" y="181875"/>
                    <a:pt x="53198" y="182527"/>
                    <a:pt x="56050" y="182527"/>
                  </a:cubicBezTo>
                  <a:cubicBezTo>
                    <a:pt x="60368" y="182527"/>
                    <a:pt x="63952" y="181061"/>
                    <a:pt x="66804" y="178047"/>
                  </a:cubicBezTo>
                  <a:cubicBezTo>
                    <a:pt x="69655" y="175034"/>
                    <a:pt x="71040" y="170961"/>
                    <a:pt x="71040" y="165749"/>
                  </a:cubicBezTo>
                  <a:cubicBezTo>
                    <a:pt x="71040" y="162816"/>
                    <a:pt x="70470" y="159966"/>
                    <a:pt x="69329" y="157359"/>
                  </a:cubicBezTo>
                  <a:cubicBezTo>
                    <a:pt x="68189" y="154753"/>
                    <a:pt x="66559" y="152310"/>
                    <a:pt x="64278" y="150029"/>
                  </a:cubicBezTo>
                  <a:cubicBezTo>
                    <a:pt x="64522" y="149948"/>
                    <a:pt x="65093" y="149785"/>
                    <a:pt x="65826" y="149540"/>
                  </a:cubicBezTo>
                  <a:cubicBezTo>
                    <a:pt x="67537" y="149051"/>
                    <a:pt x="68922" y="148563"/>
                    <a:pt x="69818" y="148237"/>
                  </a:cubicBezTo>
                  <a:lnTo>
                    <a:pt x="69818" y="134961"/>
                  </a:lnTo>
                  <a:cubicBezTo>
                    <a:pt x="67374" y="136101"/>
                    <a:pt x="65093" y="136916"/>
                    <a:pt x="63056" y="137404"/>
                  </a:cubicBezTo>
                  <a:cubicBezTo>
                    <a:pt x="60938" y="137812"/>
                    <a:pt x="57679" y="138056"/>
                    <a:pt x="53198" y="138056"/>
                  </a:cubicBezTo>
                  <a:lnTo>
                    <a:pt x="37557" y="137893"/>
                  </a:lnTo>
                  <a:cubicBezTo>
                    <a:pt x="31772" y="137893"/>
                    <a:pt x="27699" y="138463"/>
                    <a:pt x="25581" y="139685"/>
                  </a:cubicBezTo>
                  <a:cubicBezTo>
                    <a:pt x="23381" y="140907"/>
                    <a:pt x="21589" y="142943"/>
                    <a:pt x="20204" y="145875"/>
                  </a:cubicBezTo>
                  <a:cubicBezTo>
                    <a:pt x="18819" y="148807"/>
                    <a:pt x="18086" y="153287"/>
                    <a:pt x="18086" y="159233"/>
                  </a:cubicBezTo>
                  <a:cubicBezTo>
                    <a:pt x="18086" y="165830"/>
                    <a:pt x="19226" y="170798"/>
                    <a:pt x="21589" y="174138"/>
                  </a:cubicBezTo>
                  <a:cubicBezTo>
                    <a:pt x="23952" y="177477"/>
                    <a:pt x="27536" y="179839"/>
                    <a:pt x="32506" y="181224"/>
                  </a:cubicBezTo>
                  <a:lnTo>
                    <a:pt x="34705" y="169088"/>
                  </a:lnTo>
                  <a:cubicBezTo>
                    <a:pt x="32343" y="168274"/>
                    <a:pt x="30713" y="167215"/>
                    <a:pt x="29736" y="165830"/>
                  </a:cubicBezTo>
                  <a:lnTo>
                    <a:pt x="29736" y="165830"/>
                  </a:lnTo>
                  <a:close/>
                  <a:moveTo>
                    <a:pt x="48310" y="150925"/>
                  </a:moveTo>
                  <a:cubicBezTo>
                    <a:pt x="51488" y="150925"/>
                    <a:pt x="53687" y="151088"/>
                    <a:pt x="54828" y="151414"/>
                  </a:cubicBezTo>
                  <a:cubicBezTo>
                    <a:pt x="56539" y="151902"/>
                    <a:pt x="58087" y="152961"/>
                    <a:pt x="59227" y="154590"/>
                  </a:cubicBezTo>
                  <a:cubicBezTo>
                    <a:pt x="60856" y="156789"/>
                    <a:pt x="61590" y="159070"/>
                    <a:pt x="61590" y="161513"/>
                  </a:cubicBezTo>
                  <a:cubicBezTo>
                    <a:pt x="61590" y="163712"/>
                    <a:pt x="60938" y="165423"/>
                    <a:pt x="59553" y="166889"/>
                  </a:cubicBezTo>
                  <a:cubicBezTo>
                    <a:pt x="58168" y="168274"/>
                    <a:pt x="56539" y="169007"/>
                    <a:pt x="54665" y="169007"/>
                  </a:cubicBezTo>
                  <a:cubicBezTo>
                    <a:pt x="52791" y="169007"/>
                    <a:pt x="51162" y="168111"/>
                    <a:pt x="49940" y="166400"/>
                  </a:cubicBezTo>
                  <a:cubicBezTo>
                    <a:pt x="49207" y="165260"/>
                    <a:pt x="48392" y="162816"/>
                    <a:pt x="47577" y="159070"/>
                  </a:cubicBezTo>
                  <a:cubicBezTo>
                    <a:pt x="46763" y="155323"/>
                    <a:pt x="46111" y="152635"/>
                    <a:pt x="45540" y="150925"/>
                  </a:cubicBezTo>
                  <a:lnTo>
                    <a:pt x="48229" y="150925"/>
                  </a:lnTo>
                  <a:close/>
                  <a:moveTo>
                    <a:pt x="19308" y="112155"/>
                  </a:moveTo>
                  <a:lnTo>
                    <a:pt x="1385" y="112155"/>
                  </a:lnTo>
                  <a:lnTo>
                    <a:pt x="9206" y="125594"/>
                  </a:lnTo>
                  <a:lnTo>
                    <a:pt x="19308" y="125594"/>
                  </a:lnTo>
                  <a:lnTo>
                    <a:pt x="19308" y="131784"/>
                  </a:lnTo>
                  <a:lnTo>
                    <a:pt x="29980" y="131784"/>
                  </a:lnTo>
                  <a:lnTo>
                    <a:pt x="29980" y="125594"/>
                  </a:lnTo>
                  <a:lnTo>
                    <a:pt x="52058" y="125594"/>
                  </a:lnTo>
                  <a:cubicBezTo>
                    <a:pt x="56783" y="125594"/>
                    <a:pt x="59960" y="125431"/>
                    <a:pt x="61508" y="125187"/>
                  </a:cubicBezTo>
                  <a:cubicBezTo>
                    <a:pt x="63708" y="124861"/>
                    <a:pt x="65419" y="124210"/>
                    <a:pt x="66722" y="123314"/>
                  </a:cubicBezTo>
                  <a:cubicBezTo>
                    <a:pt x="68026" y="122418"/>
                    <a:pt x="69085" y="120952"/>
                    <a:pt x="69899" y="119078"/>
                  </a:cubicBezTo>
                  <a:cubicBezTo>
                    <a:pt x="70714" y="117124"/>
                    <a:pt x="71121" y="114924"/>
                    <a:pt x="71121" y="112562"/>
                  </a:cubicBezTo>
                  <a:cubicBezTo>
                    <a:pt x="71121" y="108653"/>
                    <a:pt x="70470" y="105069"/>
                    <a:pt x="69085" y="101974"/>
                  </a:cubicBezTo>
                  <a:lnTo>
                    <a:pt x="58657" y="103114"/>
                  </a:lnTo>
                  <a:cubicBezTo>
                    <a:pt x="59553" y="105476"/>
                    <a:pt x="59960" y="107268"/>
                    <a:pt x="59960" y="108490"/>
                  </a:cubicBezTo>
                  <a:cubicBezTo>
                    <a:pt x="59960" y="109386"/>
                    <a:pt x="59716" y="110119"/>
                    <a:pt x="59309" y="110771"/>
                  </a:cubicBezTo>
                  <a:cubicBezTo>
                    <a:pt x="58901" y="111422"/>
                    <a:pt x="58331" y="111829"/>
                    <a:pt x="57598" y="111992"/>
                  </a:cubicBezTo>
                  <a:cubicBezTo>
                    <a:pt x="56946" y="112155"/>
                    <a:pt x="54502" y="112237"/>
                    <a:pt x="50347" y="112237"/>
                  </a:cubicBezTo>
                  <a:lnTo>
                    <a:pt x="29899" y="112237"/>
                  </a:lnTo>
                  <a:lnTo>
                    <a:pt x="29899" y="103114"/>
                  </a:lnTo>
                  <a:lnTo>
                    <a:pt x="19226" y="103114"/>
                  </a:lnTo>
                  <a:lnTo>
                    <a:pt x="19226" y="112237"/>
                  </a:lnTo>
                  <a:lnTo>
                    <a:pt x="19226" y="112237"/>
                  </a:lnTo>
                  <a:close/>
                  <a:moveTo>
                    <a:pt x="59390" y="69232"/>
                  </a:moveTo>
                  <a:cubicBezTo>
                    <a:pt x="60531" y="70698"/>
                    <a:pt x="61101" y="72408"/>
                    <a:pt x="61101" y="74526"/>
                  </a:cubicBezTo>
                  <a:cubicBezTo>
                    <a:pt x="61101" y="77621"/>
                    <a:pt x="59960" y="80227"/>
                    <a:pt x="57761" y="82263"/>
                  </a:cubicBezTo>
                  <a:cubicBezTo>
                    <a:pt x="55561" y="84300"/>
                    <a:pt x="52465" y="85440"/>
                    <a:pt x="48473" y="85521"/>
                  </a:cubicBezTo>
                  <a:lnTo>
                    <a:pt x="48473" y="51964"/>
                  </a:lnTo>
                  <a:cubicBezTo>
                    <a:pt x="38208" y="51801"/>
                    <a:pt x="30550" y="53838"/>
                    <a:pt x="25581" y="58236"/>
                  </a:cubicBezTo>
                  <a:cubicBezTo>
                    <a:pt x="20611" y="62634"/>
                    <a:pt x="18086" y="68580"/>
                    <a:pt x="18086" y="76073"/>
                  </a:cubicBezTo>
                  <a:cubicBezTo>
                    <a:pt x="18086" y="82752"/>
                    <a:pt x="20448" y="88372"/>
                    <a:pt x="25255" y="92689"/>
                  </a:cubicBezTo>
                  <a:cubicBezTo>
                    <a:pt x="29980" y="97087"/>
                    <a:pt x="36579" y="99286"/>
                    <a:pt x="44970" y="99286"/>
                  </a:cubicBezTo>
                  <a:cubicBezTo>
                    <a:pt x="51976" y="99286"/>
                    <a:pt x="57842" y="97576"/>
                    <a:pt x="62404" y="94236"/>
                  </a:cubicBezTo>
                  <a:cubicBezTo>
                    <a:pt x="68189" y="90001"/>
                    <a:pt x="71040" y="83485"/>
                    <a:pt x="71040" y="74689"/>
                  </a:cubicBezTo>
                  <a:cubicBezTo>
                    <a:pt x="71040" y="69150"/>
                    <a:pt x="69736" y="64508"/>
                    <a:pt x="67211" y="60761"/>
                  </a:cubicBezTo>
                  <a:cubicBezTo>
                    <a:pt x="64685" y="57014"/>
                    <a:pt x="60938" y="54327"/>
                    <a:pt x="56050" y="52616"/>
                  </a:cubicBezTo>
                  <a:lnTo>
                    <a:pt x="53769" y="65974"/>
                  </a:lnTo>
                  <a:cubicBezTo>
                    <a:pt x="56294" y="66707"/>
                    <a:pt x="58168" y="67766"/>
                    <a:pt x="59309" y="69232"/>
                  </a:cubicBezTo>
                  <a:lnTo>
                    <a:pt x="59309" y="69232"/>
                  </a:lnTo>
                  <a:close/>
                  <a:moveTo>
                    <a:pt x="40327" y="85277"/>
                  </a:moveTo>
                  <a:cubicBezTo>
                    <a:pt x="36661" y="85277"/>
                    <a:pt x="33809" y="84381"/>
                    <a:pt x="31609" y="82426"/>
                  </a:cubicBezTo>
                  <a:cubicBezTo>
                    <a:pt x="29491" y="80553"/>
                    <a:pt x="28432" y="78109"/>
                    <a:pt x="28432" y="75177"/>
                  </a:cubicBezTo>
                  <a:cubicBezTo>
                    <a:pt x="28432" y="72408"/>
                    <a:pt x="29410" y="70127"/>
                    <a:pt x="31447" y="68173"/>
                  </a:cubicBezTo>
                  <a:cubicBezTo>
                    <a:pt x="33483" y="66300"/>
                    <a:pt x="36416" y="65241"/>
                    <a:pt x="40327" y="65159"/>
                  </a:cubicBezTo>
                  <a:lnTo>
                    <a:pt x="40327" y="85196"/>
                  </a:lnTo>
                  <a:lnTo>
                    <a:pt x="40327" y="85196"/>
                  </a:lnTo>
                  <a:close/>
                  <a:moveTo>
                    <a:pt x="66885" y="39421"/>
                  </a:moveTo>
                  <a:cubicBezTo>
                    <a:pt x="69655" y="35430"/>
                    <a:pt x="71121" y="29892"/>
                    <a:pt x="71121" y="23050"/>
                  </a:cubicBezTo>
                  <a:cubicBezTo>
                    <a:pt x="71121" y="15475"/>
                    <a:pt x="69411" y="9692"/>
                    <a:pt x="66070" y="5783"/>
                  </a:cubicBezTo>
                  <a:cubicBezTo>
                    <a:pt x="62730" y="1873"/>
                    <a:pt x="58738" y="0"/>
                    <a:pt x="54095" y="0"/>
                  </a:cubicBezTo>
                  <a:cubicBezTo>
                    <a:pt x="49858" y="0"/>
                    <a:pt x="46518" y="1385"/>
                    <a:pt x="44156" y="4235"/>
                  </a:cubicBezTo>
                  <a:cubicBezTo>
                    <a:pt x="41793" y="7086"/>
                    <a:pt x="39838" y="12055"/>
                    <a:pt x="38208" y="19222"/>
                  </a:cubicBezTo>
                  <a:cubicBezTo>
                    <a:pt x="36579" y="26389"/>
                    <a:pt x="35357" y="30543"/>
                    <a:pt x="34461" y="31765"/>
                  </a:cubicBezTo>
                  <a:cubicBezTo>
                    <a:pt x="33809" y="32661"/>
                    <a:pt x="32994" y="33068"/>
                    <a:pt x="32017" y="33068"/>
                  </a:cubicBezTo>
                  <a:cubicBezTo>
                    <a:pt x="30876" y="33068"/>
                    <a:pt x="29980" y="32580"/>
                    <a:pt x="29328" y="31521"/>
                  </a:cubicBezTo>
                  <a:cubicBezTo>
                    <a:pt x="28351" y="29973"/>
                    <a:pt x="27862" y="27448"/>
                    <a:pt x="27862" y="23946"/>
                  </a:cubicBezTo>
                  <a:cubicBezTo>
                    <a:pt x="27862" y="21177"/>
                    <a:pt x="28351" y="18977"/>
                    <a:pt x="29410" y="17511"/>
                  </a:cubicBezTo>
                  <a:cubicBezTo>
                    <a:pt x="30469" y="15964"/>
                    <a:pt x="31935" y="14987"/>
                    <a:pt x="33972" y="14416"/>
                  </a:cubicBezTo>
                  <a:lnTo>
                    <a:pt x="31609" y="1792"/>
                  </a:lnTo>
                  <a:cubicBezTo>
                    <a:pt x="27210" y="3095"/>
                    <a:pt x="23870" y="5376"/>
                    <a:pt x="21589" y="8796"/>
                  </a:cubicBezTo>
                  <a:cubicBezTo>
                    <a:pt x="19308" y="12136"/>
                    <a:pt x="18167" y="17349"/>
                    <a:pt x="18167" y="24272"/>
                  </a:cubicBezTo>
                  <a:cubicBezTo>
                    <a:pt x="18167" y="31521"/>
                    <a:pt x="19634" y="36896"/>
                    <a:pt x="22648" y="40399"/>
                  </a:cubicBezTo>
                  <a:cubicBezTo>
                    <a:pt x="25662" y="43901"/>
                    <a:pt x="29328" y="45611"/>
                    <a:pt x="33728" y="45611"/>
                  </a:cubicBezTo>
                  <a:cubicBezTo>
                    <a:pt x="38616" y="45611"/>
                    <a:pt x="42363" y="43575"/>
                    <a:pt x="45133" y="39584"/>
                  </a:cubicBezTo>
                  <a:cubicBezTo>
                    <a:pt x="47088" y="36652"/>
                    <a:pt x="49288" y="29810"/>
                    <a:pt x="51651" y="18977"/>
                  </a:cubicBezTo>
                  <a:cubicBezTo>
                    <a:pt x="52221" y="16616"/>
                    <a:pt x="52791" y="15149"/>
                    <a:pt x="53443" y="14498"/>
                  </a:cubicBezTo>
                  <a:cubicBezTo>
                    <a:pt x="54095" y="13846"/>
                    <a:pt x="54991" y="13521"/>
                    <a:pt x="55968" y="13521"/>
                  </a:cubicBezTo>
                  <a:cubicBezTo>
                    <a:pt x="57435" y="13521"/>
                    <a:pt x="58657" y="14091"/>
                    <a:pt x="59553" y="15312"/>
                  </a:cubicBezTo>
                  <a:cubicBezTo>
                    <a:pt x="60856" y="17023"/>
                    <a:pt x="61427" y="19711"/>
                    <a:pt x="61427" y="23131"/>
                  </a:cubicBezTo>
                  <a:cubicBezTo>
                    <a:pt x="61427" y="26308"/>
                    <a:pt x="60775" y="28751"/>
                    <a:pt x="59390" y="30462"/>
                  </a:cubicBezTo>
                  <a:cubicBezTo>
                    <a:pt x="58005" y="32172"/>
                    <a:pt x="56050" y="33394"/>
                    <a:pt x="53443" y="33964"/>
                  </a:cubicBezTo>
                  <a:lnTo>
                    <a:pt x="55480" y="47403"/>
                  </a:lnTo>
                  <a:cubicBezTo>
                    <a:pt x="60286" y="46182"/>
                    <a:pt x="64115" y="43494"/>
                    <a:pt x="66885" y="39503"/>
                  </a:cubicBezTo>
                  <a:lnTo>
                    <a:pt x="66885" y="39503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" name="자유형 38">
              <a:extLst>
                <a:ext uri="{FF2B5EF4-FFF2-40B4-BE49-F238E27FC236}">
                  <a16:creationId xmlns:a16="http://schemas.microsoft.com/office/drawing/2014/main" id="{7275F8B6-DD83-DBCE-D308-B961D6CE602C}"/>
                </a:ext>
              </a:extLst>
            </p:cNvPr>
            <p:cNvSpPr/>
            <p:nvPr/>
          </p:nvSpPr>
          <p:spPr>
            <a:xfrm>
              <a:off x="1349808" y="480847"/>
              <a:ext cx="943234" cy="105639"/>
            </a:xfrm>
            <a:custGeom>
              <a:avLst/>
              <a:gdLst>
                <a:gd name="connsiteX0" fmla="*/ 15397 w 943234"/>
                <a:gd name="connsiteY0" fmla="*/ 81693 h 105639"/>
                <a:gd name="connsiteX1" fmla="*/ 15397 w 943234"/>
                <a:gd name="connsiteY1" fmla="*/ 17430 h 105639"/>
                <a:gd name="connsiteX2" fmla="*/ 31528 w 943234"/>
                <a:gd name="connsiteY2" fmla="*/ 81693 h 105639"/>
                <a:gd name="connsiteX3" fmla="*/ 47414 w 943234"/>
                <a:gd name="connsiteY3" fmla="*/ 81693 h 105639"/>
                <a:gd name="connsiteX4" fmla="*/ 63626 w 943234"/>
                <a:gd name="connsiteY4" fmla="*/ 17430 h 105639"/>
                <a:gd name="connsiteX5" fmla="*/ 63626 w 943234"/>
                <a:gd name="connsiteY5" fmla="*/ 81693 h 105639"/>
                <a:gd name="connsiteX6" fmla="*/ 78942 w 943234"/>
                <a:gd name="connsiteY6" fmla="*/ 81693 h 105639"/>
                <a:gd name="connsiteX7" fmla="*/ 78942 w 943234"/>
                <a:gd name="connsiteY7" fmla="*/ 82 h 105639"/>
                <a:gd name="connsiteX8" fmla="*/ 54176 w 943234"/>
                <a:gd name="connsiteY8" fmla="*/ 82 h 105639"/>
                <a:gd name="connsiteX9" fmla="*/ 39512 w 943234"/>
                <a:gd name="connsiteY9" fmla="*/ 55793 h 105639"/>
                <a:gd name="connsiteX10" fmla="*/ 24685 w 943234"/>
                <a:gd name="connsiteY10" fmla="*/ 82 h 105639"/>
                <a:gd name="connsiteX11" fmla="*/ 0 w 943234"/>
                <a:gd name="connsiteY11" fmla="*/ 82 h 105639"/>
                <a:gd name="connsiteX12" fmla="*/ 0 w 943234"/>
                <a:gd name="connsiteY12" fmla="*/ 81693 h 105639"/>
                <a:gd name="connsiteX13" fmla="*/ 15316 w 943234"/>
                <a:gd name="connsiteY13" fmla="*/ 81693 h 105639"/>
                <a:gd name="connsiteX14" fmla="*/ 124075 w 943234"/>
                <a:gd name="connsiteY14" fmla="*/ 69313 h 105639"/>
                <a:gd name="connsiteX15" fmla="*/ 117884 w 943234"/>
                <a:gd name="connsiteY15" fmla="*/ 71349 h 105639"/>
                <a:gd name="connsiteX16" fmla="*/ 108841 w 943234"/>
                <a:gd name="connsiteY16" fmla="*/ 67440 h 105639"/>
                <a:gd name="connsiteX17" fmla="*/ 105093 w 943234"/>
                <a:gd name="connsiteY17" fmla="*/ 56607 h 105639"/>
                <a:gd name="connsiteX18" fmla="*/ 144279 w 943234"/>
                <a:gd name="connsiteY18" fmla="*/ 56607 h 105639"/>
                <a:gd name="connsiteX19" fmla="*/ 136947 w 943234"/>
                <a:gd name="connsiteY19" fmla="*/ 29892 h 105639"/>
                <a:gd name="connsiteX20" fmla="*/ 116092 w 943234"/>
                <a:gd name="connsiteY20" fmla="*/ 21177 h 105639"/>
                <a:gd name="connsiteX21" fmla="*/ 96621 w 943234"/>
                <a:gd name="connsiteY21" fmla="*/ 29484 h 105639"/>
                <a:gd name="connsiteX22" fmla="*/ 88963 w 943234"/>
                <a:gd name="connsiteY22" fmla="*/ 52534 h 105639"/>
                <a:gd name="connsiteX23" fmla="*/ 94829 w 943234"/>
                <a:gd name="connsiteY23" fmla="*/ 72897 h 105639"/>
                <a:gd name="connsiteX24" fmla="*/ 117640 w 943234"/>
                <a:gd name="connsiteY24" fmla="*/ 82996 h 105639"/>
                <a:gd name="connsiteX25" fmla="*/ 133852 w 943234"/>
                <a:gd name="connsiteY25" fmla="*/ 78517 h 105639"/>
                <a:gd name="connsiteX26" fmla="*/ 143383 w 943234"/>
                <a:gd name="connsiteY26" fmla="*/ 65485 h 105639"/>
                <a:gd name="connsiteX27" fmla="*/ 127823 w 943234"/>
                <a:gd name="connsiteY27" fmla="*/ 62879 h 105639"/>
                <a:gd name="connsiteX28" fmla="*/ 124075 w 943234"/>
                <a:gd name="connsiteY28" fmla="*/ 69313 h 105639"/>
                <a:gd name="connsiteX29" fmla="*/ 124075 w 943234"/>
                <a:gd name="connsiteY29" fmla="*/ 69313 h 105639"/>
                <a:gd name="connsiteX30" fmla="*/ 105338 w 943234"/>
                <a:gd name="connsiteY30" fmla="*/ 47077 h 105639"/>
                <a:gd name="connsiteX31" fmla="*/ 108597 w 943234"/>
                <a:gd name="connsiteY31" fmla="*/ 36978 h 105639"/>
                <a:gd name="connsiteX32" fmla="*/ 117069 w 943234"/>
                <a:gd name="connsiteY32" fmla="*/ 33231 h 105639"/>
                <a:gd name="connsiteX33" fmla="*/ 125216 w 943234"/>
                <a:gd name="connsiteY33" fmla="*/ 36734 h 105639"/>
                <a:gd name="connsiteX34" fmla="*/ 128719 w 943234"/>
                <a:gd name="connsiteY34" fmla="*/ 47077 h 105639"/>
                <a:gd name="connsiteX35" fmla="*/ 105338 w 943234"/>
                <a:gd name="connsiteY35" fmla="*/ 47077 h 105639"/>
                <a:gd name="connsiteX36" fmla="*/ 170919 w 943234"/>
                <a:gd name="connsiteY36" fmla="*/ 34860 h 105639"/>
                <a:gd name="connsiteX37" fmla="*/ 177437 w 943234"/>
                <a:gd name="connsiteY37" fmla="*/ 33231 h 105639"/>
                <a:gd name="connsiteX38" fmla="*/ 185828 w 943234"/>
                <a:gd name="connsiteY38" fmla="*/ 35186 h 105639"/>
                <a:gd name="connsiteX39" fmla="*/ 188028 w 943234"/>
                <a:gd name="connsiteY39" fmla="*/ 41620 h 105639"/>
                <a:gd name="connsiteX40" fmla="*/ 188028 w 943234"/>
                <a:gd name="connsiteY40" fmla="*/ 43168 h 105639"/>
                <a:gd name="connsiteX41" fmla="*/ 172793 w 943234"/>
                <a:gd name="connsiteY41" fmla="*/ 46996 h 105639"/>
                <a:gd name="connsiteX42" fmla="*/ 160329 w 943234"/>
                <a:gd name="connsiteY42" fmla="*/ 50661 h 105639"/>
                <a:gd name="connsiteX43" fmla="*/ 153648 w 943234"/>
                <a:gd name="connsiteY43" fmla="*/ 56688 h 105639"/>
                <a:gd name="connsiteX44" fmla="*/ 151286 w 943234"/>
                <a:gd name="connsiteY44" fmla="*/ 65648 h 105639"/>
                <a:gd name="connsiteX45" fmla="*/ 156581 w 943234"/>
                <a:gd name="connsiteY45" fmla="*/ 78191 h 105639"/>
                <a:gd name="connsiteX46" fmla="*/ 171001 w 943234"/>
                <a:gd name="connsiteY46" fmla="*/ 83159 h 105639"/>
                <a:gd name="connsiteX47" fmla="*/ 180777 w 943234"/>
                <a:gd name="connsiteY47" fmla="*/ 81205 h 105639"/>
                <a:gd name="connsiteX48" fmla="*/ 189331 w 943234"/>
                <a:gd name="connsiteY48" fmla="*/ 75340 h 105639"/>
                <a:gd name="connsiteX49" fmla="*/ 189901 w 943234"/>
                <a:gd name="connsiteY49" fmla="*/ 77213 h 105639"/>
                <a:gd name="connsiteX50" fmla="*/ 191368 w 943234"/>
                <a:gd name="connsiteY50" fmla="*/ 81856 h 105639"/>
                <a:gd name="connsiteX51" fmla="*/ 206847 w 943234"/>
                <a:gd name="connsiteY51" fmla="*/ 81856 h 105639"/>
                <a:gd name="connsiteX52" fmla="*/ 203995 w 943234"/>
                <a:gd name="connsiteY52" fmla="*/ 73956 h 105639"/>
                <a:gd name="connsiteX53" fmla="*/ 203262 w 943234"/>
                <a:gd name="connsiteY53" fmla="*/ 62471 h 105639"/>
                <a:gd name="connsiteX54" fmla="*/ 203425 w 943234"/>
                <a:gd name="connsiteY54" fmla="*/ 44227 h 105639"/>
                <a:gd name="connsiteX55" fmla="*/ 201307 w 943234"/>
                <a:gd name="connsiteY55" fmla="*/ 30217 h 105639"/>
                <a:gd name="connsiteX56" fmla="*/ 194056 w 943234"/>
                <a:gd name="connsiteY56" fmla="*/ 23946 h 105639"/>
                <a:gd name="connsiteX57" fmla="*/ 178496 w 943234"/>
                <a:gd name="connsiteY57" fmla="*/ 21502 h 105639"/>
                <a:gd name="connsiteX58" fmla="*/ 161143 w 943234"/>
                <a:gd name="connsiteY58" fmla="*/ 25656 h 105639"/>
                <a:gd name="connsiteX59" fmla="*/ 152915 w 943234"/>
                <a:gd name="connsiteY59" fmla="*/ 38362 h 105639"/>
                <a:gd name="connsiteX60" fmla="*/ 167090 w 943234"/>
                <a:gd name="connsiteY60" fmla="*/ 40887 h 105639"/>
                <a:gd name="connsiteX61" fmla="*/ 170838 w 943234"/>
                <a:gd name="connsiteY61" fmla="*/ 35104 h 105639"/>
                <a:gd name="connsiteX62" fmla="*/ 170838 w 943234"/>
                <a:gd name="connsiteY62" fmla="*/ 35104 h 105639"/>
                <a:gd name="connsiteX63" fmla="*/ 188028 w 943234"/>
                <a:gd name="connsiteY63" fmla="*/ 56444 h 105639"/>
                <a:gd name="connsiteX64" fmla="*/ 187376 w 943234"/>
                <a:gd name="connsiteY64" fmla="*/ 64100 h 105639"/>
                <a:gd name="connsiteX65" fmla="*/ 183628 w 943234"/>
                <a:gd name="connsiteY65" fmla="*/ 69313 h 105639"/>
                <a:gd name="connsiteX66" fmla="*/ 175563 w 943234"/>
                <a:gd name="connsiteY66" fmla="*/ 72082 h 105639"/>
                <a:gd name="connsiteX67" fmla="*/ 169290 w 943234"/>
                <a:gd name="connsiteY67" fmla="*/ 69720 h 105639"/>
                <a:gd name="connsiteX68" fmla="*/ 166846 w 943234"/>
                <a:gd name="connsiteY68" fmla="*/ 64019 h 105639"/>
                <a:gd name="connsiteX69" fmla="*/ 169942 w 943234"/>
                <a:gd name="connsiteY69" fmla="*/ 58480 h 105639"/>
                <a:gd name="connsiteX70" fmla="*/ 178496 w 943234"/>
                <a:gd name="connsiteY70" fmla="*/ 55793 h 105639"/>
                <a:gd name="connsiteX71" fmla="*/ 188028 w 943234"/>
                <a:gd name="connsiteY71" fmla="*/ 53430 h 105639"/>
                <a:gd name="connsiteX72" fmla="*/ 188028 w 943234"/>
                <a:gd name="connsiteY72" fmla="*/ 56526 h 105639"/>
                <a:gd name="connsiteX73" fmla="*/ 188028 w 943234"/>
                <a:gd name="connsiteY73" fmla="*/ 56526 h 105639"/>
                <a:gd name="connsiteX74" fmla="*/ 271043 w 943234"/>
                <a:gd name="connsiteY74" fmla="*/ 44960 h 105639"/>
                <a:gd name="connsiteX75" fmla="*/ 270147 w 943234"/>
                <a:gd name="connsiteY75" fmla="*/ 34453 h 105639"/>
                <a:gd name="connsiteX76" fmla="*/ 267051 w 943234"/>
                <a:gd name="connsiteY76" fmla="*/ 27855 h 105639"/>
                <a:gd name="connsiteX77" fmla="*/ 260534 w 943234"/>
                <a:gd name="connsiteY77" fmla="*/ 23131 h 105639"/>
                <a:gd name="connsiteX78" fmla="*/ 251084 w 943234"/>
                <a:gd name="connsiteY78" fmla="*/ 21258 h 105639"/>
                <a:gd name="connsiteX79" fmla="*/ 231613 w 943234"/>
                <a:gd name="connsiteY79" fmla="*/ 31276 h 105639"/>
                <a:gd name="connsiteX80" fmla="*/ 231613 w 943234"/>
                <a:gd name="connsiteY80" fmla="*/ 22561 h 105639"/>
                <a:gd name="connsiteX81" fmla="*/ 217112 w 943234"/>
                <a:gd name="connsiteY81" fmla="*/ 22561 h 105639"/>
                <a:gd name="connsiteX82" fmla="*/ 217112 w 943234"/>
                <a:gd name="connsiteY82" fmla="*/ 81693 h 105639"/>
                <a:gd name="connsiteX83" fmla="*/ 232753 w 943234"/>
                <a:gd name="connsiteY83" fmla="*/ 81693 h 105639"/>
                <a:gd name="connsiteX84" fmla="*/ 232753 w 943234"/>
                <a:gd name="connsiteY84" fmla="*/ 54897 h 105639"/>
                <a:gd name="connsiteX85" fmla="*/ 233976 w 943234"/>
                <a:gd name="connsiteY85" fmla="*/ 41295 h 105639"/>
                <a:gd name="connsiteX86" fmla="*/ 238375 w 943234"/>
                <a:gd name="connsiteY86" fmla="*/ 35430 h 105639"/>
                <a:gd name="connsiteX87" fmla="*/ 245707 w 943234"/>
                <a:gd name="connsiteY87" fmla="*/ 33231 h 105639"/>
                <a:gd name="connsiteX88" fmla="*/ 251165 w 943234"/>
                <a:gd name="connsiteY88" fmla="*/ 34779 h 105639"/>
                <a:gd name="connsiteX89" fmla="*/ 254424 w 943234"/>
                <a:gd name="connsiteY89" fmla="*/ 39177 h 105639"/>
                <a:gd name="connsiteX90" fmla="*/ 255401 w 943234"/>
                <a:gd name="connsiteY90" fmla="*/ 51557 h 105639"/>
                <a:gd name="connsiteX91" fmla="*/ 255401 w 943234"/>
                <a:gd name="connsiteY91" fmla="*/ 81775 h 105639"/>
                <a:gd name="connsiteX92" fmla="*/ 271043 w 943234"/>
                <a:gd name="connsiteY92" fmla="*/ 81775 h 105639"/>
                <a:gd name="connsiteX93" fmla="*/ 271043 w 943234"/>
                <a:gd name="connsiteY93" fmla="*/ 45041 h 105639"/>
                <a:gd name="connsiteX94" fmla="*/ 271043 w 943234"/>
                <a:gd name="connsiteY94" fmla="*/ 45041 h 105639"/>
                <a:gd name="connsiteX95" fmla="*/ 332144 w 943234"/>
                <a:gd name="connsiteY95" fmla="*/ 81693 h 105639"/>
                <a:gd name="connsiteX96" fmla="*/ 332144 w 943234"/>
                <a:gd name="connsiteY96" fmla="*/ 46996 h 105639"/>
                <a:gd name="connsiteX97" fmla="*/ 366198 w 943234"/>
                <a:gd name="connsiteY97" fmla="*/ 46996 h 105639"/>
                <a:gd name="connsiteX98" fmla="*/ 366198 w 943234"/>
                <a:gd name="connsiteY98" fmla="*/ 33150 h 105639"/>
                <a:gd name="connsiteX99" fmla="*/ 332144 w 943234"/>
                <a:gd name="connsiteY99" fmla="*/ 33150 h 105639"/>
                <a:gd name="connsiteX100" fmla="*/ 332144 w 943234"/>
                <a:gd name="connsiteY100" fmla="*/ 13846 h 105639"/>
                <a:gd name="connsiteX101" fmla="*/ 371656 w 943234"/>
                <a:gd name="connsiteY101" fmla="*/ 13846 h 105639"/>
                <a:gd name="connsiteX102" fmla="*/ 371656 w 943234"/>
                <a:gd name="connsiteY102" fmla="*/ 0 h 105639"/>
                <a:gd name="connsiteX103" fmla="*/ 315688 w 943234"/>
                <a:gd name="connsiteY103" fmla="*/ 0 h 105639"/>
                <a:gd name="connsiteX104" fmla="*/ 315688 w 943234"/>
                <a:gd name="connsiteY104" fmla="*/ 81612 h 105639"/>
                <a:gd name="connsiteX105" fmla="*/ 332144 w 943234"/>
                <a:gd name="connsiteY105" fmla="*/ 81612 h 105639"/>
                <a:gd name="connsiteX106" fmla="*/ 399111 w 943234"/>
                <a:gd name="connsiteY106" fmla="*/ 14579 h 105639"/>
                <a:gd name="connsiteX107" fmla="*/ 399111 w 943234"/>
                <a:gd name="connsiteY107" fmla="*/ 82 h 105639"/>
                <a:gd name="connsiteX108" fmla="*/ 383469 w 943234"/>
                <a:gd name="connsiteY108" fmla="*/ 82 h 105639"/>
                <a:gd name="connsiteX109" fmla="*/ 383469 w 943234"/>
                <a:gd name="connsiteY109" fmla="*/ 14579 h 105639"/>
                <a:gd name="connsiteX110" fmla="*/ 399111 w 943234"/>
                <a:gd name="connsiteY110" fmla="*/ 14579 h 105639"/>
                <a:gd name="connsiteX111" fmla="*/ 399111 w 943234"/>
                <a:gd name="connsiteY111" fmla="*/ 81693 h 105639"/>
                <a:gd name="connsiteX112" fmla="*/ 399111 w 943234"/>
                <a:gd name="connsiteY112" fmla="*/ 22561 h 105639"/>
                <a:gd name="connsiteX113" fmla="*/ 383469 w 943234"/>
                <a:gd name="connsiteY113" fmla="*/ 22561 h 105639"/>
                <a:gd name="connsiteX114" fmla="*/ 383469 w 943234"/>
                <a:gd name="connsiteY114" fmla="*/ 81693 h 105639"/>
                <a:gd name="connsiteX115" fmla="*/ 399111 w 943234"/>
                <a:gd name="connsiteY115" fmla="*/ 81693 h 105639"/>
                <a:gd name="connsiteX116" fmla="*/ 428602 w 943234"/>
                <a:gd name="connsiteY116" fmla="*/ 63449 h 105639"/>
                <a:gd name="connsiteX117" fmla="*/ 429905 w 943234"/>
                <a:gd name="connsiteY117" fmla="*/ 43657 h 105639"/>
                <a:gd name="connsiteX118" fmla="*/ 433490 w 943234"/>
                <a:gd name="connsiteY118" fmla="*/ 37141 h 105639"/>
                <a:gd name="connsiteX119" fmla="*/ 439030 w 943234"/>
                <a:gd name="connsiteY119" fmla="*/ 35349 h 105639"/>
                <a:gd name="connsiteX120" fmla="*/ 446362 w 943234"/>
                <a:gd name="connsiteY120" fmla="*/ 37874 h 105639"/>
                <a:gd name="connsiteX121" fmla="*/ 451169 w 943234"/>
                <a:gd name="connsiteY121" fmla="*/ 24272 h 105639"/>
                <a:gd name="connsiteX122" fmla="*/ 440904 w 943234"/>
                <a:gd name="connsiteY122" fmla="*/ 21340 h 105639"/>
                <a:gd name="connsiteX123" fmla="*/ 434142 w 943234"/>
                <a:gd name="connsiteY123" fmla="*/ 23213 h 105639"/>
                <a:gd name="connsiteX124" fmla="*/ 427462 w 943234"/>
                <a:gd name="connsiteY124" fmla="*/ 31032 h 105639"/>
                <a:gd name="connsiteX125" fmla="*/ 427462 w 943234"/>
                <a:gd name="connsiteY125" fmla="*/ 22643 h 105639"/>
                <a:gd name="connsiteX126" fmla="*/ 412960 w 943234"/>
                <a:gd name="connsiteY126" fmla="*/ 22643 h 105639"/>
                <a:gd name="connsiteX127" fmla="*/ 412960 w 943234"/>
                <a:gd name="connsiteY127" fmla="*/ 81775 h 105639"/>
                <a:gd name="connsiteX128" fmla="*/ 428602 w 943234"/>
                <a:gd name="connsiteY128" fmla="*/ 81775 h 105639"/>
                <a:gd name="connsiteX129" fmla="*/ 428602 w 943234"/>
                <a:gd name="connsiteY129" fmla="*/ 63530 h 105639"/>
                <a:gd name="connsiteX130" fmla="*/ 428602 w 943234"/>
                <a:gd name="connsiteY130" fmla="*/ 63530 h 105639"/>
                <a:gd name="connsiteX131" fmla="*/ 472024 w 943234"/>
                <a:gd name="connsiteY131" fmla="*/ 14579 h 105639"/>
                <a:gd name="connsiteX132" fmla="*/ 472024 w 943234"/>
                <a:gd name="connsiteY132" fmla="*/ 82 h 105639"/>
                <a:gd name="connsiteX133" fmla="*/ 456383 w 943234"/>
                <a:gd name="connsiteY133" fmla="*/ 82 h 105639"/>
                <a:gd name="connsiteX134" fmla="*/ 456383 w 943234"/>
                <a:gd name="connsiteY134" fmla="*/ 14579 h 105639"/>
                <a:gd name="connsiteX135" fmla="*/ 472024 w 943234"/>
                <a:gd name="connsiteY135" fmla="*/ 14579 h 105639"/>
                <a:gd name="connsiteX136" fmla="*/ 472024 w 943234"/>
                <a:gd name="connsiteY136" fmla="*/ 81693 h 105639"/>
                <a:gd name="connsiteX137" fmla="*/ 472024 w 943234"/>
                <a:gd name="connsiteY137" fmla="*/ 22561 h 105639"/>
                <a:gd name="connsiteX138" fmla="*/ 456383 w 943234"/>
                <a:gd name="connsiteY138" fmla="*/ 22561 h 105639"/>
                <a:gd name="connsiteX139" fmla="*/ 456383 w 943234"/>
                <a:gd name="connsiteY139" fmla="*/ 81693 h 105639"/>
                <a:gd name="connsiteX140" fmla="*/ 472024 w 943234"/>
                <a:gd name="connsiteY140" fmla="*/ 81693 h 105639"/>
                <a:gd name="connsiteX141" fmla="*/ 540295 w 943234"/>
                <a:gd name="connsiteY141" fmla="*/ 44960 h 105639"/>
                <a:gd name="connsiteX142" fmla="*/ 539398 w 943234"/>
                <a:gd name="connsiteY142" fmla="*/ 34453 h 105639"/>
                <a:gd name="connsiteX143" fmla="*/ 536302 w 943234"/>
                <a:gd name="connsiteY143" fmla="*/ 27855 h 105639"/>
                <a:gd name="connsiteX144" fmla="*/ 529785 w 943234"/>
                <a:gd name="connsiteY144" fmla="*/ 23131 h 105639"/>
                <a:gd name="connsiteX145" fmla="*/ 520335 w 943234"/>
                <a:gd name="connsiteY145" fmla="*/ 21258 h 105639"/>
                <a:gd name="connsiteX146" fmla="*/ 500864 w 943234"/>
                <a:gd name="connsiteY146" fmla="*/ 31276 h 105639"/>
                <a:gd name="connsiteX147" fmla="*/ 500864 w 943234"/>
                <a:gd name="connsiteY147" fmla="*/ 22561 h 105639"/>
                <a:gd name="connsiteX148" fmla="*/ 486363 w 943234"/>
                <a:gd name="connsiteY148" fmla="*/ 22561 h 105639"/>
                <a:gd name="connsiteX149" fmla="*/ 486363 w 943234"/>
                <a:gd name="connsiteY149" fmla="*/ 81693 h 105639"/>
                <a:gd name="connsiteX150" fmla="*/ 502005 w 943234"/>
                <a:gd name="connsiteY150" fmla="*/ 81693 h 105639"/>
                <a:gd name="connsiteX151" fmla="*/ 502005 w 943234"/>
                <a:gd name="connsiteY151" fmla="*/ 54897 h 105639"/>
                <a:gd name="connsiteX152" fmla="*/ 503227 w 943234"/>
                <a:gd name="connsiteY152" fmla="*/ 41295 h 105639"/>
                <a:gd name="connsiteX153" fmla="*/ 507626 w 943234"/>
                <a:gd name="connsiteY153" fmla="*/ 35430 h 105639"/>
                <a:gd name="connsiteX154" fmla="*/ 514958 w 943234"/>
                <a:gd name="connsiteY154" fmla="*/ 33231 h 105639"/>
                <a:gd name="connsiteX155" fmla="*/ 520416 w 943234"/>
                <a:gd name="connsiteY155" fmla="*/ 34779 h 105639"/>
                <a:gd name="connsiteX156" fmla="*/ 523675 w 943234"/>
                <a:gd name="connsiteY156" fmla="*/ 39177 h 105639"/>
                <a:gd name="connsiteX157" fmla="*/ 524653 w 943234"/>
                <a:gd name="connsiteY157" fmla="*/ 51557 h 105639"/>
                <a:gd name="connsiteX158" fmla="*/ 524653 w 943234"/>
                <a:gd name="connsiteY158" fmla="*/ 81775 h 105639"/>
                <a:gd name="connsiteX159" fmla="*/ 540295 w 943234"/>
                <a:gd name="connsiteY159" fmla="*/ 81775 h 105639"/>
                <a:gd name="connsiteX160" fmla="*/ 540295 w 943234"/>
                <a:gd name="connsiteY160" fmla="*/ 45041 h 105639"/>
                <a:gd name="connsiteX161" fmla="*/ 540295 w 943234"/>
                <a:gd name="connsiteY161" fmla="*/ 45041 h 105639"/>
                <a:gd name="connsiteX162" fmla="*/ 553003 w 943234"/>
                <a:gd name="connsiteY162" fmla="*/ 87476 h 105639"/>
                <a:gd name="connsiteX163" fmla="*/ 559276 w 943234"/>
                <a:gd name="connsiteY163" fmla="*/ 100508 h 105639"/>
                <a:gd name="connsiteX164" fmla="*/ 580621 w 943234"/>
                <a:gd name="connsiteY164" fmla="*/ 105639 h 105639"/>
                <a:gd name="connsiteX165" fmla="*/ 593819 w 943234"/>
                <a:gd name="connsiteY165" fmla="*/ 103929 h 105639"/>
                <a:gd name="connsiteX166" fmla="*/ 602129 w 943234"/>
                <a:gd name="connsiteY166" fmla="*/ 99286 h 105639"/>
                <a:gd name="connsiteX167" fmla="*/ 606935 w 943234"/>
                <a:gd name="connsiteY167" fmla="*/ 91141 h 105639"/>
                <a:gd name="connsiteX168" fmla="*/ 608646 w 943234"/>
                <a:gd name="connsiteY168" fmla="*/ 75503 h 105639"/>
                <a:gd name="connsiteX169" fmla="*/ 608646 w 943234"/>
                <a:gd name="connsiteY169" fmla="*/ 22480 h 105639"/>
                <a:gd name="connsiteX170" fmla="*/ 593982 w 943234"/>
                <a:gd name="connsiteY170" fmla="*/ 22480 h 105639"/>
                <a:gd name="connsiteX171" fmla="*/ 593982 w 943234"/>
                <a:gd name="connsiteY171" fmla="*/ 30788 h 105639"/>
                <a:gd name="connsiteX172" fmla="*/ 575896 w 943234"/>
                <a:gd name="connsiteY172" fmla="*/ 21177 h 105639"/>
                <a:gd name="connsiteX173" fmla="*/ 558136 w 943234"/>
                <a:gd name="connsiteY173" fmla="*/ 28996 h 105639"/>
                <a:gd name="connsiteX174" fmla="*/ 550967 w 943234"/>
                <a:gd name="connsiteY174" fmla="*/ 51720 h 105639"/>
                <a:gd name="connsiteX175" fmla="*/ 556425 w 943234"/>
                <a:gd name="connsiteY175" fmla="*/ 71512 h 105639"/>
                <a:gd name="connsiteX176" fmla="*/ 575326 w 943234"/>
                <a:gd name="connsiteY176" fmla="*/ 81612 h 105639"/>
                <a:gd name="connsiteX177" fmla="*/ 593004 w 943234"/>
                <a:gd name="connsiteY177" fmla="*/ 72001 h 105639"/>
                <a:gd name="connsiteX178" fmla="*/ 593004 w 943234"/>
                <a:gd name="connsiteY178" fmla="*/ 80634 h 105639"/>
                <a:gd name="connsiteX179" fmla="*/ 592271 w 943234"/>
                <a:gd name="connsiteY179" fmla="*/ 87802 h 105639"/>
                <a:gd name="connsiteX180" fmla="*/ 589175 w 943234"/>
                <a:gd name="connsiteY180" fmla="*/ 91793 h 105639"/>
                <a:gd name="connsiteX181" fmla="*/ 579969 w 943234"/>
                <a:gd name="connsiteY181" fmla="*/ 93666 h 105639"/>
                <a:gd name="connsiteX182" fmla="*/ 572963 w 943234"/>
                <a:gd name="connsiteY182" fmla="*/ 91956 h 105639"/>
                <a:gd name="connsiteX183" fmla="*/ 570926 w 943234"/>
                <a:gd name="connsiteY183" fmla="*/ 87639 h 105639"/>
                <a:gd name="connsiteX184" fmla="*/ 553085 w 943234"/>
                <a:gd name="connsiteY184" fmla="*/ 85440 h 105639"/>
                <a:gd name="connsiteX185" fmla="*/ 553085 w 943234"/>
                <a:gd name="connsiteY185" fmla="*/ 87313 h 105639"/>
                <a:gd name="connsiteX186" fmla="*/ 553085 w 943234"/>
                <a:gd name="connsiteY186" fmla="*/ 87313 h 105639"/>
                <a:gd name="connsiteX187" fmla="*/ 570682 w 943234"/>
                <a:gd name="connsiteY187" fmla="*/ 37548 h 105639"/>
                <a:gd name="connsiteX188" fmla="*/ 579969 w 943234"/>
                <a:gd name="connsiteY188" fmla="*/ 33150 h 105639"/>
                <a:gd name="connsiteX189" fmla="*/ 589582 w 943234"/>
                <a:gd name="connsiteY189" fmla="*/ 37629 h 105639"/>
                <a:gd name="connsiteX190" fmla="*/ 593330 w 943234"/>
                <a:gd name="connsiteY190" fmla="*/ 51231 h 105639"/>
                <a:gd name="connsiteX191" fmla="*/ 589338 w 943234"/>
                <a:gd name="connsiteY191" fmla="*/ 64507 h 105639"/>
                <a:gd name="connsiteX192" fmla="*/ 579643 w 943234"/>
                <a:gd name="connsiteY192" fmla="*/ 68987 h 105639"/>
                <a:gd name="connsiteX193" fmla="*/ 570682 w 943234"/>
                <a:gd name="connsiteY193" fmla="*/ 64589 h 105639"/>
                <a:gd name="connsiteX194" fmla="*/ 567016 w 943234"/>
                <a:gd name="connsiteY194" fmla="*/ 50824 h 105639"/>
                <a:gd name="connsiteX195" fmla="*/ 570682 w 943234"/>
                <a:gd name="connsiteY195" fmla="*/ 37467 h 105639"/>
                <a:gd name="connsiteX196" fmla="*/ 570682 w 943234"/>
                <a:gd name="connsiteY196" fmla="*/ 37467 h 105639"/>
                <a:gd name="connsiteX197" fmla="*/ 669339 w 943234"/>
                <a:gd name="connsiteY197" fmla="*/ 81693 h 105639"/>
                <a:gd name="connsiteX198" fmla="*/ 669339 w 943234"/>
                <a:gd name="connsiteY198" fmla="*/ 47648 h 105639"/>
                <a:gd name="connsiteX199" fmla="*/ 672680 w 943234"/>
                <a:gd name="connsiteY199" fmla="*/ 47648 h 105639"/>
                <a:gd name="connsiteX200" fmla="*/ 680989 w 943234"/>
                <a:gd name="connsiteY200" fmla="*/ 48543 h 105639"/>
                <a:gd name="connsiteX201" fmla="*/ 685959 w 943234"/>
                <a:gd name="connsiteY201" fmla="*/ 51964 h 105639"/>
                <a:gd name="connsiteX202" fmla="*/ 694676 w 943234"/>
                <a:gd name="connsiteY202" fmla="*/ 63937 h 105639"/>
                <a:gd name="connsiteX203" fmla="*/ 706570 w 943234"/>
                <a:gd name="connsiteY203" fmla="*/ 81693 h 105639"/>
                <a:gd name="connsiteX204" fmla="*/ 726285 w 943234"/>
                <a:gd name="connsiteY204" fmla="*/ 81693 h 105639"/>
                <a:gd name="connsiteX205" fmla="*/ 716346 w 943234"/>
                <a:gd name="connsiteY205" fmla="*/ 65729 h 105639"/>
                <a:gd name="connsiteX206" fmla="*/ 706978 w 943234"/>
                <a:gd name="connsiteY206" fmla="*/ 52453 h 105639"/>
                <a:gd name="connsiteX207" fmla="*/ 698179 w 943234"/>
                <a:gd name="connsiteY207" fmla="*/ 45611 h 105639"/>
                <a:gd name="connsiteX208" fmla="*/ 714310 w 943234"/>
                <a:gd name="connsiteY208" fmla="*/ 38037 h 105639"/>
                <a:gd name="connsiteX209" fmla="*/ 719687 w 943234"/>
                <a:gd name="connsiteY209" fmla="*/ 22887 h 105639"/>
                <a:gd name="connsiteX210" fmla="*/ 716102 w 943234"/>
                <a:gd name="connsiteY210" fmla="*/ 10018 h 105639"/>
                <a:gd name="connsiteX211" fmla="*/ 706570 w 943234"/>
                <a:gd name="connsiteY211" fmla="*/ 2199 h 105639"/>
                <a:gd name="connsiteX212" fmla="*/ 687588 w 943234"/>
                <a:gd name="connsiteY212" fmla="*/ 0 h 105639"/>
                <a:gd name="connsiteX213" fmla="*/ 652883 w 943234"/>
                <a:gd name="connsiteY213" fmla="*/ 0 h 105639"/>
                <a:gd name="connsiteX214" fmla="*/ 652883 w 943234"/>
                <a:gd name="connsiteY214" fmla="*/ 81612 h 105639"/>
                <a:gd name="connsiteX215" fmla="*/ 669339 w 943234"/>
                <a:gd name="connsiteY215" fmla="*/ 81612 h 105639"/>
                <a:gd name="connsiteX216" fmla="*/ 669339 w 943234"/>
                <a:gd name="connsiteY216" fmla="*/ 13928 h 105639"/>
                <a:gd name="connsiteX217" fmla="*/ 682211 w 943234"/>
                <a:gd name="connsiteY217" fmla="*/ 13928 h 105639"/>
                <a:gd name="connsiteX218" fmla="*/ 694269 w 943234"/>
                <a:gd name="connsiteY218" fmla="*/ 14172 h 105639"/>
                <a:gd name="connsiteX219" fmla="*/ 700460 w 943234"/>
                <a:gd name="connsiteY219" fmla="*/ 17349 h 105639"/>
                <a:gd name="connsiteX220" fmla="*/ 702660 w 943234"/>
                <a:gd name="connsiteY220" fmla="*/ 24027 h 105639"/>
                <a:gd name="connsiteX221" fmla="*/ 700949 w 943234"/>
                <a:gd name="connsiteY221" fmla="*/ 30136 h 105639"/>
                <a:gd name="connsiteX222" fmla="*/ 696305 w 943234"/>
                <a:gd name="connsiteY222" fmla="*/ 33557 h 105639"/>
                <a:gd name="connsiteX223" fmla="*/ 681478 w 943234"/>
                <a:gd name="connsiteY223" fmla="*/ 34534 h 105639"/>
                <a:gd name="connsiteX224" fmla="*/ 669258 w 943234"/>
                <a:gd name="connsiteY224" fmla="*/ 34534 h 105639"/>
                <a:gd name="connsiteX225" fmla="*/ 669258 w 943234"/>
                <a:gd name="connsiteY225" fmla="*/ 13846 h 105639"/>
                <a:gd name="connsiteX226" fmla="*/ 669258 w 943234"/>
                <a:gd name="connsiteY226" fmla="*/ 13846 h 105639"/>
                <a:gd name="connsiteX227" fmla="*/ 748933 w 943234"/>
                <a:gd name="connsiteY227" fmla="*/ 34860 h 105639"/>
                <a:gd name="connsiteX228" fmla="*/ 755451 w 943234"/>
                <a:gd name="connsiteY228" fmla="*/ 33231 h 105639"/>
                <a:gd name="connsiteX229" fmla="*/ 763842 w 943234"/>
                <a:gd name="connsiteY229" fmla="*/ 35186 h 105639"/>
                <a:gd name="connsiteX230" fmla="*/ 766042 w 943234"/>
                <a:gd name="connsiteY230" fmla="*/ 41620 h 105639"/>
                <a:gd name="connsiteX231" fmla="*/ 766042 w 943234"/>
                <a:gd name="connsiteY231" fmla="*/ 43168 h 105639"/>
                <a:gd name="connsiteX232" fmla="*/ 750807 w 943234"/>
                <a:gd name="connsiteY232" fmla="*/ 46996 h 105639"/>
                <a:gd name="connsiteX233" fmla="*/ 738343 w 943234"/>
                <a:gd name="connsiteY233" fmla="*/ 50661 h 105639"/>
                <a:gd name="connsiteX234" fmla="*/ 731662 w 943234"/>
                <a:gd name="connsiteY234" fmla="*/ 56688 h 105639"/>
                <a:gd name="connsiteX235" fmla="*/ 729300 w 943234"/>
                <a:gd name="connsiteY235" fmla="*/ 65648 h 105639"/>
                <a:gd name="connsiteX236" fmla="*/ 734595 w 943234"/>
                <a:gd name="connsiteY236" fmla="*/ 78191 h 105639"/>
                <a:gd name="connsiteX237" fmla="*/ 749015 w 943234"/>
                <a:gd name="connsiteY237" fmla="*/ 83159 h 105639"/>
                <a:gd name="connsiteX238" fmla="*/ 758791 w 943234"/>
                <a:gd name="connsiteY238" fmla="*/ 81205 h 105639"/>
                <a:gd name="connsiteX239" fmla="*/ 767345 w 943234"/>
                <a:gd name="connsiteY239" fmla="*/ 75340 h 105639"/>
                <a:gd name="connsiteX240" fmla="*/ 767916 w 943234"/>
                <a:gd name="connsiteY240" fmla="*/ 77213 h 105639"/>
                <a:gd name="connsiteX241" fmla="*/ 769382 w 943234"/>
                <a:gd name="connsiteY241" fmla="*/ 81856 h 105639"/>
                <a:gd name="connsiteX242" fmla="*/ 784861 w 943234"/>
                <a:gd name="connsiteY242" fmla="*/ 81856 h 105639"/>
                <a:gd name="connsiteX243" fmla="*/ 782009 w 943234"/>
                <a:gd name="connsiteY243" fmla="*/ 73956 h 105639"/>
                <a:gd name="connsiteX244" fmla="*/ 781276 w 943234"/>
                <a:gd name="connsiteY244" fmla="*/ 62471 h 105639"/>
                <a:gd name="connsiteX245" fmla="*/ 781439 w 943234"/>
                <a:gd name="connsiteY245" fmla="*/ 44227 h 105639"/>
                <a:gd name="connsiteX246" fmla="*/ 779321 w 943234"/>
                <a:gd name="connsiteY246" fmla="*/ 30217 h 105639"/>
                <a:gd name="connsiteX247" fmla="*/ 772070 w 943234"/>
                <a:gd name="connsiteY247" fmla="*/ 23946 h 105639"/>
                <a:gd name="connsiteX248" fmla="*/ 756510 w 943234"/>
                <a:gd name="connsiteY248" fmla="*/ 21502 h 105639"/>
                <a:gd name="connsiteX249" fmla="*/ 739157 w 943234"/>
                <a:gd name="connsiteY249" fmla="*/ 25656 h 105639"/>
                <a:gd name="connsiteX250" fmla="*/ 730929 w 943234"/>
                <a:gd name="connsiteY250" fmla="*/ 38362 h 105639"/>
                <a:gd name="connsiteX251" fmla="*/ 745104 w 943234"/>
                <a:gd name="connsiteY251" fmla="*/ 40887 h 105639"/>
                <a:gd name="connsiteX252" fmla="*/ 748852 w 943234"/>
                <a:gd name="connsiteY252" fmla="*/ 35104 h 105639"/>
                <a:gd name="connsiteX253" fmla="*/ 748852 w 943234"/>
                <a:gd name="connsiteY253" fmla="*/ 35104 h 105639"/>
                <a:gd name="connsiteX254" fmla="*/ 766123 w 943234"/>
                <a:gd name="connsiteY254" fmla="*/ 56444 h 105639"/>
                <a:gd name="connsiteX255" fmla="*/ 765471 w 943234"/>
                <a:gd name="connsiteY255" fmla="*/ 64100 h 105639"/>
                <a:gd name="connsiteX256" fmla="*/ 761724 w 943234"/>
                <a:gd name="connsiteY256" fmla="*/ 69313 h 105639"/>
                <a:gd name="connsiteX257" fmla="*/ 753659 w 943234"/>
                <a:gd name="connsiteY257" fmla="*/ 72082 h 105639"/>
                <a:gd name="connsiteX258" fmla="*/ 747386 w 943234"/>
                <a:gd name="connsiteY258" fmla="*/ 69720 h 105639"/>
                <a:gd name="connsiteX259" fmla="*/ 744942 w 943234"/>
                <a:gd name="connsiteY259" fmla="*/ 64019 h 105639"/>
                <a:gd name="connsiteX260" fmla="*/ 748037 w 943234"/>
                <a:gd name="connsiteY260" fmla="*/ 58480 h 105639"/>
                <a:gd name="connsiteX261" fmla="*/ 756591 w 943234"/>
                <a:gd name="connsiteY261" fmla="*/ 55793 h 105639"/>
                <a:gd name="connsiteX262" fmla="*/ 766123 w 943234"/>
                <a:gd name="connsiteY262" fmla="*/ 53430 h 105639"/>
                <a:gd name="connsiteX263" fmla="*/ 766123 w 943234"/>
                <a:gd name="connsiteY263" fmla="*/ 56526 h 105639"/>
                <a:gd name="connsiteX264" fmla="*/ 766123 w 943234"/>
                <a:gd name="connsiteY264" fmla="*/ 56526 h 105639"/>
                <a:gd name="connsiteX265" fmla="*/ 811745 w 943234"/>
                <a:gd name="connsiteY265" fmla="*/ 22561 h 105639"/>
                <a:gd name="connsiteX266" fmla="*/ 811745 w 943234"/>
                <a:gd name="connsiteY266" fmla="*/ 1710 h 105639"/>
                <a:gd name="connsiteX267" fmla="*/ 796022 w 943234"/>
                <a:gd name="connsiteY267" fmla="*/ 10833 h 105639"/>
                <a:gd name="connsiteX268" fmla="*/ 796022 w 943234"/>
                <a:gd name="connsiteY268" fmla="*/ 22561 h 105639"/>
                <a:gd name="connsiteX269" fmla="*/ 788853 w 943234"/>
                <a:gd name="connsiteY269" fmla="*/ 22561 h 105639"/>
                <a:gd name="connsiteX270" fmla="*/ 788853 w 943234"/>
                <a:gd name="connsiteY270" fmla="*/ 35023 h 105639"/>
                <a:gd name="connsiteX271" fmla="*/ 796022 w 943234"/>
                <a:gd name="connsiteY271" fmla="*/ 35023 h 105639"/>
                <a:gd name="connsiteX272" fmla="*/ 796022 w 943234"/>
                <a:gd name="connsiteY272" fmla="*/ 60842 h 105639"/>
                <a:gd name="connsiteX273" fmla="*/ 796511 w 943234"/>
                <a:gd name="connsiteY273" fmla="*/ 71838 h 105639"/>
                <a:gd name="connsiteX274" fmla="*/ 798710 w 943234"/>
                <a:gd name="connsiteY274" fmla="*/ 77947 h 105639"/>
                <a:gd name="connsiteX275" fmla="*/ 803680 w 943234"/>
                <a:gd name="connsiteY275" fmla="*/ 81612 h 105639"/>
                <a:gd name="connsiteX276" fmla="*/ 811338 w 943234"/>
                <a:gd name="connsiteY276" fmla="*/ 82996 h 105639"/>
                <a:gd name="connsiteX277" fmla="*/ 823721 w 943234"/>
                <a:gd name="connsiteY277" fmla="*/ 80634 h 105639"/>
                <a:gd name="connsiteX278" fmla="*/ 822417 w 943234"/>
                <a:gd name="connsiteY278" fmla="*/ 68499 h 105639"/>
                <a:gd name="connsiteX279" fmla="*/ 816144 w 943234"/>
                <a:gd name="connsiteY279" fmla="*/ 69965 h 105639"/>
                <a:gd name="connsiteX280" fmla="*/ 813537 w 943234"/>
                <a:gd name="connsiteY280" fmla="*/ 69150 h 105639"/>
                <a:gd name="connsiteX281" fmla="*/ 812153 w 943234"/>
                <a:gd name="connsiteY281" fmla="*/ 67195 h 105639"/>
                <a:gd name="connsiteX282" fmla="*/ 811827 w 943234"/>
                <a:gd name="connsiteY282" fmla="*/ 58725 h 105639"/>
                <a:gd name="connsiteX283" fmla="*/ 811827 w 943234"/>
                <a:gd name="connsiteY283" fmla="*/ 34860 h 105639"/>
                <a:gd name="connsiteX284" fmla="*/ 822499 w 943234"/>
                <a:gd name="connsiteY284" fmla="*/ 34860 h 105639"/>
                <a:gd name="connsiteX285" fmla="*/ 822499 w 943234"/>
                <a:gd name="connsiteY285" fmla="*/ 22398 h 105639"/>
                <a:gd name="connsiteX286" fmla="*/ 811827 w 943234"/>
                <a:gd name="connsiteY286" fmla="*/ 22398 h 105639"/>
                <a:gd name="connsiteX287" fmla="*/ 862174 w 943234"/>
                <a:gd name="connsiteY287" fmla="*/ 69313 h 105639"/>
                <a:gd name="connsiteX288" fmla="*/ 855982 w 943234"/>
                <a:gd name="connsiteY288" fmla="*/ 71349 h 105639"/>
                <a:gd name="connsiteX289" fmla="*/ 846939 w 943234"/>
                <a:gd name="connsiteY289" fmla="*/ 67440 h 105639"/>
                <a:gd name="connsiteX290" fmla="*/ 843192 w 943234"/>
                <a:gd name="connsiteY290" fmla="*/ 56607 h 105639"/>
                <a:gd name="connsiteX291" fmla="*/ 882378 w 943234"/>
                <a:gd name="connsiteY291" fmla="*/ 56607 h 105639"/>
                <a:gd name="connsiteX292" fmla="*/ 875046 w 943234"/>
                <a:gd name="connsiteY292" fmla="*/ 29892 h 105639"/>
                <a:gd name="connsiteX293" fmla="*/ 854190 w 943234"/>
                <a:gd name="connsiteY293" fmla="*/ 21177 h 105639"/>
                <a:gd name="connsiteX294" fmla="*/ 834719 w 943234"/>
                <a:gd name="connsiteY294" fmla="*/ 29484 h 105639"/>
                <a:gd name="connsiteX295" fmla="*/ 827061 w 943234"/>
                <a:gd name="connsiteY295" fmla="*/ 52534 h 105639"/>
                <a:gd name="connsiteX296" fmla="*/ 832927 w 943234"/>
                <a:gd name="connsiteY296" fmla="*/ 72897 h 105639"/>
                <a:gd name="connsiteX297" fmla="*/ 855738 w 943234"/>
                <a:gd name="connsiteY297" fmla="*/ 82996 h 105639"/>
                <a:gd name="connsiteX298" fmla="*/ 871950 w 943234"/>
                <a:gd name="connsiteY298" fmla="*/ 78517 h 105639"/>
                <a:gd name="connsiteX299" fmla="*/ 881481 w 943234"/>
                <a:gd name="connsiteY299" fmla="*/ 65485 h 105639"/>
                <a:gd name="connsiteX300" fmla="*/ 865921 w 943234"/>
                <a:gd name="connsiteY300" fmla="*/ 62879 h 105639"/>
                <a:gd name="connsiteX301" fmla="*/ 862174 w 943234"/>
                <a:gd name="connsiteY301" fmla="*/ 69313 h 105639"/>
                <a:gd name="connsiteX302" fmla="*/ 862174 w 943234"/>
                <a:gd name="connsiteY302" fmla="*/ 69313 h 105639"/>
                <a:gd name="connsiteX303" fmla="*/ 843436 w 943234"/>
                <a:gd name="connsiteY303" fmla="*/ 47077 h 105639"/>
                <a:gd name="connsiteX304" fmla="*/ 846695 w 943234"/>
                <a:gd name="connsiteY304" fmla="*/ 36978 h 105639"/>
                <a:gd name="connsiteX305" fmla="*/ 855168 w 943234"/>
                <a:gd name="connsiteY305" fmla="*/ 33231 h 105639"/>
                <a:gd name="connsiteX306" fmla="*/ 863314 w 943234"/>
                <a:gd name="connsiteY306" fmla="*/ 36734 h 105639"/>
                <a:gd name="connsiteX307" fmla="*/ 866817 w 943234"/>
                <a:gd name="connsiteY307" fmla="*/ 47077 h 105639"/>
                <a:gd name="connsiteX308" fmla="*/ 843436 w 943234"/>
                <a:gd name="connsiteY308" fmla="*/ 47077 h 105639"/>
                <a:gd name="connsiteX309" fmla="*/ 897205 w 943234"/>
                <a:gd name="connsiteY309" fmla="*/ 78109 h 105639"/>
                <a:gd name="connsiteX310" fmla="*/ 916350 w 943234"/>
                <a:gd name="connsiteY310" fmla="*/ 82996 h 105639"/>
                <a:gd name="connsiteX311" fmla="*/ 936472 w 943234"/>
                <a:gd name="connsiteY311" fmla="*/ 77132 h 105639"/>
                <a:gd name="connsiteX312" fmla="*/ 943234 w 943234"/>
                <a:gd name="connsiteY312" fmla="*/ 63123 h 105639"/>
                <a:gd name="connsiteX313" fmla="*/ 938346 w 943234"/>
                <a:gd name="connsiteY313" fmla="*/ 51476 h 105639"/>
                <a:gd name="connsiteX314" fmla="*/ 920912 w 943234"/>
                <a:gd name="connsiteY314" fmla="*/ 44553 h 105639"/>
                <a:gd name="connsiteX315" fmla="*/ 906329 w 943234"/>
                <a:gd name="connsiteY315" fmla="*/ 40154 h 105639"/>
                <a:gd name="connsiteX316" fmla="*/ 904781 w 943234"/>
                <a:gd name="connsiteY316" fmla="*/ 37304 h 105639"/>
                <a:gd name="connsiteX317" fmla="*/ 906574 w 943234"/>
                <a:gd name="connsiteY317" fmla="*/ 34127 h 105639"/>
                <a:gd name="connsiteX318" fmla="*/ 915454 w 943234"/>
                <a:gd name="connsiteY318" fmla="*/ 32417 h 105639"/>
                <a:gd name="connsiteX319" fmla="*/ 923030 w 943234"/>
                <a:gd name="connsiteY319" fmla="*/ 34290 h 105639"/>
                <a:gd name="connsiteX320" fmla="*/ 926615 w 943234"/>
                <a:gd name="connsiteY320" fmla="*/ 39584 h 105639"/>
                <a:gd name="connsiteX321" fmla="*/ 941360 w 943234"/>
                <a:gd name="connsiteY321" fmla="*/ 36896 h 105639"/>
                <a:gd name="connsiteX322" fmla="*/ 933214 w 943234"/>
                <a:gd name="connsiteY322" fmla="*/ 25168 h 105639"/>
                <a:gd name="connsiteX323" fmla="*/ 915209 w 943234"/>
                <a:gd name="connsiteY323" fmla="*/ 21177 h 105639"/>
                <a:gd name="connsiteX324" fmla="*/ 896390 w 943234"/>
                <a:gd name="connsiteY324" fmla="*/ 26389 h 105639"/>
                <a:gd name="connsiteX325" fmla="*/ 890280 w 943234"/>
                <a:gd name="connsiteY325" fmla="*/ 39340 h 105639"/>
                <a:gd name="connsiteX326" fmla="*/ 897286 w 943234"/>
                <a:gd name="connsiteY326" fmla="*/ 52616 h 105639"/>
                <a:gd name="connsiteX327" fmla="*/ 921319 w 943234"/>
                <a:gd name="connsiteY327" fmla="*/ 60272 h 105639"/>
                <a:gd name="connsiteX328" fmla="*/ 926533 w 943234"/>
                <a:gd name="connsiteY328" fmla="*/ 62308 h 105639"/>
                <a:gd name="connsiteX329" fmla="*/ 927674 w 943234"/>
                <a:gd name="connsiteY329" fmla="*/ 65241 h 105639"/>
                <a:gd name="connsiteX330" fmla="*/ 925637 w 943234"/>
                <a:gd name="connsiteY330" fmla="*/ 69394 h 105639"/>
                <a:gd name="connsiteX331" fmla="*/ 916513 w 943234"/>
                <a:gd name="connsiteY331" fmla="*/ 71594 h 105639"/>
                <a:gd name="connsiteX332" fmla="*/ 907958 w 943234"/>
                <a:gd name="connsiteY332" fmla="*/ 69232 h 105639"/>
                <a:gd name="connsiteX333" fmla="*/ 903885 w 943234"/>
                <a:gd name="connsiteY333" fmla="*/ 62308 h 105639"/>
                <a:gd name="connsiteX334" fmla="*/ 888162 w 943234"/>
                <a:gd name="connsiteY334" fmla="*/ 64670 h 105639"/>
                <a:gd name="connsiteX335" fmla="*/ 897368 w 943234"/>
                <a:gd name="connsiteY335" fmla="*/ 77947 h 105639"/>
                <a:gd name="connsiteX336" fmla="*/ 897368 w 943234"/>
                <a:gd name="connsiteY336" fmla="*/ 77947 h 10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943234" h="105639">
                  <a:moveTo>
                    <a:pt x="15397" y="81693"/>
                  </a:moveTo>
                  <a:lnTo>
                    <a:pt x="15397" y="17430"/>
                  </a:lnTo>
                  <a:lnTo>
                    <a:pt x="31528" y="81693"/>
                  </a:lnTo>
                  <a:lnTo>
                    <a:pt x="47414" y="81693"/>
                  </a:lnTo>
                  <a:lnTo>
                    <a:pt x="63626" y="17430"/>
                  </a:lnTo>
                  <a:lnTo>
                    <a:pt x="63626" y="81693"/>
                  </a:lnTo>
                  <a:lnTo>
                    <a:pt x="78942" y="81693"/>
                  </a:lnTo>
                  <a:lnTo>
                    <a:pt x="78942" y="82"/>
                  </a:lnTo>
                  <a:lnTo>
                    <a:pt x="54176" y="82"/>
                  </a:lnTo>
                  <a:lnTo>
                    <a:pt x="39512" y="55793"/>
                  </a:lnTo>
                  <a:lnTo>
                    <a:pt x="24685" y="82"/>
                  </a:lnTo>
                  <a:lnTo>
                    <a:pt x="0" y="82"/>
                  </a:lnTo>
                  <a:lnTo>
                    <a:pt x="0" y="81693"/>
                  </a:lnTo>
                  <a:lnTo>
                    <a:pt x="15316" y="81693"/>
                  </a:lnTo>
                  <a:close/>
                  <a:moveTo>
                    <a:pt x="124075" y="69313"/>
                  </a:moveTo>
                  <a:cubicBezTo>
                    <a:pt x="122365" y="70616"/>
                    <a:pt x="120328" y="71349"/>
                    <a:pt x="117884" y="71349"/>
                  </a:cubicBezTo>
                  <a:cubicBezTo>
                    <a:pt x="114299" y="71349"/>
                    <a:pt x="111285" y="70046"/>
                    <a:pt x="108841" y="67440"/>
                  </a:cubicBezTo>
                  <a:cubicBezTo>
                    <a:pt x="106397" y="64833"/>
                    <a:pt x="105175" y="61250"/>
                    <a:pt x="105093" y="56607"/>
                  </a:cubicBezTo>
                  <a:lnTo>
                    <a:pt x="144279" y="56607"/>
                  </a:lnTo>
                  <a:cubicBezTo>
                    <a:pt x="144524" y="44634"/>
                    <a:pt x="142080" y="35756"/>
                    <a:pt x="136947" y="29892"/>
                  </a:cubicBezTo>
                  <a:cubicBezTo>
                    <a:pt x="131896" y="24109"/>
                    <a:pt x="124890" y="21177"/>
                    <a:pt x="116092" y="21177"/>
                  </a:cubicBezTo>
                  <a:cubicBezTo>
                    <a:pt x="108271" y="21177"/>
                    <a:pt x="101753" y="23946"/>
                    <a:pt x="96621" y="29484"/>
                  </a:cubicBezTo>
                  <a:cubicBezTo>
                    <a:pt x="91488" y="35023"/>
                    <a:pt x="88963" y="42679"/>
                    <a:pt x="88963" y="52534"/>
                  </a:cubicBezTo>
                  <a:cubicBezTo>
                    <a:pt x="88963" y="60761"/>
                    <a:pt x="90918" y="67521"/>
                    <a:pt x="94829" y="72897"/>
                  </a:cubicBezTo>
                  <a:cubicBezTo>
                    <a:pt x="99798" y="79576"/>
                    <a:pt x="107375" y="82996"/>
                    <a:pt x="117640" y="82996"/>
                  </a:cubicBezTo>
                  <a:cubicBezTo>
                    <a:pt x="124157" y="82996"/>
                    <a:pt x="129534" y="81530"/>
                    <a:pt x="133852" y="78517"/>
                  </a:cubicBezTo>
                  <a:cubicBezTo>
                    <a:pt x="138169" y="75503"/>
                    <a:pt x="141347" y="71186"/>
                    <a:pt x="143383" y="65485"/>
                  </a:cubicBezTo>
                  <a:lnTo>
                    <a:pt x="127823" y="62879"/>
                  </a:lnTo>
                  <a:cubicBezTo>
                    <a:pt x="127008" y="65811"/>
                    <a:pt x="125705" y="68010"/>
                    <a:pt x="124075" y="69313"/>
                  </a:cubicBezTo>
                  <a:lnTo>
                    <a:pt x="124075" y="69313"/>
                  </a:lnTo>
                  <a:close/>
                  <a:moveTo>
                    <a:pt x="105338" y="47077"/>
                  </a:moveTo>
                  <a:cubicBezTo>
                    <a:pt x="105338" y="42842"/>
                    <a:pt x="106397" y="39421"/>
                    <a:pt x="108597" y="36978"/>
                  </a:cubicBezTo>
                  <a:cubicBezTo>
                    <a:pt x="110796" y="34453"/>
                    <a:pt x="113648" y="33231"/>
                    <a:pt x="117069" y="33231"/>
                  </a:cubicBezTo>
                  <a:cubicBezTo>
                    <a:pt x="120246" y="33231"/>
                    <a:pt x="122935" y="34371"/>
                    <a:pt x="125216" y="36734"/>
                  </a:cubicBezTo>
                  <a:cubicBezTo>
                    <a:pt x="127416" y="39095"/>
                    <a:pt x="128638" y="42516"/>
                    <a:pt x="128719" y="47077"/>
                  </a:cubicBezTo>
                  <a:lnTo>
                    <a:pt x="105338" y="47077"/>
                  </a:lnTo>
                  <a:close/>
                  <a:moveTo>
                    <a:pt x="170919" y="34860"/>
                  </a:moveTo>
                  <a:cubicBezTo>
                    <a:pt x="172467" y="33801"/>
                    <a:pt x="174667" y="33231"/>
                    <a:pt x="177437" y="33231"/>
                  </a:cubicBezTo>
                  <a:cubicBezTo>
                    <a:pt x="181592" y="33231"/>
                    <a:pt x="184362" y="33883"/>
                    <a:pt x="185828" y="35186"/>
                  </a:cubicBezTo>
                  <a:cubicBezTo>
                    <a:pt x="187294" y="36489"/>
                    <a:pt x="188028" y="38607"/>
                    <a:pt x="188028" y="41620"/>
                  </a:cubicBezTo>
                  <a:lnTo>
                    <a:pt x="188028" y="43168"/>
                  </a:lnTo>
                  <a:cubicBezTo>
                    <a:pt x="185176" y="44390"/>
                    <a:pt x="180125" y="45611"/>
                    <a:pt x="172793" y="46996"/>
                  </a:cubicBezTo>
                  <a:cubicBezTo>
                    <a:pt x="167335" y="48055"/>
                    <a:pt x="163261" y="49277"/>
                    <a:pt x="160329" y="50661"/>
                  </a:cubicBezTo>
                  <a:cubicBezTo>
                    <a:pt x="157477" y="52046"/>
                    <a:pt x="155196" y="54082"/>
                    <a:pt x="153648" y="56688"/>
                  </a:cubicBezTo>
                  <a:cubicBezTo>
                    <a:pt x="152019" y="59295"/>
                    <a:pt x="151286" y="62308"/>
                    <a:pt x="151286" y="65648"/>
                  </a:cubicBezTo>
                  <a:cubicBezTo>
                    <a:pt x="151286" y="70698"/>
                    <a:pt x="153078" y="74852"/>
                    <a:pt x="156581" y="78191"/>
                  </a:cubicBezTo>
                  <a:cubicBezTo>
                    <a:pt x="160084" y="81530"/>
                    <a:pt x="164891" y="83159"/>
                    <a:pt x="171001" y="83159"/>
                  </a:cubicBezTo>
                  <a:cubicBezTo>
                    <a:pt x="174422" y="83159"/>
                    <a:pt x="177681" y="82508"/>
                    <a:pt x="180777" y="81205"/>
                  </a:cubicBezTo>
                  <a:cubicBezTo>
                    <a:pt x="183791" y="79901"/>
                    <a:pt x="186643" y="77947"/>
                    <a:pt x="189331" y="75340"/>
                  </a:cubicBezTo>
                  <a:cubicBezTo>
                    <a:pt x="189413" y="75666"/>
                    <a:pt x="189657" y="76236"/>
                    <a:pt x="189901" y="77213"/>
                  </a:cubicBezTo>
                  <a:cubicBezTo>
                    <a:pt x="190472" y="79250"/>
                    <a:pt x="190961" y="80797"/>
                    <a:pt x="191368" y="81856"/>
                  </a:cubicBezTo>
                  <a:lnTo>
                    <a:pt x="206847" y="81856"/>
                  </a:lnTo>
                  <a:cubicBezTo>
                    <a:pt x="205462" y="79005"/>
                    <a:pt x="204566" y="76399"/>
                    <a:pt x="203995" y="73956"/>
                  </a:cubicBezTo>
                  <a:cubicBezTo>
                    <a:pt x="203507" y="71512"/>
                    <a:pt x="203262" y="67684"/>
                    <a:pt x="203262" y="62471"/>
                  </a:cubicBezTo>
                  <a:lnTo>
                    <a:pt x="203425" y="44227"/>
                  </a:lnTo>
                  <a:cubicBezTo>
                    <a:pt x="203425" y="37467"/>
                    <a:pt x="202692" y="32742"/>
                    <a:pt x="201307" y="30217"/>
                  </a:cubicBezTo>
                  <a:cubicBezTo>
                    <a:pt x="199922" y="27693"/>
                    <a:pt x="197478" y="25575"/>
                    <a:pt x="194056" y="23946"/>
                  </a:cubicBezTo>
                  <a:cubicBezTo>
                    <a:pt x="190635" y="22317"/>
                    <a:pt x="185421" y="21502"/>
                    <a:pt x="178496" y="21502"/>
                  </a:cubicBezTo>
                  <a:cubicBezTo>
                    <a:pt x="170838" y="21502"/>
                    <a:pt x="165054" y="22887"/>
                    <a:pt x="161143" y="25656"/>
                  </a:cubicBezTo>
                  <a:cubicBezTo>
                    <a:pt x="157233" y="28426"/>
                    <a:pt x="154463" y="32661"/>
                    <a:pt x="152915" y="38362"/>
                  </a:cubicBezTo>
                  <a:lnTo>
                    <a:pt x="167090" y="40887"/>
                  </a:lnTo>
                  <a:cubicBezTo>
                    <a:pt x="168068" y="38118"/>
                    <a:pt x="169290" y="36245"/>
                    <a:pt x="170838" y="35104"/>
                  </a:cubicBezTo>
                  <a:lnTo>
                    <a:pt x="170838" y="35104"/>
                  </a:lnTo>
                  <a:close/>
                  <a:moveTo>
                    <a:pt x="188028" y="56444"/>
                  </a:moveTo>
                  <a:cubicBezTo>
                    <a:pt x="188028" y="60191"/>
                    <a:pt x="187783" y="62716"/>
                    <a:pt x="187376" y="64100"/>
                  </a:cubicBezTo>
                  <a:cubicBezTo>
                    <a:pt x="186806" y="66136"/>
                    <a:pt x="185502" y="67847"/>
                    <a:pt x="183628" y="69313"/>
                  </a:cubicBezTo>
                  <a:cubicBezTo>
                    <a:pt x="181103" y="71186"/>
                    <a:pt x="178414" y="72082"/>
                    <a:pt x="175563" y="72082"/>
                  </a:cubicBezTo>
                  <a:cubicBezTo>
                    <a:pt x="173038" y="72082"/>
                    <a:pt x="170919" y="71268"/>
                    <a:pt x="169290" y="69720"/>
                  </a:cubicBezTo>
                  <a:cubicBezTo>
                    <a:pt x="167661" y="68091"/>
                    <a:pt x="166846" y="66218"/>
                    <a:pt x="166846" y="64019"/>
                  </a:cubicBezTo>
                  <a:cubicBezTo>
                    <a:pt x="166846" y="61820"/>
                    <a:pt x="167905" y="59946"/>
                    <a:pt x="169942" y="58480"/>
                  </a:cubicBezTo>
                  <a:cubicBezTo>
                    <a:pt x="171245" y="57584"/>
                    <a:pt x="174097" y="56688"/>
                    <a:pt x="178496" y="55793"/>
                  </a:cubicBezTo>
                  <a:cubicBezTo>
                    <a:pt x="182814" y="54897"/>
                    <a:pt x="185991" y="54082"/>
                    <a:pt x="188028" y="53430"/>
                  </a:cubicBezTo>
                  <a:lnTo>
                    <a:pt x="188028" y="56526"/>
                  </a:lnTo>
                  <a:lnTo>
                    <a:pt x="188028" y="56526"/>
                  </a:lnTo>
                  <a:close/>
                  <a:moveTo>
                    <a:pt x="271043" y="44960"/>
                  </a:moveTo>
                  <a:cubicBezTo>
                    <a:pt x="271043" y="40399"/>
                    <a:pt x="270717" y="36896"/>
                    <a:pt x="270147" y="34453"/>
                  </a:cubicBezTo>
                  <a:cubicBezTo>
                    <a:pt x="269577" y="32009"/>
                    <a:pt x="268518" y="29810"/>
                    <a:pt x="267051" y="27855"/>
                  </a:cubicBezTo>
                  <a:cubicBezTo>
                    <a:pt x="265585" y="25901"/>
                    <a:pt x="263385" y="24353"/>
                    <a:pt x="260534" y="23131"/>
                  </a:cubicBezTo>
                  <a:cubicBezTo>
                    <a:pt x="257683" y="21910"/>
                    <a:pt x="254505" y="21258"/>
                    <a:pt x="251084" y="21258"/>
                  </a:cubicBezTo>
                  <a:cubicBezTo>
                    <a:pt x="243263" y="21258"/>
                    <a:pt x="236745" y="24597"/>
                    <a:pt x="231613" y="31276"/>
                  </a:cubicBezTo>
                  <a:lnTo>
                    <a:pt x="231613" y="22561"/>
                  </a:lnTo>
                  <a:lnTo>
                    <a:pt x="217112" y="22561"/>
                  </a:lnTo>
                  <a:lnTo>
                    <a:pt x="217112" y="81693"/>
                  </a:lnTo>
                  <a:lnTo>
                    <a:pt x="232753" y="81693"/>
                  </a:lnTo>
                  <a:lnTo>
                    <a:pt x="232753" y="54897"/>
                  </a:lnTo>
                  <a:cubicBezTo>
                    <a:pt x="232753" y="48299"/>
                    <a:pt x="233161" y="43738"/>
                    <a:pt x="233976" y="41295"/>
                  </a:cubicBezTo>
                  <a:cubicBezTo>
                    <a:pt x="234790" y="38851"/>
                    <a:pt x="236257" y="36896"/>
                    <a:pt x="238375" y="35430"/>
                  </a:cubicBezTo>
                  <a:cubicBezTo>
                    <a:pt x="240493" y="33964"/>
                    <a:pt x="242937" y="33231"/>
                    <a:pt x="245707" y="33231"/>
                  </a:cubicBezTo>
                  <a:cubicBezTo>
                    <a:pt x="247825" y="33231"/>
                    <a:pt x="249617" y="33720"/>
                    <a:pt x="251165" y="34779"/>
                  </a:cubicBezTo>
                  <a:cubicBezTo>
                    <a:pt x="252632" y="35837"/>
                    <a:pt x="253772" y="37304"/>
                    <a:pt x="254424" y="39177"/>
                  </a:cubicBezTo>
                  <a:cubicBezTo>
                    <a:pt x="255076" y="41050"/>
                    <a:pt x="255401" y="45204"/>
                    <a:pt x="255401" y="51557"/>
                  </a:cubicBezTo>
                  <a:lnTo>
                    <a:pt x="255401" y="81775"/>
                  </a:lnTo>
                  <a:lnTo>
                    <a:pt x="271043" y="81775"/>
                  </a:lnTo>
                  <a:lnTo>
                    <a:pt x="271043" y="45041"/>
                  </a:lnTo>
                  <a:lnTo>
                    <a:pt x="271043" y="45041"/>
                  </a:lnTo>
                  <a:close/>
                  <a:moveTo>
                    <a:pt x="332144" y="81693"/>
                  </a:moveTo>
                  <a:lnTo>
                    <a:pt x="332144" y="46996"/>
                  </a:lnTo>
                  <a:lnTo>
                    <a:pt x="366198" y="46996"/>
                  </a:lnTo>
                  <a:lnTo>
                    <a:pt x="366198" y="33150"/>
                  </a:lnTo>
                  <a:lnTo>
                    <a:pt x="332144" y="33150"/>
                  </a:lnTo>
                  <a:lnTo>
                    <a:pt x="332144" y="13846"/>
                  </a:lnTo>
                  <a:lnTo>
                    <a:pt x="371656" y="13846"/>
                  </a:lnTo>
                  <a:lnTo>
                    <a:pt x="371656" y="0"/>
                  </a:lnTo>
                  <a:lnTo>
                    <a:pt x="315688" y="0"/>
                  </a:lnTo>
                  <a:lnTo>
                    <a:pt x="315688" y="81612"/>
                  </a:lnTo>
                  <a:lnTo>
                    <a:pt x="332144" y="81612"/>
                  </a:lnTo>
                  <a:close/>
                  <a:moveTo>
                    <a:pt x="399111" y="14579"/>
                  </a:moveTo>
                  <a:lnTo>
                    <a:pt x="399111" y="82"/>
                  </a:lnTo>
                  <a:lnTo>
                    <a:pt x="383469" y="82"/>
                  </a:lnTo>
                  <a:lnTo>
                    <a:pt x="383469" y="14579"/>
                  </a:lnTo>
                  <a:lnTo>
                    <a:pt x="399111" y="14579"/>
                  </a:lnTo>
                  <a:close/>
                  <a:moveTo>
                    <a:pt x="399111" y="81693"/>
                  </a:moveTo>
                  <a:lnTo>
                    <a:pt x="399111" y="22561"/>
                  </a:lnTo>
                  <a:lnTo>
                    <a:pt x="383469" y="22561"/>
                  </a:lnTo>
                  <a:lnTo>
                    <a:pt x="383469" y="81693"/>
                  </a:lnTo>
                  <a:lnTo>
                    <a:pt x="399111" y="81693"/>
                  </a:lnTo>
                  <a:close/>
                  <a:moveTo>
                    <a:pt x="428602" y="63449"/>
                  </a:moveTo>
                  <a:cubicBezTo>
                    <a:pt x="428602" y="53430"/>
                    <a:pt x="429009" y="46752"/>
                    <a:pt x="429905" y="43657"/>
                  </a:cubicBezTo>
                  <a:cubicBezTo>
                    <a:pt x="430802" y="40480"/>
                    <a:pt x="431942" y="38281"/>
                    <a:pt x="433490" y="37141"/>
                  </a:cubicBezTo>
                  <a:cubicBezTo>
                    <a:pt x="435038" y="35919"/>
                    <a:pt x="436830" y="35349"/>
                    <a:pt x="439030" y="35349"/>
                  </a:cubicBezTo>
                  <a:cubicBezTo>
                    <a:pt x="441230" y="35349"/>
                    <a:pt x="443755" y="36163"/>
                    <a:pt x="446362" y="37874"/>
                  </a:cubicBezTo>
                  <a:lnTo>
                    <a:pt x="451169" y="24272"/>
                  </a:lnTo>
                  <a:cubicBezTo>
                    <a:pt x="447829" y="22317"/>
                    <a:pt x="444407" y="21340"/>
                    <a:pt x="440904" y="21340"/>
                  </a:cubicBezTo>
                  <a:cubicBezTo>
                    <a:pt x="438378" y="21340"/>
                    <a:pt x="436097" y="21991"/>
                    <a:pt x="434142" y="23213"/>
                  </a:cubicBezTo>
                  <a:cubicBezTo>
                    <a:pt x="432187" y="24435"/>
                    <a:pt x="429905" y="27122"/>
                    <a:pt x="427462" y="31032"/>
                  </a:cubicBezTo>
                  <a:lnTo>
                    <a:pt x="427462" y="22643"/>
                  </a:lnTo>
                  <a:lnTo>
                    <a:pt x="412960" y="22643"/>
                  </a:lnTo>
                  <a:lnTo>
                    <a:pt x="412960" y="81775"/>
                  </a:lnTo>
                  <a:lnTo>
                    <a:pt x="428602" y="81775"/>
                  </a:lnTo>
                  <a:lnTo>
                    <a:pt x="428602" y="63530"/>
                  </a:lnTo>
                  <a:lnTo>
                    <a:pt x="428602" y="63530"/>
                  </a:lnTo>
                  <a:close/>
                  <a:moveTo>
                    <a:pt x="472024" y="14579"/>
                  </a:moveTo>
                  <a:lnTo>
                    <a:pt x="472024" y="82"/>
                  </a:lnTo>
                  <a:lnTo>
                    <a:pt x="456383" y="82"/>
                  </a:lnTo>
                  <a:lnTo>
                    <a:pt x="456383" y="14579"/>
                  </a:lnTo>
                  <a:lnTo>
                    <a:pt x="472024" y="14579"/>
                  </a:lnTo>
                  <a:close/>
                  <a:moveTo>
                    <a:pt x="472024" y="81693"/>
                  </a:moveTo>
                  <a:lnTo>
                    <a:pt x="472024" y="22561"/>
                  </a:lnTo>
                  <a:lnTo>
                    <a:pt x="456383" y="22561"/>
                  </a:lnTo>
                  <a:lnTo>
                    <a:pt x="456383" y="81693"/>
                  </a:lnTo>
                  <a:lnTo>
                    <a:pt x="472024" y="81693"/>
                  </a:lnTo>
                  <a:close/>
                  <a:moveTo>
                    <a:pt x="540295" y="44960"/>
                  </a:moveTo>
                  <a:cubicBezTo>
                    <a:pt x="540295" y="40399"/>
                    <a:pt x="539969" y="36896"/>
                    <a:pt x="539398" y="34453"/>
                  </a:cubicBezTo>
                  <a:cubicBezTo>
                    <a:pt x="538828" y="32009"/>
                    <a:pt x="537769" y="29810"/>
                    <a:pt x="536302" y="27855"/>
                  </a:cubicBezTo>
                  <a:cubicBezTo>
                    <a:pt x="534836" y="25901"/>
                    <a:pt x="532637" y="24353"/>
                    <a:pt x="529785" y="23131"/>
                  </a:cubicBezTo>
                  <a:cubicBezTo>
                    <a:pt x="526934" y="21910"/>
                    <a:pt x="523757" y="21258"/>
                    <a:pt x="520335" y="21258"/>
                  </a:cubicBezTo>
                  <a:cubicBezTo>
                    <a:pt x="512514" y="21258"/>
                    <a:pt x="505996" y="24597"/>
                    <a:pt x="500864" y="31276"/>
                  </a:cubicBezTo>
                  <a:lnTo>
                    <a:pt x="500864" y="22561"/>
                  </a:lnTo>
                  <a:lnTo>
                    <a:pt x="486363" y="22561"/>
                  </a:lnTo>
                  <a:lnTo>
                    <a:pt x="486363" y="81693"/>
                  </a:lnTo>
                  <a:lnTo>
                    <a:pt x="502005" y="81693"/>
                  </a:lnTo>
                  <a:lnTo>
                    <a:pt x="502005" y="54897"/>
                  </a:lnTo>
                  <a:cubicBezTo>
                    <a:pt x="502005" y="48299"/>
                    <a:pt x="502412" y="43738"/>
                    <a:pt x="503227" y="41295"/>
                  </a:cubicBezTo>
                  <a:cubicBezTo>
                    <a:pt x="504041" y="38851"/>
                    <a:pt x="505508" y="36896"/>
                    <a:pt x="507626" y="35430"/>
                  </a:cubicBezTo>
                  <a:cubicBezTo>
                    <a:pt x="509744" y="33964"/>
                    <a:pt x="512188" y="33231"/>
                    <a:pt x="514958" y="33231"/>
                  </a:cubicBezTo>
                  <a:cubicBezTo>
                    <a:pt x="517076" y="33231"/>
                    <a:pt x="518868" y="33720"/>
                    <a:pt x="520416" y="34779"/>
                  </a:cubicBezTo>
                  <a:cubicBezTo>
                    <a:pt x="521883" y="35837"/>
                    <a:pt x="523023" y="37304"/>
                    <a:pt x="523675" y="39177"/>
                  </a:cubicBezTo>
                  <a:cubicBezTo>
                    <a:pt x="524327" y="41050"/>
                    <a:pt x="524653" y="45204"/>
                    <a:pt x="524653" y="51557"/>
                  </a:cubicBezTo>
                  <a:lnTo>
                    <a:pt x="524653" y="81775"/>
                  </a:lnTo>
                  <a:lnTo>
                    <a:pt x="540295" y="81775"/>
                  </a:lnTo>
                  <a:lnTo>
                    <a:pt x="540295" y="45041"/>
                  </a:lnTo>
                  <a:lnTo>
                    <a:pt x="540295" y="45041"/>
                  </a:lnTo>
                  <a:close/>
                  <a:moveTo>
                    <a:pt x="553003" y="87476"/>
                  </a:moveTo>
                  <a:cubicBezTo>
                    <a:pt x="553003" y="92770"/>
                    <a:pt x="555121" y="97087"/>
                    <a:pt x="559276" y="100508"/>
                  </a:cubicBezTo>
                  <a:cubicBezTo>
                    <a:pt x="563431" y="103929"/>
                    <a:pt x="570601" y="105639"/>
                    <a:pt x="580621" y="105639"/>
                  </a:cubicBezTo>
                  <a:cubicBezTo>
                    <a:pt x="585916" y="105639"/>
                    <a:pt x="590316" y="105069"/>
                    <a:pt x="593819" y="103929"/>
                  </a:cubicBezTo>
                  <a:cubicBezTo>
                    <a:pt x="597322" y="102789"/>
                    <a:pt x="600092" y="101241"/>
                    <a:pt x="602129" y="99286"/>
                  </a:cubicBezTo>
                  <a:cubicBezTo>
                    <a:pt x="604247" y="97331"/>
                    <a:pt x="605794" y="94644"/>
                    <a:pt x="606935" y="91141"/>
                  </a:cubicBezTo>
                  <a:cubicBezTo>
                    <a:pt x="608076" y="87720"/>
                    <a:pt x="608646" y="82508"/>
                    <a:pt x="608646" y="75503"/>
                  </a:cubicBezTo>
                  <a:lnTo>
                    <a:pt x="608646" y="22480"/>
                  </a:lnTo>
                  <a:lnTo>
                    <a:pt x="593982" y="22480"/>
                  </a:lnTo>
                  <a:lnTo>
                    <a:pt x="593982" y="30788"/>
                  </a:lnTo>
                  <a:cubicBezTo>
                    <a:pt x="589257" y="24353"/>
                    <a:pt x="583228" y="21177"/>
                    <a:pt x="575896" y="21177"/>
                  </a:cubicBezTo>
                  <a:cubicBezTo>
                    <a:pt x="568564" y="21177"/>
                    <a:pt x="562861" y="23783"/>
                    <a:pt x="558136" y="28996"/>
                  </a:cubicBezTo>
                  <a:cubicBezTo>
                    <a:pt x="553329" y="34208"/>
                    <a:pt x="550967" y="41783"/>
                    <a:pt x="550967" y="51720"/>
                  </a:cubicBezTo>
                  <a:cubicBezTo>
                    <a:pt x="550967" y="59621"/>
                    <a:pt x="552759" y="66218"/>
                    <a:pt x="556425" y="71512"/>
                  </a:cubicBezTo>
                  <a:cubicBezTo>
                    <a:pt x="561069" y="78191"/>
                    <a:pt x="567342" y="81612"/>
                    <a:pt x="575326" y="81612"/>
                  </a:cubicBezTo>
                  <a:cubicBezTo>
                    <a:pt x="582495" y="81612"/>
                    <a:pt x="588360" y="78435"/>
                    <a:pt x="593004" y="72001"/>
                  </a:cubicBezTo>
                  <a:lnTo>
                    <a:pt x="593004" y="80634"/>
                  </a:lnTo>
                  <a:cubicBezTo>
                    <a:pt x="593004" y="84137"/>
                    <a:pt x="592760" y="86499"/>
                    <a:pt x="592271" y="87802"/>
                  </a:cubicBezTo>
                  <a:cubicBezTo>
                    <a:pt x="591538" y="89594"/>
                    <a:pt x="590560" y="90978"/>
                    <a:pt x="589175" y="91793"/>
                  </a:cubicBezTo>
                  <a:cubicBezTo>
                    <a:pt x="587139" y="93015"/>
                    <a:pt x="584043" y="93666"/>
                    <a:pt x="579969" y="93666"/>
                  </a:cubicBezTo>
                  <a:cubicBezTo>
                    <a:pt x="576792" y="93666"/>
                    <a:pt x="574430" y="93096"/>
                    <a:pt x="572963" y="91956"/>
                  </a:cubicBezTo>
                  <a:cubicBezTo>
                    <a:pt x="571904" y="91141"/>
                    <a:pt x="571171" y="89757"/>
                    <a:pt x="570926" y="87639"/>
                  </a:cubicBezTo>
                  <a:lnTo>
                    <a:pt x="553085" y="85440"/>
                  </a:lnTo>
                  <a:cubicBezTo>
                    <a:pt x="553085" y="86173"/>
                    <a:pt x="553085" y="86825"/>
                    <a:pt x="553085" y="87313"/>
                  </a:cubicBezTo>
                  <a:lnTo>
                    <a:pt x="553085" y="87313"/>
                  </a:lnTo>
                  <a:close/>
                  <a:moveTo>
                    <a:pt x="570682" y="37548"/>
                  </a:moveTo>
                  <a:cubicBezTo>
                    <a:pt x="573126" y="34616"/>
                    <a:pt x="576222" y="33150"/>
                    <a:pt x="579969" y="33150"/>
                  </a:cubicBezTo>
                  <a:cubicBezTo>
                    <a:pt x="583717" y="33150"/>
                    <a:pt x="587057" y="34616"/>
                    <a:pt x="589582" y="37629"/>
                  </a:cubicBezTo>
                  <a:cubicBezTo>
                    <a:pt x="592108" y="40561"/>
                    <a:pt x="593330" y="45123"/>
                    <a:pt x="593330" y="51231"/>
                  </a:cubicBezTo>
                  <a:cubicBezTo>
                    <a:pt x="593330" y="57340"/>
                    <a:pt x="592026" y="61494"/>
                    <a:pt x="589338" y="64507"/>
                  </a:cubicBezTo>
                  <a:cubicBezTo>
                    <a:pt x="586731" y="67521"/>
                    <a:pt x="583472" y="68987"/>
                    <a:pt x="579643" y="68987"/>
                  </a:cubicBezTo>
                  <a:cubicBezTo>
                    <a:pt x="576059" y="68987"/>
                    <a:pt x="573044" y="67521"/>
                    <a:pt x="570682" y="64589"/>
                  </a:cubicBezTo>
                  <a:cubicBezTo>
                    <a:pt x="568238" y="61657"/>
                    <a:pt x="567016" y="57096"/>
                    <a:pt x="567016" y="50824"/>
                  </a:cubicBezTo>
                  <a:cubicBezTo>
                    <a:pt x="567016" y="44553"/>
                    <a:pt x="568238" y="40399"/>
                    <a:pt x="570682" y="37467"/>
                  </a:cubicBezTo>
                  <a:lnTo>
                    <a:pt x="570682" y="37467"/>
                  </a:lnTo>
                  <a:close/>
                  <a:moveTo>
                    <a:pt x="669339" y="81693"/>
                  </a:moveTo>
                  <a:lnTo>
                    <a:pt x="669339" y="47648"/>
                  </a:lnTo>
                  <a:lnTo>
                    <a:pt x="672680" y="47648"/>
                  </a:lnTo>
                  <a:cubicBezTo>
                    <a:pt x="676427" y="47648"/>
                    <a:pt x="679197" y="47973"/>
                    <a:pt x="680989" y="48543"/>
                  </a:cubicBezTo>
                  <a:cubicBezTo>
                    <a:pt x="682700" y="49195"/>
                    <a:pt x="684411" y="50254"/>
                    <a:pt x="685959" y="51964"/>
                  </a:cubicBezTo>
                  <a:cubicBezTo>
                    <a:pt x="687507" y="53593"/>
                    <a:pt x="690440" y="57584"/>
                    <a:pt x="694676" y="63937"/>
                  </a:cubicBezTo>
                  <a:lnTo>
                    <a:pt x="706570" y="81693"/>
                  </a:lnTo>
                  <a:lnTo>
                    <a:pt x="726285" y="81693"/>
                  </a:lnTo>
                  <a:lnTo>
                    <a:pt x="716346" y="65729"/>
                  </a:lnTo>
                  <a:cubicBezTo>
                    <a:pt x="712436" y="59376"/>
                    <a:pt x="709259" y="54978"/>
                    <a:pt x="706978" y="52453"/>
                  </a:cubicBezTo>
                  <a:cubicBezTo>
                    <a:pt x="704696" y="49928"/>
                    <a:pt x="701682" y="47648"/>
                    <a:pt x="698179" y="45611"/>
                  </a:cubicBezTo>
                  <a:cubicBezTo>
                    <a:pt x="705348" y="44553"/>
                    <a:pt x="710725" y="42028"/>
                    <a:pt x="714310" y="38037"/>
                  </a:cubicBezTo>
                  <a:cubicBezTo>
                    <a:pt x="717894" y="34046"/>
                    <a:pt x="719687" y="28996"/>
                    <a:pt x="719687" y="22887"/>
                  </a:cubicBezTo>
                  <a:cubicBezTo>
                    <a:pt x="719687" y="18082"/>
                    <a:pt x="718465" y="13765"/>
                    <a:pt x="716102" y="10018"/>
                  </a:cubicBezTo>
                  <a:cubicBezTo>
                    <a:pt x="713739" y="6271"/>
                    <a:pt x="710562" y="3665"/>
                    <a:pt x="706570" y="2199"/>
                  </a:cubicBezTo>
                  <a:cubicBezTo>
                    <a:pt x="702578" y="733"/>
                    <a:pt x="696305" y="0"/>
                    <a:pt x="687588" y="0"/>
                  </a:cubicBezTo>
                  <a:lnTo>
                    <a:pt x="652883" y="0"/>
                  </a:lnTo>
                  <a:lnTo>
                    <a:pt x="652883" y="81612"/>
                  </a:lnTo>
                  <a:lnTo>
                    <a:pt x="669339" y="81612"/>
                  </a:lnTo>
                  <a:close/>
                  <a:moveTo>
                    <a:pt x="669339" y="13928"/>
                  </a:moveTo>
                  <a:lnTo>
                    <a:pt x="682211" y="13928"/>
                  </a:lnTo>
                  <a:cubicBezTo>
                    <a:pt x="688892" y="13928"/>
                    <a:pt x="692884" y="14009"/>
                    <a:pt x="694269" y="14172"/>
                  </a:cubicBezTo>
                  <a:cubicBezTo>
                    <a:pt x="696957" y="14579"/>
                    <a:pt x="698994" y="15720"/>
                    <a:pt x="700460" y="17349"/>
                  </a:cubicBezTo>
                  <a:cubicBezTo>
                    <a:pt x="701927" y="19059"/>
                    <a:pt x="702660" y="21258"/>
                    <a:pt x="702660" y="24027"/>
                  </a:cubicBezTo>
                  <a:cubicBezTo>
                    <a:pt x="702660" y="26471"/>
                    <a:pt x="702089" y="28507"/>
                    <a:pt x="700949" y="30136"/>
                  </a:cubicBezTo>
                  <a:cubicBezTo>
                    <a:pt x="699808" y="31765"/>
                    <a:pt x="698260" y="32905"/>
                    <a:pt x="696305" y="33557"/>
                  </a:cubicBezTo>
                  <a:cubicBezTo>
                    <a:pt x="694350" y="34208"/>
                    <a:pt x="689381" y="34534"/>
                    <a:pt x="681478" y="34534"/>
                  </a:cubicBezTo>
                  <a:lnTo>
                    <a:pt x="669258" y="34534"/>
                  </a:lnTo>
                  <a:lnTo>
                    <a:pt x="669258" y="13846"/>
                  </a:lnTo>
                  <a:lnTo>
                    <a:pt x="669258" y="13846"/>
                  </a:lnTo>
                  <a:close/>
                  <a:moveTo>
                    <a:pt x="748933" y="34860"/>
                  </a:moveTo>
                  <a:cubicBezTo>
                    <a:pt x="750481" y="33801"/>
                    <a:pt x="752681" y="33231"/>
                    <a:pt x="755451" y="33231"/>
                  </a:cubicBezTo>
                  <a:cubicBezTo>
                    <a:pt x="759606" y="33231"/>
                    <a:pt x="762376" y="33883"/>
                    <a:pt x="763842" y="35186"/>
                  </a:cubicBezTo>
                  <a:cubicBezTo>
                    <a:pt x="765309" y="36489"/>
                    <a:pt x="766042" y="38607"/>
                    <a:pt x="766042" y="41620"/>
                  </a:cubicBezTo>
                  <a:lnTo>
                    <a:pt x="766042" y="43168"/>
                  </a:lnTo>
                  <a:cubicBezTo>
                    <a:pt x="763190" y="44390"/>
                    <a:pt x="758139" y="45611"/>
                    <a:pt x="750807" y="46996"/>
                  </a:cubicBezTo>
                  <a:cubicBezTo>
                    <a:pt x="745349" y="48055"/>
                    <a:pt x="741275" y="49277"/>
                    <a:pt x="738343" y="50661"/>
                  </a:cubicBezTo>
                  <a:cubicBezTo>
                    <a:pt x="735491" y="52046"/>
                    <a:pt x="733210" y="54082"/>
                    <a:pt x="731662" y="56688"/>
                  </a:cubicBezTo>
                  <a:cubicBezTo>
                    <a:pt x="730033" y="59295"/>
                    <a:pt x="729300" y="62308"/>
                    <a:pt x="729300" y="65648"/>
                  </a:cubicBezTo>
                  <a:cubicBezTo>
                    <a:pt x="729300" y="70698"/>
                    <a:pt x="731092" y="74852"/>
                    <a:pt x="734595" y="78191"/>
                  </a:cubicBezTo>
                  <a:cubicBezTo>
                    <a:pt x="738098" y="81530"/>
                    <a:pt x="742905" y="83159"/>
                    <a:pt x="749015" y="83159"/>
                  </a:cubicBezTo>
                  <a:cubicBezTo>
                    <a:pt x="752436" y="83159"/>
                    <a:pt x="755695" y="82508"/>
                    <a:pt x="758791" y="81205"/>
                  </a:cubicBezTo>
                  <a:cubicBezTo>
                    <a:pt x="761805" y="79901"/>
                    <a:pt x="764657" y="77947"/>
                    <a:pt x="767345" y="75340"/>
                  </a:cubicBezTo>
                  <a:cubicBezTo>
                    <a:pt x="767427" y="75666"/>
                    <a:pt x="767671" y="76236"/>
                    <a:pt x="767916" y="77213"/>
                  </a:cubicBezTo>
                  <a:cubicBezTo>
                    <a:pt x="768486" y="79250"/>
                    <a:pt x="768974" y="80797"/>
                    <a:pt x="769382" y="81856"/>
                  </a:cubicBezTo>
                  <a:lnTo>
                    <a:pt x="784861" y="81856"/>
                  </a:lnTo>
                  <a:cubicBezTo>
                    <a:pt x="783476" y="79005"/>
                    <a:pt x="782580" y="76399"/>
                    <a:pt x="782009" y="73956"/>
                  </a:cubicBezTo>
                  <a:cubicBezTo>
                    <a:pt x="781521" y="71512"/>
                    <a:pt x="781276" y="67684"/>
                    <a:pt x="781276" y="62471"/>
                  </a:cubicBezTo>
                  <a:lnTo>
                    <a:pt x="781439" y="44227"/>
                  </a:lnTo>
                  <a:cubicBezTo>
                    <a:pt x="781439" y="37467"/>
                    <a:pt x="780706" y="32742"/>
                    <a:pt x="779321" y="30217"/>
                  </a:cubicBezTo>
                  <a:cubicBezTo>
                    <a:pt x="777936" y="27693"/>
                    <a:pt x="775492" y="25575"/>
                    <a:pt x="772070" y="23946"/>
                  </a:cubicBezTo>
                  <a:cubicBezTo>
                    <a:pt x="768649" y="22317"/>
                    <a:pt x="763435" y="21502"/>
                    <a:pt x="756510" y="21502"/>
                  </a:cubicBezTo>
                  <a:cubicBezTo>
                    <a:pt x="748852" y="21502"/>
                    <a:pt x="743068" y="22887"/>
                    <a:pt x="739157" y="25656"/>
                  </a:cubicBezTo>
                  <a:cubicBezTo>
                    <a:pt x="735247" y="28426"/>
                    <a:pt x="732477" y="32661"/>
                    <a:pt x="730929" y="38362"/>
                  </a:cubicBezTo>
                  <a:lnTo>
                    <a:pt x="745104" y="40887"/>
                  </a:lnTo>
                  <a:cubicBezTo>
                    <a:pt x="746082" y="38118"/>
                    <a:pt x="747304" y="36245"/>
                    <a:pt x="748852" y="35104"/>
                  </a:cubicBezTo>
                  <a:lnTo>
                    <a:pt x="748852" y="35104"/>
                  </a:lnTo>
                  <a:close/>
                  <a:moveTo>
                    <a:pt x="766123" y="56444"/>
                  </a:moveTo>
                  <a:cubicBezTo>
                    <a:pt x="766123" y="60191"/>
                    <a:pt x="765879" y="62716"/>
                    <a:pt x="765471" y="64100"/>
                  </a:cubicBezTo>
                  <a:cubicBezTo>
                    <a:pt x="764901" y="66136"/>
                    <a:pt x="763598" y="67847"/>
                    <a:pt x="761724" y="69313"/>
                  </a:cubicBezTo>
                  <a:cubicBezTo>
                    <a:pt x="759198" y="71186"/>
                    <a:pt x="756510" y="72082"/>
                    <a:pt x="753659" y="72082"/>
                  </a:cubicBezTo>
                  <a:cubicBezTo>
                    <a:pt x="751133" y="72082"/>
                    <a:pt x="749015" y="71268"/>
                    <a:pt x="747386" y="69720"/>
                  </a:cubicBezTo>
                  <a:cubicBezTo>
                    <a:pt x="745756" y="68091"/>
                    <a:pt x="744942" y="66218"/>
                    <a:pt x="744942" y="64019"/>
                  </a:cubicBezTo>
                  <a:cubicBezTo>
                    <a:pt x="744942" y="61820"/>
                    <a:pt x="746001" y="59946"/>
                    <a:pt x="748037" y="58480"/>
                  </a:cubicBezTo>
                  <a:cubicBezTo>
                    <a:pt x="749341" y="57584"/>
                    <a:pt x="752192" y="56688"/>
                    <a:pt x="756591" y="55793"/>
                  </a:cubicBezTo>
                  <a:cubicBezTo>
                    <a:pt x="760909" y="54897"/>
                    <a:pt x="764087" y="54082"/>
                    <a:pt x="766123" y="53430"/>
                  </a:cubicBezTo>
                  <a:lnTo>
                    <a:pt x="766123" y="56526"/>
                  </a:lnTo>
                  <a:lnTo>
                    <a:pt x="766123" y="56526"/>
                  </a:lnTo>
                  <a:close/>
                  <a:moveTo>
                    <a:pt x="811745" y="22561"/>
                  </a:moveTo>
                  <a:lnTo>
                    <a:pt x="811745" y="1710"/>
                  </a:lnTo>
                  <a:lnTo>
                    <a:pt x="796022" y="10833"/>
                  </a:lnTo>
                  <a:lnTo>
                    <a:pt x="796022" y="22561"/>
                  </a:lnTo>
                  <a:lnTo>
                    <a:pt x="788853" y="22561"/>
                  </a:lnTo>
                  <a:lnTo>
                    <a:pt x="788853" y="35023"/>
                  </a:lnTo>
                  <a:lnTo>
                    <a:pt x="796022" y="35023"/>
                  </a:lnTo>
                  <a:lnTo>
                    <a:pt x="796022" y="60842"/>
                  </a:lnTo>
                  <a:cubicBezTo>
                    <a:pt x="796022" y="66381"/>
                    <a:pt x="796185" y="70046"/>
                    <a:pt x="796511" y="71838"/>
                  </a:cubicBezTo>
                  <a:cubicBezTo>
                    <a:pt x="796918" y="74363"/>
                    <a:pt x="797651" y="76399"/>
                    <a:pt x="798710" y="77947"/>
                  </a:cubicBezTo>
                  <a:cubicBezTo>
                    <a:pt x="799769" y="79494"/>
                    <a:pt x="801399" y="80634"/>
                    <a:pt x="803680" y="81612"/>
                  </a:cubicBezTo>
                  <a:cubicBezTo>
                    <a:pt x="805961" y="82589"/>
                    <a:pt x="808486" y="82996"/>
                    <a:pt x="811338" y="82996"/>
                  </a:cubicBezTo>
                  <a:cubicBezTo>
                    <a:pt x="815982" y="82996"/>
                    <a:pt x="820055" y="82182"/>
                    <a:pt x="823721" y="80634"/>
                  </a:cubicBezTo>
                  <a:lnTo>
                    <a:pt x="822417" y="68499"/>
                  </a:lnTo>
                  <a:cubicBezTo>
                    <a:pt x="819647" y="69476"/>
                    <a:pt x="817611" y="69965"/>
                    <a:pt x="816144" y="69965"/>
                  </a:cubicBezTo>
                  <a:cubicBezTo>
                    <a:pt x="815085" y="69965"/>
                    <a:pt x="814189" y="69720"/>
                    <a:pt x="813537" y="69150"/>
                  </a:cubicBezTo>
                  <a:cubicBezTo>
                    <a:pt x="812804" y="68661"/>
                    <a:pt x="812315" y="68010"/>
                    <a:pt x="812153" y="67195"/>
                  </a:cubicBezTo>
                  <a:cubicBezTo>
                    <a:pt x="811908" y="66381"/>
                    <a:pt x="811827" y="63612"/>
                    <a:pt x="811827" y="58725"/>
                  </a:cubicBezTo>
                  <a:lnTo>
                    <a:pt x="811827" y="34860"/>
                  </a:lnTo>
                  <a:lnTo>
                    <a:pt x="822499" y="34860"/>
                  </a:lnTo>
                  <a:lnTo>
                    <a:pt x="822499" y="22398"/>
                  </a:lnTo>
                  <a:lnTo>
                    <a:pt x="811827" y="22398"/>
                  </a:lnTo>
                  <a:close/>
                  <a:moveTo>
                    <a:pt x="862174" y="69313"/>
                  </a:moveTo>
                  <a:cubicBezTo>
                    <a:pt x="860463" y="70616"/>
                    <a:pt x="858426" y="71349"/>
                    <a:pt x="855982" y="71349"/>
                  </a:cubicBezTo>
                  <a:cubicBezTo>
                    <a:pt x="852398" y="71349"/>
                    <a:pt x="849383" y="70046"/>
                    <a:pt x="846939" y="67440"/>
                  </a:cubicBezTo>
                  <a:cubicBezTo>
                    <a:pt x="844495" y="64833"/>
                    <a:pt x="843273" y="61250"/>
                    <a:pt x="843192" y="56607"/>
                  </a:cubicBezTo>
                  <a:lnTo>
                    <a:pt x="882378" y="56607"/>
                  </a:lnTo>
                  <a:cubicBezTo>
                    <a:pt x="882622" y="44634"/>
                    <a:pt x="880178" y="35756"/>
                    <a:pt x="875046" y="29892"/>
                  </a:cubicBezTo>
                  <a:cubicBezTo>
                    <a:pt x="869995" y="24109"/>
                    <a:pt x="862988" y="21177"/>
                    <a:pt x="854190" y="21177"/>
                  </a:cubicBezTo>
                  <a:cubicBezTo>
                    <a:pt x="846369" y="21177"/>
                    <a:pt x="839852" y="23946"/>
                    <a:pt x="834719" y="29484"/>
                  </a:cubicBezTo>
                  <a:cubicBezTo>
                    <a:pt x="829587" y="35023"/>
                    <a:pt x="827061" y="42679"/>
                    <a:pt x="827061" y="52534"/>
                  </a:cubicBezTo>
                  <a:cubicBezTo>
                    <a:pt x="827061" y="60761"/>
                    <a:pt x="829016" y="67521"/>
                    <a:pt x="832927" y="72897"/>
                  </a:cubicBezTo>
                  <a:cubicBezTo>
                    <a:pt x="837896" y="79576"/>
                    <a:pt x="845473" y="82996"/>
                    <a:pt x="855738" y="82996"/>
                  </a:cubicBezTo>
                  <a:cubicBezTo>
                    <a:pt x="862255" y="82996"/>
                    <a:pt x="867632" y="81530"/>
                    <a:pt x="871950" y="78517"/>
                  </a:cubicBezTo>
                  <a:cubicBezTo>
                    <a:pt x="876268" y="75503"/>
                    <a:pt x="879445" y="71186"/>
                    <a:pt x="881481" y="65485"/>
                  </a:cubicBezTo>
                  <a:lnTo>
                    <a:pt x="865921" y="62879"/>
                  </a:lnTo>
                  <a:cubicBezTo>
                    <a:pt x="865107" y="65811"/>
                    <a:pt x="863803" y="68010"/>
                    <a:pt x="862174" y="69313"/>
                  </a:cubicBezTo>
                  <a:lnTo>
                    <a:pt x="862174" y="69313"/>
                  </a:lnTo>
                  <a:close/>
                  <a:moveTo>
                    <a:pt x="843436" y="47077"/>
                  </a:moveTo>
                  <a:cubicBezTo>
                    <a:pt x="843436" y="42842"/>
                    <a:pt x="844495" y="39421"/>
                    <a:pt x="846695" y="36978"/>
                  </a:cubicBezTo>
                  <a:cubicBezTo>
                    <a:pt x="848894" y="34453"/>
                    <a:pt x="851746" y="33231"/>
                    <a:pt x="855168" y="33231"/>
                  </a:cubicBezTo>
                  <a:cubicBezTo>
                    <a:pt x="858345" y="33231"/>
                    <a:pt x="861033" y="34371"/>
                    <a:pt x="863314" y="36734"/>
                  </a:cubicBezTo>
                  <a:cubicBezTo>
                    <a:pt x="865514" y="39095"/>
                    <a:pt x="866736" y="42516"/>
                    <a:pt x="866817" y="47077"/>
                  </a:cubicBezTo>
                  <a:lnTo>
                    <a:pt x="843436" y="47077"/>
                  </a:lnTo>
                  <a:close/>
                  <a:moveTo>
                    <a:pt x="897205" y="78109"/>
                  </a:moveTo>
                  <a:cubicBezTo>
                    <a:pt x="901930" y="81367"/>
                    <a:pt x="908284" y="82996"/>
                    <a:pt x="916350" y="82996"/>
                  </a:cubicBezTo>
                  <a:cubicBezTo>
                    <a:pt x="925230" y="82996"/>
                    <a:pt x="931910" y="81042"/>
                    <a:pt x="936472" y="77132"/>
                  </a:cubicBezTo>
                  <a:cubicBezTo>
                    <a:pt x="941035" y="73223"/>
                    <a:pt x="943234" y="68580"/>
                    <a:pt x="943234" y="63123"/>
                  </a:cubicBezTo>
                  <a:cubicBezTo>
                    <a:pt x="943234" y="58154"/>
                    <a:pt x="941605" y="54245"/>
                    <a:pt x="938346" y="51476"/>
                  </a:cubicBezTo>
                  <a:cubicBezTo>
                    <a:pt x="935006" y="48706"/>
                    <a:pt x="929222" y="46426"/>
                    <a:pt x="920912" y="44553"/>
                  </a:cubicBezTo>
                  <a:cubicBezTo>
                    <a:pt x="912602" y="42679"/>
                    <a:pt x="907714" y="41213"/>
                    <a:pt x="906329" y="40154"/>
                  </a:cubicBezTo>
                  <a:cubicBezTo>
                    <a:pt x="905270" y="39340"/>
                    <a:pt x="904781" y="38444"/>
                    <a:pt x="904781" y="37304"/>
                  </a:cubicBezTo>
                  <a:cubicBezTo>
                    <a:pt x="904781" y="36000"/>
                    <a:pt x="905352" y="34942"/>
                    <a:pt x="906574" y="34127"/>
                  </a:cubicBezTo>
                  <a:cubicBezTo>
                    <a:pt x="908366" y="32987"/>
                    <a:pt x="911299" y="32417"/>
                    <a:pt x="915454" y="32417"/>
                  </a:cubicBezTo>
                  <a:cubicBezTo>
                    <a:pt x="918712" y="32417"/>
                    <a:pt x="921238" y="33068"/>
                    <a:pt x="923030" y="34290"/>
                  </a:cubicBezTo>
                  <a:cubicBezTo>
                    <a:pt x="924822" y="35512"/>
                    <a:pt x="925963" y="37304"/>
                    <a:pt x="926615" y="39584"/>
                  </a:cubicBezTo>
                  <a:lnTo>
                    <a:pt x="941360" y="36896"/>
                  </a:lnTo>
                  <a:cubicBezTo>
                    <a:pt x="939894" y="31765"/>
                    <a:pt x="937124" y="27855"/>
                    <a:pt x="933214" y="25168"/>
                  </a:cubicBezTo>
                  <a:cubicBezTo>
                    <a:pt x="929303" y="22561"/>
                    <a:pt x="923274" y="21177"/>
                    <a:pt x="915209" y="21177"/>
                  </a:cubicBezTo>
                  <a:cubicBezTo>
                    <a:pt x="906737" y="21177"/>
                    <a:pt x="900464" y="22887"/>
                    <a:pt x="896390" y="26389"/>
                  </a:cubicBezTo>
                  <a:cubicBezTo>
                    <a:pt x="892317" y="29892"/>
                    <a:pt x="890280" y="34208"/>
                    <a:pt x="890280" y="39340"/>
                  </a:cubicBezTo>
                  <a:cubicBezTo>
                    <a:pt x="890280" y="45041"/>
                    <a:pt x="892643" y="49440"/>
                    <a:pt x="897286" y="52616"/>
                  </a:cubicBezTo>
                  <a:cubicBezTo>
                    <a:pt x="900626" y="54897"/>
                    <a:pt x="908692" y="57421"/>
                    <a:pt x="921319" y="60272"/>
                  </a:cubicBezTo>
                  <a:cubicBezTo>
                    <a:pt x="924008" y="60924"/>
                    <a:pt x="925800" y="61575"/>
                    <a:pt x="926533" y="62308"/>
                  </a:cubicBezTo>
                  <a:cubicBezTo>
                    <a:pt x="927267" y="63123"/>
                    <a:pt x="927674" y="64100"/>
                    <a:pt x="927674" y="65241"/>
                  </a:cubicBezTo>
                  <a:cubicBezTo>
                    <a:pt x="927674" y="66951"/>
                    <a:pt x="927022" y="68417"/>
                    <a:pt x="925637" y="69394"/>
                  </a:cubicBezTo>
                  <a:cubicBezTo>
                    <a:pt x="923600" y="70860"/>
                    <a:pt x="920586" y="71594"/>
                    <a:pt x="916513" y="71594"/>
                  </a:cubicBezTo>
                  <a:cubicBezTo>
                    <a:pt x="912847" y="71594"/>
                    <a:pt x="909995" y="70779"/>
                    <a:pt x="907958" y="69232"/>
                  </a:cubicBezTo>
                  <a:cubicBezTo>
                    <a:pt x="905922" y="67684"/>
                    <a:pt x="904537" y="65322"/>
                    <a:pt x="903885" y="62308"/>
                  </a:cubicBezTo>
                  <a:lnTo>
                    <a:pt x="888162" y="64670"/>
                  </a:lnTo>
                  <a:cubicBezTo>
                    <a:pt x="889628" y="70290"/>
                    <a:pt x="892643" y="74689"/>
                    <a:pt x="897368" y="77947"/>
                  </a:cubicBezTo>
                  <a:lnTo>
                    <a:pt x="897368" y="77947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" name="자유형 39">
              <a:extLst>
                <a:ext uri="{FF2B5EF4-FFF2-40B4-BE49-F238E27FC236}">
                  <a16:creationId xmlns:a16="http://schemas.microsoft.com/office/drawing/2014/main" id="{637B0D83-D260-697F-4357-E12E63FC1DF0}"/>
                </a:ext>
              </a:extLst>
            </p:cNvPr>
            <p:cNvSpPr/>
            <p:nvPr/>
          </p:nvSpPr>
          <p:spPr>
            <a:xfrm>
              <a:off x="3169961" y="753294"/>
              <a:ext cx="176133" cy="72326"/>
            </a:xfrm>
            <a:custGeom>
              <a:avLst/>
              <a:gdLst>
                <a:gd name="connsiteX0" fmla="*/ 9206 w 176133"/>
                <a:gd name="connsiteY0" fmla="*/ 71105 h 72326"/>
                <a:gd name="connsiteX1" fmla="*/ 9206 w 176133"/>
                <a:gd name="connsiteY1" fmla="*/ 39340 h 72326"/>
                <a:gd name="connsiteX2" fmla="*/ 42037 w 176133"/>
                <a:gd name="connsiteY2" fmla="*/ 39340 h 72326"/>
                <a:gd name="connsiteX3" fmla="*/ 42037 w 176133"/>
                <a:gd name="connsiteY3" fmla="*/ 31114 h 72326"/>
                <a:gd name="connsiteX4" fmla="*/ 9206 w 176133"/>
                <a:gd name="connsiteY4" fmla="*/ 31114 h 72326"/>
                <a:gd name="connsiteX5" fmla="*/ 9206 w 176133"/>
                <a:gd name="connsiteY5" fmla="*/ 9448 h 72326"/>
                <a:gd name="connsiteX6" fmla="*/ 47170 w 176133"/>
                <a:gd name="connsiteY6" fmla="*/ 9448 h 72326"/>
                <a:gd name="connsiteX7" fmla="*/ 47170 w 176133"/>
                <a:gd name="connsiteY7" fmla="*/ 1222 h 72326"/>
                <a:gd name="connsiteX8" fmla="*/ 0 w 176133"/>
                <a:gd name="connsiteY8" fmla="*/ 1222 h 72326"/>
                <a:gd name="connsiteX9" fmla="*/ 0 w 176133"/>
                <a:gd name="connsiteY9" fmla="*/ 71187 h 72326"/>
                <a:gd name="connsiteX10" fmla="*/ 9287 w 176133"/>
                <a:gd name="connsiteY10" fmla="*/ 71187 h 72326"/>
                <a:gd name="connsiteX11" fmla="*/ 58168 w 176133"/>
                <a:gd name="connsiteY11" fmla="*/ 61250 h 72326"/>
                <a:gd name="connsiteX12" fmla="*/ 68270 w 176133"/>
                <a:gd name="connsiteY12" fmla="*/ 69557 h 72326"/>
                <a:gd name="connsiteX13" fmla="*/ 84156 w 176133"/>
                <a:gd name="connsiteY13" fmla="*/ 72327 h 72326"/>
                <a:gd name="connsiteX14" fmla="*/ 97680 w 176133"/>
                <a:gd name="connsiteY14" fmla="*/ 69557 h 72326"/>
                <a:gd name="connsiteX15" fmla="*/ 106886 w 176133"/>
                <a:gd name="connsiteY15" fmla="*/ 61901 h 72326"/>
                <a:gd name="connsiteX16" fmla="*/ 110063 w 176133"/>
                <a:gd name="connsiteY16" fmla="*/ 51395 h 72326"/>
                <a:gd name="connsiteX17" fmla="*/ 107130 w 176133"/>
                <a:gd name="connsiteY17" fmla="*/ 41458 h 72326"/>
                <a:gd name="connsiteX18" fmla="*/ 98087 w 176133"/>
                <a:gd name="connsiteY18" fmla="*/ 34290 h 72326"/>
                <a:gd name="connsiteX19" fmla="*/ 82608 w 176133"/>
                <a:gd name="connsiteY19" fmla="*/ 29810 h 72326"/>
                <a:gd name="connsiteX20" fmla="*/ 68678 w 176133"/>
                <a:gd name="connsiteY20" fmla="*/ 24842 h 72326"/>
                <a:gd name="connsiteX21" fmla="*/ 65989 w 176133"/>
                <a:gd name="connsiteY21" fmla="*/ 18652 h 72326"/>
                <a:gd name="connsiteX22" fmla="*/ 69818 w 176133"/>
                <a:gd name="connsiteY22" fmla="*/ 11240 h 72326"/>
                <a:gd name="connsiteX23" fmla="*/ 82038 w 176133"/>
                <a:gd name="connsiteY23" fmla="*/ 8145 h 72326"/>
                <a:gd name="connsiteX24" fmla="*/ 94258 w 176133"/>
                <a:gd name="connsiteY24" fmla="*/ 11566 h 72326"/>
                <a:gd name="connsiteX25" fmla="*/ 99065 w 176133"/>
                <a:gd name="connsiteY25" fmla="*/ 21584 h 72326"/>
                <a:gd name="connsiteX26" fmla="*/ 107945 w 176133"/>
                <a:gd name="connsiteY26" fmla="*/ 20932 h 72326"/>
                <a:gd name="connsiteX27" fmla="*/ 104523 w 176133"/>
                <a:gd name="connsiteY27" fmla="*/ 9937 h 72326"/>
                <a:gd name="connsiteX28" fmla="*/ 95399 w 176133"/>
                <a:gd name="connsiteY28" fmla="*/ 2525 h 72326"/>
                <a:gd name="connsiteX29" fmla="*/ 81712 w 176133"/>
                <a:gd name="connsiteY29" fmla="*/ 0 h 72326"/>
                <a:gd name="connsiteX30" fmla="*/ 68840 w 176133"/>
                <a:gd name="connsiteY30" fmla="*/ 2362 h 72326"/>
                <a:gd name="connsiteX31" fmla="*/ 60042 w 176133"/>
                <a:gd name="connsiteY31" fmla="*/ 9367 h 72326"/>
                <a:gd name="connsiteX32" fmla="*/ 57027 w 176133"/>
                <a:gd name="connsiteY32" fmla="*/ 19304 h 72326"/>
                <a:gd name="connsiteX33" fmla="*/ 59472 w 176133"/>
                <a:gd name="connsiteY33" fmla="*/ 28018 h 72326"/>
                <a:gd name="connsiteX34" fmla="*/ 66967 w 176133"/>
                <a:gd name="connsiteY34" fmla="*/ 34535 h 72326"/>
                <a:gd name="connsiteX35" fmla="*/ 80490 w 176133"/>
                <a:gd name="connsiteY35" fmla="*/ 38933 h 72326"/>
                <a:gd name="connsiteX36" fmla="*/ 92955 w 176133"/>
                <a:gd name="connsiteY36" fmla="*/ 42354 h 72326"/>
                <a:gd name="connsiteX37" fmla="*/ 99228 w 176133"/>
                <a:gd name="connsiteY37" fmla="*/ 46508 h 72326"/>
                <a:gd name="connsiteX38" fmla="*/ 101102 w 176133"/>
                <a:gd name="connsiteY38" fmla="*/ 52290 h 72326"/>
                <a:gd name="connsiteX39" fmla="*/ 99146 w 176133"/>
                <a:gd name="connsiteY39" fmla="*/ 58317 h 72326"/>
                <a:gd name="connsiteX40" fmla="*/ 93118 w 176133"/>
                <a:gd name="connsiteY40" fmla="*/ 62634 h 72326"/>
                <a:gd name="connsiteX41" fmla="*/ 83749 w 176133"/>
                <a:gd name="connsiteY41" fmla="*/ 64182 h 72326"/>
                <a:gd name="connsiteX42" fmla="*/ 72995 w 176133"/>
                <a:gd name="connsiteY42" fmla="*/ 62146 h 72326"/>
                <a:gd name="connsiteX43" fmla="*/ 65989 w 176133"/>
                <a:gd name="connsiteY43" fmla="*/ 56689 h 72326"/>
                <a:gd name="connsiteX44" fmla="*/ 63138 w 176133"/>
                <a:gd name="connsiteY44" fmla="*/ 48055 h 72326"/>
                <a:gd name="connsiteX45" fmla="*/ 54421 w 176133"/>
                <a:gd name="connsiteY45" fmla="*/ 48788 h 72326"/>
                <a:gd name="connsiteX46" fmla="*/ 58250 w 176133"/>
                <a:gd name="connsiteY46" fmla="*/ 61331 h 72326"/>
                <a:gd name="connsiteX47" fmla="*/ 58250 w 176133"/>
                <a:gd name="connsiteY47" fmla="*/ 61331 h 72326"/>
                <a:gd name="connsiteX48" fmla="*/ 129860 w 176133"/>
                <a:gd name="connsiteY48" fmla="*/ 71105 h 72326"/>
                <a:gd name="connsiteX49" fmla="*/ 129860 w 176133"/>
                <a:gd name="connsiteY49" fmla="*/ 16127 h 72326"/>
                <a:gd name="connsiteX50" fmla="*/ 166602 w 176133"/>
                <a:gd name="connsiteY50" fmla="*/ 71105 h 72326"/>
                <a:gd name="connsiteX51" fmla="*/ 176134 w 176133"/>
                <a:gd name="connsiteY51" fmla="*/ 71105 h 72326"/>
                <a:gd name="connsiteX52" fmla="*/ 176134 w 176133"/>
                <a:gd name="connsiteY52" fmla="*/ 1140 h 72326"/>
                <a:gd name="connsiteX53" fmla="*/ 167253 w 176133"/>
                <a:gd name="connsiteY53" fmla="*/ 1140 h 72326"/>
                <a:gd name="connsiteX54" fmla="*/ 167253 w 176133"/>
                <a:gd name="connsiteY54" fmla="*/ 56037 h 72326"/>
                <a:gd name="connsiteX55" fmla="*/ 130512 w 176133"/>
                <a:gd name="connsiteY55" fmla="*/ 1140 h 72326"/>
                <a:gd name="connsiteX56" fmla="*/ 120980 w 176133"/>
                <a:gd name="connsiteY56" fmla="*/ 1140 h 72326"/>
                <a:gd name="connsiteX57" fmla="*/ 120980 w 176133"/>
                <a:gd name="connsiteY57" fmla="*/ 71105 h 72326"/>
                <a:gd name="connsiteX58" fmla="*/ 129860 w 176133"/>
                <a:gd name="connsiteY58" fmla="*/ 71105 h 7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6133" h="72326">
                  <a:moveTo>
                    <a:pt x="9206" y="71105"/>
                  </a:moveTo>
                  <a:lnTo>
                    <a:pt x="9206" y="39340"/>
                  </a:lnTo>
                  <a:lnTo>
                    <a:pt x="42037" y="39340"/>
                  </a:lnTo>
                  <a:lnTo>
                    <a:pt x="42037" y="31114"/>
                  </a:lnTo>
                  <a:lnTo>
                    <a:pt x="9206" y="31114"/>
                  </a:lnTo>
                  <a:lnTo>
                    <a:pt x="9206" y="9448"/>
                  </a:lnTo>
                  <a:lnTo>
                    <a:pt x="47170" y="9448"/>
                  </a:lnTo>
                  <a:lnTo>
                    <a:pt x="47170" y="1222"/>
                  </a:lnTo>
                  <a:lnTo>
                    <a:pt x="0" y="1222"/>
                  </a:lnTo>
                  <a:lnTo>
                    <a:pt x="0" y="71187"/>
                  </a:lnTo>
                  <a:lnTo>
                    <a:pt x="9287" y="71187"/>
                  </a:lnTo>
                  <a:close/>
                  <a:moveTo>
                    <a:pt x="58168" y="61250"/>
                  </a:moveTo>
                  <a:cubicBezTo>
                    <a:pt x="60612" y="64996"/>
                    <a:pt x="63952" y="67766"/>
                    <a:pt x="68270" y="69557"/>
                  </a:cubicBezTo>
                  <a:cubicBezTo>
                    <a:pt x="72588" y="71431"/>
                    <a:pt x="77883" y="72327"/>
                    <a:pt x="84156" y="72327"/>
                  </a:cubicBezTo>
                  <a:cubicBezTo>
                    <a:pt x="89126" y="72327"/>
                    <a:pt x="93688" y="71431"/>
                    <a:pt x="97680" y="69557"/>
                  </a:cubicBezTo>
                  <a:cubicBezTo>
                    <a:pt x="101672" y="67766"/>
                    <a:pt x="104768" y="65159"/>
                    <a:pt x="106886" y="61901"/>
                  </a:cubicBezTo>
                  <a:cubicBezTo>
                    <a:pt x="109004" y="58643"/>
                    <a:pt x="110063" y="55141"/>
                    <a:pt x="110063" y="51395"/>
                  </a:cubicBezTo>
                  <a:cubicBezTo>
                    <a:pt x="110063" y="47648"/>
                    <a:pt x="109086" y="44308"/>
                    <a:pt x="107130" y="41458"/>
                  </a:cubicBezTo>
                  <a:cubicBezTo>
                    <a:pt x="105175" y="38607"/>
                    <a:pt x="102161" y="36163"/>
                    <a:pt x="98087" y="34290"/>
                  </a:cubicBezTo>
                  <a:cubicBezTo>
                    <a:pt x="95317" y="32987"/>
                    <a:pt x="90103" y="31521"/>
                    <a:pt x="82608" y="29810"/>
                  </a:cubicBezTo>
                  <a:cubicBezTo>
                    <a:pt x="75113" y="28100"/>
                    <a:pt x="70388" y="26471"/>
                    <a:pt x="68678" y="24842"/>
                  </a:cubicBezTo>
                  <a:cubicBezTo>
                    <a:pt x="66885" y="23213"/>
                    <a:pt x="65989" y="21177"/>
                    <a:pt x="65989" y="18652"/>
                  </a:cubicBezTo>
                  <a:cubicBezTo>
                    <a:pt x="65989" y="15720"/>
                    <a:pt x="67292" y="13276"/>
                    <a:pt x="69818" y="11240"/>
                  </a:cubicBezTo>
                  <a:cubicBezTo>
                    <a:pt x="72343" y="9204"/>
                    <a:pt x="76498" y="8145"/>
                    <a:pt x="82038" y="8145"/>
                  </a:cubicBezTo>
                  <a:cubicBezTo>
                    <a:pt x="87578" y="8145"/>
                    <a:pt x="91488" y="9285"/>
                    <a:pt x="94258" y="11566"/>
                  </a:cubicBezTo>
                  <a:cubicBezTo>
                    <a:pt x="97028" y="13846"/>
                    <a:pt x="98658" y="17186"/>
                    <a:pt x="99065" y="21584"/>
                  </a:cubicBezTo>
                  <a:lnTo>
                    <a:pt x="107945" y="20932"/>
                  </a:lnTo>
                  <a:cubicBezTo>
                    <a:pt x="107782" y="16860"/>
                    <a:pt x="106642" y="13113"/>
                    <a:pt x="104523" y="9937"/>
                  </a:cubicBezTo>
                  <a:cubicBezTo>
                    <a:pt x="102405" y="6679"/>
                    <a:pt x="99309" y="4236"/>
                    <a:pt x="95399" y="2525"/>
                  </a:cubicBezTo>
                  <a:cubicBezTo>
                    <a:pt x="91488" y="815"/>
                    <a:pt x="86845" y="0"/>
                    <a:pt x="81712" y="0"/>
                  </a:cubicBezTo>
                  <a:cubicBezTo>
                    <a:pt x="76987" y="0"/>
                    <a:pt x="72751" y="815"/>
                    <a:pt x="68840" y="2362"/>
                  </a:cubicBezTo>
                  <a:cubicBezTo>
                    <a:pt x="65011" y="3991"/>
                    <a:pt x="62079" y="6272"/>
                    <a:pt x="60042" y="9367"/>
                  </a:cubicBezTo>
                  <a:cubicBezTo>
                    <a:pt x="58005" y="12462"/>
                    <a:pt x="57027" y="15720"/>
                    <a:pt x="57027" y="19304"/>
                  </a:cubicBezTo>
                  <a:cubicBezTo>
                    <a:pt x="57027" y="22480"/>
                    <a:pt x="57842" y="25412"/>
                    <a:pt x="59472" y="28018"/>
                  </a:cubicBezTo>
                  <a:cubicBezTo>
                    <a:pt x="61101" y="30625"/>
                    <a:pt x="63626" y="32824"/>
                    <a:pt x="66967" y="34535"/>
                  </a:cubicBezTo>
                  <a:cubicBezTo>
                    <a:pt x="69574" y="35919"/>
                    <a:pt x="74054" y="37385"/>
                    <a:pt x="80490" y="38933"/>
                  </a:cubicBezTo>
                  <a:cubicBezTo>
                    <a:pt x="86926" y="40480"/>
                    <a:pt x="91081" y="41621"/>
                    <a:pt x="92955" y="42354"/>
                  </a:cubicBezTo>
                  <a:cubicBezTo>
                    <a:pt x="95888" y="43494"/>
                    <a:pt x="98006" y="44878"/>
                    <a:pt x="99228" y="46508"/>
                  </a:cubicBezTo>
                  <a:cubicBezTo>
                    <a:pt x="100531" y="48136"/>
                    <a:pt x="101102" y="50091"/>
                    <a:pt x="101102" y="52290"/>
                  </a:cubicBezTo>
                  <a:cubicBezTo>
                    <a:pt x="101102" y="54489"/>
                    <a:pt x="100450" y="56444"/>
                    <a:pt x="99146" y="58317"/>
                  </a:cubicBezTo>
                  <a:cubicBezTo>
                    <a:pt x="97843" y="60109"/>
                    <a:pt x="95806" y="61576"/>
                    <a:pt x="93118" y="62634"/>
                  </a:cubicBezTo>
                  <a:cubicBezTo>
                    <a:pt x="90429" y="63693"/>
                    <a:pt x="87333" y="64182"/>
                    <a:pt x="83749" y="64182"/>
                  </a:cubicBezTo>
                  <a:cubicBezTo>
                    <a:pt x="79757" y="64182"/>
                    <a:pt x="76172" y="63530"/>
                    <a:pt x="72995" y="62146"/>
                  </a:cubicBezTo>
                  <a:cubicBezTo>
                    <a:pt x="69818" y="60761"/>
                    <a:pt x="67455" y="58969"/>
                    <a:pt x="65989" y="56689"/>
                  </a:cubicBezTo>
                  <a:cubicBezTo>
                    <a:pt x="64441" y="54408"/>
                    <a:pt x="63545" y="51557"/>
                    <a:pt x="63138" y="48055"/>
                  </a:cubicBezTo>
                  <a:lnTo>
                    <a:pt x="54421" y="48788"/>
                  </a:lnTo>
                  <a:cubicBezTo>
                    <a:pt x="54584" y="53431"/>
                    <a:pt x="55805" y="57666"/>
                    <a:pt x="58250" y="61331"/>
                  </a:cubicBezTo>
                  <a:lnTo>
                    <a:pt x="58250" y="61331"/>
                  </a:lnTo>
                  <a:close/>
                  <a:moveTo>
                    <a:pt x="129860" y="71105"/>
                  </a:moveTo>
                  <a:lnTo>
                    <a:pt x="129860" y="16127"/>
                  </a:lnTo>
                  <a:lnTo>
                    <a:pt x="166602" y="71105"/>
                  </a:lnTo>
                  <a:lnTo>
                    <a:pt x="176134" y="71105"/>
                  </a:lnTo>
                  <a:lnTo>
                    <a:pt x="176134" y="1140"/>
                  </a:lnTo>
                  <a:lnTo>
                    <a:pt x="167253" y="1140"/>
                  </a:lnTo>
                  <a:lnTo>
                    <a:pt x="167253" y="56037"/>
                  </a:lnTo>
                  <a:lnTo>
                    <a:pt x="130512" y="1140"/>
                  </a:lnTo>
                  <a:lnTo>
                    <a:pt x="120980" y="1140"/>
                  </a:lnTo>
                  <a:lnTo>
                    <a:pt x="120980" y="71105"/>
                  </a:lnTo>
                  <a:lnTo>
                    <a:pt x="129860" y="71105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 40">
              <a:extLst>
                <a:ext uri="{FF2B5EF4-FFF2-40B4-BE49-F238E27FC236}">
                  <a16:creationId xmlns:a16="http://schemas.microsoft.com/office/drawing/2014/main" id="{B1225F70-1867-5E4B-564E-388231CAD076}"/>
                </a:ext>
              </a:extLst>
            </p:cNvPr>
            <p:cNvSpPr/>
            <p:nvPr/>
          </p:nvSpPr>
          <p:spPr>
            <a:xfrm>
              <a:off x="2966373" y="791819"/>
              <a:ext cx="125134" cy="8144"/>
            </a:xfrm>
            <a:custGeom>
              <a:avLst/>
              <a:gdLst>
                <a:gd name="connsiteX0" fmla="*/ 0 w 125134"/>
                <a:gd name="connsiteY0" fmla="*/ 0 h 8144"/>
                <a:gd name="connsiteX1" fmla="*/ 125135 w 125134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5134" h="8144">
                  <a:moveTo>
                    <a:pt x="0" y="0"/>
                  </a:moveTo>
                  <a:lnTo>
                    <a:pt x="125135" y="0"/>
                  </a:lnTo>
                </a:path>
              </a:pathLst>
            </a:custGeom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2" name="자유형 41">
              <a:extLst>
                <a:ext uri="{FF2B5EF4-FFF2-40B4-BE49-F238E27FC236}">
                  <a16:creationId xmlns:a16="http://schemas.microsoft.com/office/drawing/2014/main" id="{E57AB0D6-87C4-E7A5-E174-48DCD279EA49}"/>
                </a:ext>
              </a:extLst>
            </p:cNvPr>
            <p:cNvSpPr/>
            <p:nvPr/>
          </p:nvSpPr>
          <p:spPr>
            <a:xfrm>
              <a:off x="3169147" y="917495"/>
              <a:ext cx="310310" cy="72326"/>
            </a:xfrm>
            <a:custGeom>
              <a:avLst/>
              <a:gdLst>
                <a:gd name="connsiteX0" fmla="*/ 8880 w 310310"/>
                <a:gd name="connsiteY0" fmla="*/ 71105 h 72326"/>
                <a:gd name="connsiteX1" fmla="*/ 8880 w 310310"/>
                <a:gd name="connsiteY1" fmla="*/ 11566 h 72326"/>
                <a:gd name="connsiteX2" fmla="*/ 29084 w 310310"/>
                <a:gd name="connsiteY2" fmla="*/ 71105 h 72326"/>
                <a:gd name="connsiteX3" fmla="*/ 37475 w 310310"/>
                <a:gd name="connsiteY3" fmla="*/ 71105 h 72326"/>
                <a:gd name="connsiteX4" fmla="*/ 57842 w 310310"/>
                <a:gd name="connsiteY4" fmla="*/ 12543 h 72326"/>
                <a:gd name="connsiteX5" fmla="*/ 57842 w 310310"/>
                <a:gd name="connsiteY5" fmla="*/ 71105 h 72326"/>
                <a:gd name="connsiteX6" fmla="*/ 66803 w 310310"/>
                <a:gd name="connsiteY6" fmla="*/ 71105 h 72326"/>
                <a:gd name="connsiteX7" fmla="*/ 66803 w 310310"/>
                <a:gd name="connsiteY7" fmla="*/ 1140 h 72326"/>
                <a:gd name="connsiteX8" fmla="*/ 54339 w 310310"/>
                <a:gd name="connsiteY8" fmla="*/ 1140 h 72326"/>
                <a:gd name="connsiteX9" fmla="*/ 37557 w 310310"/>
                <a:gd name="connsiteY9" fmla="*/ 49847 h 72326"/>
                <a:gd name="connsiteX10" fmla="*/ 33809 w 310310"/>
                <a:gd name="connsiteY10" fmla="*/ 61087 h 72326"/>
                <a:gd name="connsiteX11" fmla="*/ 30469 w 310310"/>
                <a:gd name="connsiteY11" fmla="*/ 50743 h 72326"/>
                <a:gd name="connsiteX12" fmla="*/ 13931 w 310310"/>
                <a:gd name="connsiteY12" fmla="*/ 1222 h 72326"/>
                <a:gd name="connsiteX13" fmla="*/ 0 w 310310"/>
                <a:gd name="connsiteY13" fmla="*/ 1222 h 72326"/>
                <a:gd name="connsiteX14" fmla="*/ 0 w 310310"/>
                <a:gd name="connsiteY14" fmla="*/ 71187 h 72326"/>
                <a:gd name="connsiteX15" fmla="*/ 8961 w 310310"/>
                <a:gd name="connsiteY15" fmla="*/ 71187 h 72326"/>
                <a:gd name="connsiteX16" fmla="*/ 80734 w 310310"/>
                <a:gd name="connsiteY16" fmla="*/ 61250 h 72326"/>
                <a:gd name="connsiteX17" fmla="*/ 90837 w 310310"/>
                <a:gd name="connsiteY17" fmla="*/ 69557 h 72326"/>
                <a:gd name="connsiteX18" fmla="*/ 106723 w 310310"/>
                <a:gd name="connsiteY18" fmla="*/ 72327 h 72326"/>
                <a:gd name="connsiteX19" fmla="*/ 120246 w 310310"/>
                <a:gd name="connsiteY19" fmla="*/ 69557 h 72326"/>
                <a:gd name="connsiteX20" fmla="*/ 129452 w 310310"/>
                <a:gd name="connsiteY20" fmla="*/ 61901 h 72326"/>
                <a:gd name="connsiteX21" fmla="*/ 132630 w 310310"/>
                <a:gd name="connsiteY21" fmla="*/ 51394 h 72326"/>
                <a:gd name="connsiteX22" fmla="*/ 129697 w 310310"/>
                <a:gd name="connsiteY22" fmla="*/ 41457 h 72326"/>
                <a:gd name="connsiteX23" fmla="*/ 120654 w 310310"/>
                <a:gd name="connsiteY23" fmla="*/ 34290 h 72326"/>
                <a:gd name="connsiteX24" fmla="*/ 105175 w 310310"/>
                <a:gd name="connsiteY24" fmla="*/ 29810 h 72326"/>
                <a:gd name="connsiteX25" fmla="*/ 91244 w 310310"/>
                <a:gd name="connsiteY25" fmla="*/ 24842 h 72326"/>
                <a:gd name="connsiteX26" fmla="*/ 88555 w 310310"/>
                <a:gd name="connsiteY26" fmla="*/ 18652 h 72326"/>
                <a:gd name="connsiteX27" fmla="*/ 92384 w 310310"/>
                <a:gd name="connsiteY27" fmla="*/ 11240 h 72326"/>
                <a:gd name="connsiteX28" fmla="*/ 104605 w 310310"/>
                <a:gd name="connsiteY28" fmla="*/ 8145 h 72326"/>
                <a:gd name="connsiteX29" fmla="*/ 116825 w 310310"/>
                <a:gd name="connsiteY29" fmla="*/ 11566 h 72326"/>
                <a:gd name="connsiteX30" fmla="*/ 121631 w 310310"/>
                <a:gd name="connsiteY30" fmla="*/ 21584 h 72326"/>
                <a:gd name="connsiteX31" fmla="*/ 130511 w 310310"/>
                <a:gd name="connsiteY31" fmla="*/ 20932 h 72326"/>
                <a:gd name="connsiteX32" fmla="*/ 127090 w 310310"/>
                <a:gd name="connsiteY32" fmla="*/ 9937 h 72326"/>
                <a:gd name="connsiteX33" fmla="*/ 117965 w 310310"/>
                <a:gd name="connsiteY33" fmla="*/ 2525 h 72326"/>
                <a:gd name="connsiteX34" fmla="*/ 104279 w 310310"/>
                <a:gd name="connsiteY34" fmla="*/ 0 h 72326"/>
                <a:gd name="connsiteX35" fmla="*/ 91407 w 310310"/>
                <a:gd name="connsiteY35" fmla="*/ 2362 h 72326"/>
                <a:gd name="connsiteX36" fmla="*/ 82608 w 310310"/>
                <a:gd name="connsiteY36" fmla="*/ 9367 h 72326"/>
                <a:gd name="connsiteX37" fmla="*/ 79594 w 310310"/>
                <a:gd name="connsiteY37" fmla="*/ 19303 h 72326"/>
                <a:gd name="connsiteX38" fmla="*/ 82038 w 310310"/>
                <a:gd name="connsiteY38" fmla="*/ 28018 h 72326"/>
                <a:gd name="connsiteX39" fmla="*/ 89533 w 310310"/>
                <a:gd name="connsiteY39" fmla="*/ 34535 h 72326"/>
                <a:gd name="connsiteX40" fmla="*/ 103057 w 310310"/>
                <a:gd name="connsiteY40" fmla="*/ 38933 h 72326"/>
                <a:gd name="connsiteX41" fmla="*/ 115521 w 310310"/>
                <a:gd name="connsiteY41" fmla="*/ 42354 h 72326"/>
                <a:gd name="connsiteX42" fmla="*/ 121794 w 310310"/>
                <a:gd name="connsiteY42" fmla="*/ 46508 h 72326"/>
                <a:gd name="connsiteX43" fmla="*/ 123668 w 310310"/>
                <a:gd name="connsiteY43" fmla="*/ 52290 h 72326"/>
                <a:gd name="connsiteX44" fmla="*/ 121713 w 310310"/>
                <a:gd name="connsiteY44" fmla="*/ 58317 h 72326"/>
                <a:gd name="connsiteX45" fmla="*/ 115684 w 310310"/>
                <a:gd name="connsiteY45" fmla="*/ 62634 h 72326"/>
                <a:gd name="connsiteX46" fmla="*/ 106315 w 310310"/>
                <a:gd name="connsiteY46" fmla="*/ 64182 h 72326"/>
                <a:gd name="connsiteX47" fmla="*/ 95562 w 310310"/>
                <a:gd name="connsiteY47" fmla="*/ 62146 h 72326"/>
                <a:gd name="connsiteX48" fmla="*/ 88555 w 310310"/>
                <a:gd name="connsiteY48" fmla="*/ 56689 h 72326"/>
                <a:gd name="connsiteX49" fmla="*/ 85704 w 310310"/>
                <a:gd name="connsiteY49" fmla="*/ 48055 h 72326"/>
                <a:gd name="connsiteX50" fmla="*/ 76987 w 310310"/>
                <a:gd name="connsiteY50" fmla="*/ 48788 h 72326"/>
                <a:gd name="connsiteX51" fmla="*/ 80816 w 310310"/>
                <a:gd name="connsiteY51" fmla="*/ 61331 h 72326"/>
                <a:gd name="connsiteX52" fmla="*/ 80816 w 310310"/>
                <a:gd name="connsiteY52" fmla="*/ 61331 h 72326"/>
                <a:gd name="connsiteX53" fmla="*/ 152345 w 310310"/>
                <a:gd name="connsiteY53" fmla="*/ 71105 h 72326"/>
                <a:gd name="connsiteX54" fmla="*/ 152345 w 310310"/>
                <a:gd name="connsiteY54" fmla="*/ 16127 h 72326"/>
                <a:gd name="connsiteX55" fmla="*/ 189087 w 310310"/>
                <a:gd name="connsiteY55" fmla="*/ 71105 h 72326"/>
                <a:gd name="connsiteX56" fmla="*/ 198618 w 310310"/>
                <a:gd name="connsiteY56" fmla="*/ 71105 h 72326"/>
                <a:gd name="connsiteX57" fmla="*/ 198618 w 310310"/>
                <a:gd name="connsiteY57" fmla="*/ 1140 h 72326"/>
                <a:gd name="connsiteX58" fmla="*/ 189738 w 310310"/>
                <a:gd name="connsiteY58" fmla="*/ 1140 h 72326"/>
                <a:gd name="connsiteX59" fmla="*/ 189738 w 310310"/>
                <a:gd name="connsiteY59" fmla="*/ 56037 h 72326"/>
                <a:gd name="connsiteX60" fmla="*/ 152997 w 310310"/>
                <a:gd name="connsiteY60" fmla="*/ 1140 h 72326"/>
                <a:gd name="connsiteX61" fmla="*/ 143465 w 310310"/>
                <a:gd name="connsiteY61" fmla="*/ 1140 h 72326"/>
                <a:gd name="connsiteX62" fmla="*/ 143465 w 310310"/>
                <a:gd name="connsiteY62" fmla="*/ 71105 h 72326"/>
                <a:gd name="connsiteX63" fmla="*/ 152345 w 310310"/>
                <a:gd name="connsiteY63" fmla="*/ 71105 h 72326"/>
                <a:gd name="connsiteX64" fmla="*/ 237805 w 310310"/>
                <a:gd name="connsiteY64" fmla="*/ 71105 h 72326"/>
                <a:gd name="connsiteX65" fmla="*/ 249047 w 310310"/>
                <a:gd name="connsiteY65" fmla="*/ 69883 h 72326"/>
                <a:gd name="connsiteX66" fmla="*/ 257438 w 310310"/>
                <a:gd name="connsiteY66" fmla="*/ 66381 h 72326"/>
                <a:gd name="connsiteX67" fmla="*/ 263793 w 310310"/>
                <a:gd name="connsiteY67" fmla="*/ 60028 h 72326"/>
                <a:gd name="connsiteX68" fmla="*/ 268599 w 310310"/>
                <a:gd name="connsiteY68" fmla="*/ 49847 h 72326"/>
                <a:gd name="connsiteX69" fmla="*/ 270473 w 310310"/>
                <a:gd name="connsiteY69" fmla="*/ 35756 h 72326"/>
                <a:gd name="connsiteX70" fmla="*/ 267703 w 310310"/>
                <a:gd name="connsiteY70" fmla="*/ 19141 h 72326"/>
                <a:gd name="connsiteX71" fmla="*/ 259393 w 310310"/>
                <a:gd name="connsiteY71" fmla="*/ 7168 h 72326"/>
                <a:gd name="connsiteX72" fmla="*/ 249128 w 310310"/>
                <a:gd name="connsiteY72" fmla="*/ 2118 h 72326"/>
                <a:gd name="connsiteX73" fmla="*/ 236664 w 310310"/>
                <a:gd name="connsiteY73" fmla="*/ 1140 h 72326"/>
                <a:gd name="connsiteX74" fmla="*/ 212549 w 310310"/>
                <a:gd name="connsiteY74" fmla="*/ 1140 h 72326"/>
                <a:gd name="connsiteX75" fmla="*/ 212549 w 310310"/>
                <a:gd name="connsiteY75" fmla="*/ 71105 h 72326"/>
                <a:gd name="connsiteX76" fmla="*/ 237805 w 310310"/>
                <a:gd name="connsiteY76" fmla="*/ 71105 h 72326"/>
                <a:gd name="connsiteX77" fmla="*/ 221755 w 310310"/>
                <a:gd name="connsiteY77" fmla="*/ 9448 h 72326"/>
                <a:gd name="connsiteX78" fmla="*/ 236419 w 310310"/>
                <a:gd name="connsiteY78" fmla="*/ 9448 h 72326"/>
                <a:gd name="connsiteX79" fmla="*/ 248395 w 310310"/>
                <a:gd name="connsiteY79" fmla="*/ 10914 h 72326"/>
                <a:gd name="connsiteX80" fmla="*/ 257194 w 310310"/>
                <a:gd name="connsiteY80" fmla="*/ 18815 h 72326"/>
                <a:gd name="connsiteX81" fmla="*/ 260778 w 310310"/>
                <a:gd name="connsiteY81" fmla="*/ 35675 h 72326"/>
                <a:gd name="connsiteX82" fmla="*/ 258905 w 310310"/>
                <a:gd name="connsiteY82" fmla="*/ 49195 h 72326"/>
                <a:gd name="connsiteX83" fmla="*/ 253772 w 310310"/>
                <a:gd name="connsiteY83" fmla="*/ 58073 h 72326"/>
                <a:gd name="connsiteX84" fmla="*/ 247499 w 310310"/>
                <a:gd name="connsiteY84" fmla="*/ 61738 h 72326"/>
                <a:gd name="connsiteX85" fmla="*/ 236664 w 310310"/>
                <a:gd name="connsiteY85" fmla="*/ 63042 h 72326"/>
                <a:gd name="connsiteX86" fmla="*/ 221755 w 310310"/>
                <a:gd name="connsiteY86" fmla="*/ 63042 h 72326"/>
                <a:gd name="connsiteX87" fmla="*/ 221755 w 310310"/>
                <a:gd name="connsiteY87" fmla="*/ 9611 h 72326"/>
                <a:gd name="connsiteX88" fmla="*/ 221755 w 310310"/>
                <a:gd name="connsiteY88" fmla="*/ 9611 h 72326"/>
                <a:gd name="connsiteX89" fmla="*/ 310311 w 310310"/>
                <a:gd name="connsiteY89" fmla="*/ 896 h 72326"/>
                <a:gd name="connsiteX90" fmla="*/ 304771 w 310310"/>
                <a:gd name="connsiteY90" fmla="*/ 896 h 72326"/>
                <a:gd name="connsiteX91" fmla="*/ 297113 w 310310"/>
                <a:gd name="connsiteY91" fmla="*/ 10263 h 72326"/>
                <a:gd name="connsiteX92" fmla="*/ 284485 w 310310"/>
                <a:gd name="connsiteY92" fmla="*/ 18489 h 72326"/>
                <a:gd name="connsiteX93" fmla="*/ 284485 w 310310"/>
                <a:gd name="connsiteY93" fmla="*/ 26797 h 72326"/>
                <a:gd name="connsiteX94" fmla="*/ 293528 w 310310"/>
                <a:gd name="connsiteY94" fmla="*/ 22398 h 72326"/>
                <a:gd name="connsiteX95" fmla="*/ 301675 w 310310"/>
                <a:gd name="connsiteY95" fmla="*/ 16453 h 72326"/>
                <a:gd name="connsiteX96" fmla="*/ 301675 w 310310"/>
                <a:gd name="connsiteY96" fmla="*/ 71187 h 72326"/>
                <a:gd name="connsiteX97" fmla="*/ 310229 w 310310"/>
                <a:gd name="connsiteY97" fmla="*/ 71187 h 72326"/>
                <a:gd name="connsiteX98" fmla="*/ 310229 w 310310"/>
                <a:gd name="connsiteY98" fmla="*/ 977 h 72326"/>
                <a:gd name="connsiteX99" fmla="*/ 310229 w 310310"/>
                <a:gd name="connsiteY99" fmla="*/ 977 h 7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310310" h="72326">
                  <a:moveTo>
                    <a:pt x="8880" y="71105"/>
                  </a:moveTo>
                  <a:lnTo>
                    <a:pt x="8880" y="11566"/>
                  </a:lnTo>
                  <a:lnTo>
                    <a:pt x="29084" y="71105"/>
                  </a:lnTo>
                  <a:lnTo>
                    <a:pt x="37475" y="71105"/>
                  </a:lnTo>
                  <a:lnTo>
                    <a:pt x="57842" y="12543"/>
                  </a:lnTo>
                  <a:lnTo>
                    <a:pt x="57842" y="71105"/>
                  </a:lnTo>
                  <a:lnTo>
                    <a:pt x="66803" y="71105"/>
                  </a:lnTo>
                  <a:lnTo>
                    <a:pt x="66803" y="1140"/>
                  </a:lnTo>
                  <a:lnTo>
                    <a:pt x="54339" y="1140"/>
                  </a:lnTo>
                  <a:lnTo>
                    <a:pt x="37557" y="49847"/>
                  </a:lnTo>
                  <a:cubicBezTo>
                    <a:pt x="35846" y="54815"/>
                    <a:pt x="34624" y="58481"/>
                    <a:pt x="33809" y="61087"/>
                  </a:cubicBezTo>
                  <a:cubicBezTo>
                    <a:pt x="33076" y="58806"/>
                    <a:pt x="32017" y="55304"/>
                    <a:pt x="30469" y="50743"/>
                  </a:cubicBezTo>
                  <a:lnTo>
                    <a:pt x="13931" y="1222"/>
                  </a:lnTo>
                  <a:lnTo>
                    <a:pt x="0" y="1222"/>
                  </a:lnTo>
                  <a:lnTo>
                    <a:pt x="0" y="71187"/>
                  </a:lnTo>
                  <a:lnTo>
                    <a:pt x="8961" y="71187"/>
                  </a:lnTo>
                  <a:close/>
                  <a:moveTo>
                    <a:pt x="80734" y="61250"/>
                  </a:moveTo>
                  <a:cubicBezTo>
                    <a:pt x="83179" y="64996"/>
                    <a:pt x="86519" y="67766"/>
                    <a:pt x="90837" y="69557"/>
                  </a:cubicBezTo>
                  <a:cubicBezTo>
                    <a:pt x="95154" y="71431"/>
                    <a:pt x="100450" y="72327"/>
                    <a:pt x="106723" y="72327"/>
                  </a:cubicBezTo>
                  <a:cubicBezTo>
                    <a:pt x="111692" y="72327"/>
                    <a:pt x="116254" y="71431"/>
                    <a:pt x="120246" y="69557"/>
                  </a:cubicBezTo>
                  <a:cubicBezTo>
                    <a:pt x="124238" y="67766"/>
                    <a:pt x="127334" y="65159"/>
                    <a:pt x="129452" y="61901"/>
                  </a:cubicBezTo>
                  <a:cubicBezTo>
                    <a:pt x="131570" y="58643"/>
                    <a:pt x="132630" y="55141"/>
                    <a:pt x="132630" y="51394"/>
                  </a:cubicBezTo>
                  <a:cubicBezTo>
                    <a:pt x="132630" y="47648"/>
                    <a:pt x="131652" y="44308"/>
                    <a:pt x="129697" y="41457"/>
                  </a:cubicBezTo>
                  <a:cubicBezTo>
                    <a:pt x="127741" y="38607"/>
                    <a:pt x="124727" y="36163"/>
                    <a:pt x="120654" y="34290"/>
                  </a:cubicBezTo>
                  <a:cubicBezTo>
                    <a:pt x="117884" y="32987"/>
                    <a:pt x="112670" y="31521"/>
                    <a:pt x="105175" y="29810"/>
                  </a:cubicBezTo>
                  <a:cubicBezTo>
                    <a:pt x="97680" y="28100"/>
                    <a:pt x="92955" y="26471"/>
                    <a:pt x="91244" y="24842"/>
                  </a:cubicBezTo>
                  <a:cubicBezTo>
                    <a:pt x="89451" y="23213"/>
                    <a:pt x="88555" y="21177"/>
                    <a:pt x="88555" y="18652"/>
                  </a:cubicBezTo>
                  <a:cubicBezTo>
                    <a:pt x="88555" y="15720"/>
                    <a:pt x="89859" y="13276"/>
                    <a:pt x="92384" y="11240"/>
                  </a:cubicBezTo>
                  <a:cubicBezTo>
                    <a:pt x="94910" y="9204"/>
                    <a:pt x="99065" y="8145"/>
                    <a:pt x="104605" y="8145"/>
                  </a:cubicBezTo>
                  <a:cubicBezTo>
                    <a:pt x="110144" y="8145"/>
                    <a:pt x="114055" y="9285"/>
                    <a:pt x="116825" y="11566"/>
                  </a:cubicBezTo>
                  <a:cubicBezTo>
                    <a:pt x="119595" y="13846"/>
                    <a:pt x="121224" y="17186"/>
                    <a:pt x="121631" y="21584"/>
                  </a:cubicBezTo>
                  <a:lnTo>
                    <a:pt x="130511" y="20932"/>
                  </a:lnTo>
                  <a:cubicBezTo>
                    <a:pt x="130348" y="16860"/>
                    <a:pt x="129208" y="13113"/>
                    <a:pt x="127090" y="9937"/>
                  </a:cubicBezTo>
                  <a:cubicBezTo>
                    <a:pt x="124972" y="6679"/>
                    <a:pt x="121876" y="4236"/>
                    <a:pt x="117965" y="2525"/>
                  </a:cubicBezTo>
                  <a:cubicBezTo>
                    <a:pt x="114055" y="815"/>
                    <a:pt x="109411" y="0"/>
                    <a:pt x="104279" y="0"/>
                  </a:cubicBezTo>
                  <a:cubicBezTo>
                    <a:pt x="99554" y="0"/>
                    <a:pt x="95317" y="815"/>
                    <a:pt x="91407" y="2362"/>
                  </a:cubicBezTo>
                  <a:cubicBezTo>
                    <a:pt x="87578" y="3991"/>
                    <a:pt x="84645" y="6272"/>
                    <a:pt x="82608" y="9367"/>
                  </a:cubicBezTo>
                  <a:cubicBezTo>
                    <a:pt x="80572" y="12462"/>
                    <a:pt x="79594" y="15720"/>
                    <a:pt x="79594" y="19303"/>
                  </a:cubicBezTo>
                  <a:cubicBezTo>
                    <a:pt x="79594" y="22480"/>
                    <a:pt x="80409" y="25412"/>
                    <a:pt x="82038" y="28018"/>
                  </a:cubicBezTo>
                  <a:cubicBezTo>
                    <a:pt x="83667" y="30625"/>
                    <a:pt x="86193" y="32824"/>
                    <a:pt x="89533" y="34535"/>
                  </a:cubicBezTo>
                  <a:cubicBezTo>
                    <a:pt x="92140" y="35919"/>
                    <a:pt x="96621" y="37385"/>
                    <a:pt x="103057" y="38933"/>
                  </a:cubicBezTo>
                  <a:cubicBezTo>
                    <a:pt x="109493" y="40480"/>
                    <a:pt x="113647" y="41621"/>
                    <a:pt x="115521" y="42354"/>
                  </a:cubicBezTo>
                  <a:cubicBezTo>
                    <a:pt x="118454" y="43494"/>
                    <a:pt x="120572" y="44878"/>
                    <a:pt x="121794" y="46508"/>
                  </a:cubicBezTo>
                  <a:cubicBezTo>
                    <a:pt x="123098" y="48136"/>
                    <a:pt x="123668" y="50091"/>
                    <a:pt x="123668" y="52290"/>
                  </a:cubicBezTo>
                  <a:cubicBezTo>
                    <a:pt x="123668" y="54489"/>
                    <a:pt x="123016" y="56444"/>
                    <a:pt x="121713" y="58317"/>
                  </a:cubicBezTo>
                  <a:cubicBezTo>
                    <a:pt x="120409" y="60109"/>
                    <a:pt x="118373" y="61575"/>
                    <a:pt x="115684" y="62634"/>
                  </a:cubicBezTo>
                  <a:cubicBezTo>
                    <a:pt x="112996" y="63693"/>
                    <a:pt x="109900" y="64182"/>
                    <a:pt x="106315" y="64182"/>
                  </a:cubicBezTo>
                  <a:cubicBezTo>
                    <a:pt x="102324" y="64182"/>
                    <a:pt x="98739" y="63530"/>
                    <a:pt x="95562" y="62146"/>
                  </a:cubicBezTo>
                  <a:cubicBezTo>
                    <a:pt x="92384" y="60761"/>
                    <a:pt x="90022" y="58969"/>
                    <a:pt x="88555" y="56689"/>
                  </a:cubicBezTo>
                  <a:cubicBezTo>
                    <a:pt x="87008" y="54408"/>
                    <a:pt x="86111" y="51557"/>
                    <a:pt x="85704" y="48055"/>
                  </a:cubicBezTo>
                  <a:lnTo>
                    <a:pt x="76987" y="48788"/>
                  </a:lnTo>
                  <a:cubicBezTo>
                    <a:pt x="77150" y="53430"/>
                    <a:pt x="78372" y="57666"/>
                    <a:pt x="80816" y="61331"/>
                  </a:cubicBezTo>
                  <a:lnTo>
                    <a:pt x="80816" y="61331"/>
                  </a:lnTo>
                  <a:close/>
                  <a:moveTo>
                    <a:pt x="152345" y="71105"/>
                  </a:moveTo>
                  <a:lnTo>
                    <a:pt x="152345" y="16127"/>
                  </a:lnTo>
                  <a:lnTo>
                    <a:pt x="189087" y="71105"/>
                  </a:lnTo>
                  <a:lnTo>
                    <a:pt x="198618" y="71105"/>
                  </a:lnTo>
                  <a:lnTo>
                    <a:pt x="198618" y="1140"/>
                  </a:lnTo>
                  <a:lnTo>
                    <a:pt x="189738" y="1140"/>
                  </a:lnTo>
                  <a:lnTo>
                    <a:pt x="189738" y="56037"/>
                  </a:lnTo>
                  <a:lnTo>
                    <a:pt x="152997" y="1140"/>
                  </a:lnTo>
                  <a:lnTo>
                    <a:pt x="143465" y="1140"/>
                  </a:lnTo>
                  <a:lnTo>
                    <a:pt x="143465" y="71105"/>
                  </a:lnTo>
                  <a:lnTo>
                    <a:pt x="152345" y="71105"/>
                  </a:lnTo>
                  <a:close/>
                  <a:moveTo>
                    <a:pt x="237805" y="71105"/>
                  </a:moveTo>
                  <a:cubicBezTo>
                    <a:pt x="242041" y="71105"/>
                    <a:pt x="245788" y="70698"/>
                    <a:pt x="249047" y="69883"/>
                  </a:cubicBezTo>
                  <a:cubicBezTo>
                    <a:pt x="252306" y="69069"/>
                    <a:pt x="255076" y="67928"/>
                    <a:pt x="257438" y="66381"/>
                  </a:cubicBezTo>
                  <a:cubicBezTo>
                    <a:pt x="259719" y="64834"/>
                    <a:pt x="261837" y="62716"/>
                    <a:pt x="263793" y="60028"/>
                  </a:cubicBezTo>
                  <a:cubicBezTo>
                    <a:pt x="265748" y="57340"/>
                    <a:pt x="267296" y="53919"/>
                    <a:pt x="268599" y="49847"/>
                  </a:cubicBezTo>
                  <a:cubicBezTo>
                    <a:pt x="269903" y="45774"/>
                    <a:pt x="270473" y="41050"/>
                    <a:pt x="270473" y="35756"/>
                  </a:cubicBezTo>
                  <a:cubicBezTo>
                    <a:pt x="270473" y="29484"/>
                    <a:pt x="269577" y="23946"/>
                    <a:pt x="267703" y="19141"/>
                  </a:cubicBezTo>
                  <a:cubicBezTo>
                    <a:pt x="265911" y="14254"/>
                    <a:pt x="263141" y="10344"/>
                    <a:pt x="259393" y="7168"/>
                  </a:cubicBezTo>
                  <a:cubicBezTo>
                    <a:pt x="256542" y="4724"/>
                    <a:pt x="253120" y="3095"/>
                    <a:pt x="249128" y="2118"/>
                  </a:cubicBezTo>
                  <a:cubicBezTo>
                    <a:pt x="246277" y="1466"/>
                    <a:pt x="242122" y="1140"/>
                    <a:pt x="236664" y="1140"/>
                  </a:cubicBezTo>
                  <a:lnTo>
                    <a:pt x="212549" y="1140"/>
                  </a:lnTo>
                  <a:lnTo>
                    <a:pt x="212549" y="71105"/>
                  </a:lnTo>
                  <a:lnTo>
                    <a:pt x="237805" y="71105"/>
                  </a:lnTo>
                  <a:close/>
                  <a:moveTo>
                    <a:pt x="221755" y="9448"/>
                  </a:moveTo>
                  <a:lnTo>
                    <a:pt x="236419" y="9448"/>
                  </a:lnTo>
                  <a:cubicBezTo>
                    <a:pt x="241959" y="9448"/>
                    <a:pt x="245951" y="9937"/>
                    <a:pt x="248395" y="10914"/>
                  </a:cubicBezTo>
                  <a:cubicBezTo>
                    <a:pt x="251817" y="12217"/>
                    <a:pt x="254750" y="14905"/>
                    <a:pt x="257194" y="18815"/>
                  </a:cubicBezTo>
                  <a:cubicBezTo>
                    <a:pt x="259556" y="22724"/>
                    <a:pt x="260778" y="28344"/>
                    <a:pt x="260778" y="35675"/>
                  </a:cubicBezTo>
                  <a:cubicBezTo>
                    <a:pt x="260778" y="40969"/>
                    <a:pt x="260127" y="45449"/>
                    <a:pt x="258905" y="49195"/>
                  </a:cubicBezTo>
                  <a:cubicBezTo>
                    <a:pt x="257682" y="52942"/>
                    <a:pt x="255972" y="55874"/>
                    <a:pt x="253772" y="58073"/>
                  </a:cubicBezTo>
                  <a:cubicBezTo>
                    <a:pt x="252224" y="59621"/>
                    <a:pt x="250106" y="60842"/>
                    <a:pt x="247499" y="61738"/>
                  </a:cubicBezTo>
                  <a:cubicBezTo>
                    <a:pt x="244892" y="62634"/>
                    <a:pt x="241226" y="63042"/>
                    <a:pt x="236664" y="63042"/>
                  </a:cubicBezTo>
                  <a:lnTo>
                    <a:pt x="221755" y="63042"/>
                  </a:lnTo>
                  <a:lnTo>
                    <a:pt x="221755" y="9611"/>
                  </a:lnTo>
                  <a:lnTo>
                    <a:pt x="221755" y="9611"/>
                  </a:lnTo>
                  <a:close/>
                  <a:moveTo>
                    <a:pt x="310311" y="896"/>
                  </a:moveTo>
                  <a:lnTo>
                    <a:pt x="304771" y="896"/>
                  </a:lnTo>
                  <a:cubicBezTo>
                    <a:pt x="303304" y="3910"/>
                    <a:pt x="300697" y="7005"/>
                    <a:pt x="297113" y="10263"/>
                  </a:cubicBezTo>
                  <a:cubicBezTo>
                    <a:pt x="293528" y="13439"/>
                    <a:pt x="289292" y="16209"/>
                    <a:pt x="284485" y="18489"/>
                  </a:cubicBezTo>
                  <a:lnTo>
                    <a:pt x="284485" y="26797"/>
                  </a:lnTo>
                  <a:cubicBezTo>
                    <a:pt x="287174" y="25819"/>
                    <a:pt x="290188" y="24353"/>
                    <a:pt x="293528" y="22398"/>
                  </a:cubicBezTo>
                  <a:cubicBezTo>
                    <a:pt x="296869" y="20444"/>
                    <a:pt x="299639" y="18489"/>
                    <a:pt x="301675" y="16453"/>
                  </a:cubicBezTo>
                  <a:lnTo>
                    <a:pt x="301675" y="71187"/>
                  </a:lnTo>
                  <a:lnTo>
                    <a:pt x="310229" y="71187"/>
                  </a:lnTo>
                  <a:lnTo>
                    <a:pt x="310229" y="977"/>
                  </a:lnTo>
                  <a:lnTo>
                    <a:pt x="310229" y="977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자유형 42">
              <a:extLst>
                <a:ext uri="{FF2B5EF4-FFF2-40B4-BE49-F238E27FC236}">
                  <a16:creationId xmlns:a16="http://schemas.microsoft.com/office/drawing/2014/main" id="{FFB62B7F-A6EA-B1F1-ECE9-D7D9F37C3D9B}"/>
                </a:ext>
              </a:extLst>
            </p:cNvPr>
            <p:cNvSpPr/>
            <p:nvPr/>
          </p:nvSpPr>
          <p:spPr>
            <a:xfrm>
              <a:off x="2966373" y="956020"/>
              <a:ext cx="125134" cy="8144"/>
            </a:xfrm>
            <a:custGeom>
              <a:avLst/>
              <a:gdLst>
                <a:gd name="connsiteX0" fmla="*/ 0 w 125134"/>
                <a:gd name="connsiteY0" fmla="*/ 0 h 8144"/>
                <a:gd name="connsiteX1" fmla="*/ 125135 w 125134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5134" h="8144">
                  <a:moveTo>
                    <a:pt x="0" y="0"/>
                  </a:moveTo>
                  <a:lnTo>
                    <a:pt x="125135" y="0"/>
                  </a:lnTo>
                </a:path>
              </a:pathLst>
            </a:custGeom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" name="자유형 43">
              <a:extLst>
                <a:ext uri="{FF2B5EF4-FFF2-40B4-BE49-F238E27FC236}">
                  <a16:creationId xmlns:a16="http://schemas.microsoft.com/office/drawing/2014/main" id="{432C0935-3297-96B0-C8FB-8C17A09702A6}"/>
                </a:ext>
              </a:extLst>
            </p:cNvPr>
            <p:cNvSpPr/>
            <p:nvPr/>
          </p:nvSpPr>
          <p:spPr>
            <a:xfrm>
              <a:off x="3169147" y="1081696"/>
              <a:ext cx="323264" cy="72326"/>
            </a:xfrm>
            <a:custGeom>
              <a:avLst/>
              <a:gdLst>
                <a:gd name="connsiteX0" fmla="*/ 8880 w 323264"/>
                <a:gd name="connsiteY0" fmla="*/ 71105 h 72326"/>
                <a:gd name="connsiteX1" fmla="*/ 8880 w 323264"/>
                <a:gd name="connsiteY1" fmla="*/ 11566 h 72326"/>
                <a:gd name="connsiteX2" fmla="*/ 29084 w 323264"/>
                <a:gd name="connsiteY2" fmla="*/ 71105 h 72326"/>
                <a:gd name="connsiteX3" fmla="*/ 37475 w 323264"/>
                <a:gd name="connsiteY3" fmla="*/ 71105 h 72326"/>
                <a:gd name="connsiteX4" fmla="*/ 57842 w 323264"/>
                <a:gd name="connsiteY4" fmla="*/ 12543 h 72326"/>
                <a:gd name="connsiteX5" fmla="*/ 57842 w 323264"/>
                <a:gd name="connsiteY5" fmla="*/ 71105 h 72326"/>
                <a:gd name="connsiteX6" fmla="*/ 66803 w 323264"/>
                <a:gd name="connsiteY6" fmla="*/ 71105 h 72326"/>
                <a:gd name="connsiteX7" fmla="*/ 66803 w 323264"/>
                <a:gd name="connsiteY7" fmla="*/ 1140 h 72326"/>
                <a:gd name="connsiteX8" fmla="*/ 54339 w 323264"/>
                <a:gd name="connsiteY8" fmla="*/ 1140 h 72326"/>
                <a:gd name="connsiteX9" fmla="*/ 37557 w 323264"/>
                <a:gd name="connsiteY9" fmla="*/ 49847 h 72326"/>
                <a:gd name="connsiteX10" fmla="*/ 33809 w 323264"/>
                <a:gd name="connsiteY10" fmla="*/ 61087 h 72326"/>
                <a:gd name="connsiteX11" fmla="*/ 30469 w 323264"/>
                <a:gd name="connsiteY11" fmla="*/ 50743 h 72326"/>
                <a:gd name="connsiteX12" fmla="*/ 13931 w 323264"/>
                <a:gd name="connsiteY12" fmla="*/ 1222 h 72326"/>
                <a:gd name="connsiteX13" fmla="*/ 0 w 323264"/>
                <a:gd name="connsiteY13" fmla="*/ 1222 h 72326"/>
                <a:gd name="connsiteX14" fmla="*/ 0 w 323264"/>
                <a:gd name="connsiteY14" fmla="*/ 71187 h 72326"/>
                <a:gd name="connsiteX15" fmla="*/ 8961 w 323264"/>
                <a:gd name="connsiteY15" fmla="*/ 71187 h 72326"/>
                <a:gd name="connsiteX16" fmla="*/ 80734 w 323264"/>
                <a:gd name="connsiteY16" fmla="*/ 61250 h 72326"/>
                <a:gd name="connsiteX17" fmla="*/ 90837 w 323264"/>
                <a:gd name="connsiteY17" fmla="*/ 69557 h 72326"/>
                <a:gd name="connsiteX18" fmla="*/ 106723 w 323264"/>
                <a:gd name="connsiteY18" fmla="*/ 72327 h 72326"/>
                <a:gd name="connsiteX19" fmla="*/ 120246 w 323264"/>
                <a:gd name="connsiteY19" fmla="*/ 69557 h 72326"/>
                <a:gd name="connsiteX20" fmla="*/ 129452 w 323264"/>
                <a:gd name="connsiteY20" fmla="*/ 61901 h 72326"/>
                <a:gd name="connsiteX21" fmla="*/ 132630 w 323264"/>
                <a:gd name="connsiteY21" fmla="*/ 51394 h 72326"/>
                <a:gd name="connsiteX22" fmla="*/ 129697 w 323264"/>
                <a:gd name="connsiteY22" fmla="*/ 41457 h 72326"/>
                <a:gd name="connsiteX23" fmla="*/ 120654 w 323264"/>
                <a:gd name="connsiteY23" fmla="*/ 34290 h 72326"/>
                <a:gd name="connsiteX24" fmla="*/ 105175 w 323264"/>
                <a:gd name="connsiteY24" fmla="*/ 29810 h 72326"/>
                <a:gd name="connsiteX25" fmla="*/ 91244 w 323264"/>
                <a:gd name="connsiteY25" fmla="*/ 24842 h 72326"/>
                <a:gd name="connsiteX26" fmla="*/ 88555 w 323264"/>
                <a:gd name="connsiteY26" fmla="*/ 18652 h 72326"/>
                <a:gd name="connsiteX27" fmla="*/ 92384 w 323264"/>
                <a:gd name="connsiteY27" fmla="*/ 11240 h 72326"/>
                <a:gd name="connsiteX28" fmla="*/ 104605 w 323264"/>
                <a:gd name="connsiteY28" fmla="*/ 8145 h 72326"/>
                <a:gd name="connsiteX29" fmla="*/ 116825 w 323264"/>
                <a:gd name="connsiteY29" fmla="*/ 11566 h 72326"/>
                <a:gd name="connsiteX30" fmla="*/ 121631 w 323264"/>
                <a:gd name="connsiteY30" fmla="*/ 21584 h 72326"/>
                <a:gd name="connsiteX31" fmla="*/ 130511 w 323264"/>
                <a:gd name="connsiteY31" fmla="*/ 20932 h 72326"/>
                <a:gd name="connsiteX32" fmla="*/ 127090 w 323264"/>
                <a:gd name="connsiteY32" fmla="*/ 9937 h 72326"/>
                <a:gd name="connsiteX33" fmla="*/ 117965 w 323264"/>
                <a:gd name="connsiteY33" fmla="*/ 2525 h 72326"/>
                <a:gd name="connsiteX34" fmla="*/ 104279 w 323264"/>
                <a:gd name="connsiteY34" fmla="*/ 0 h 72326"/>
                <a:gd name="connsiteX35" fmla="*/ 91407 w 323264"/>
                <a:gd name="connsiteY35" fmla="*/ 2362 h 72326"/>
                <a:gd name="connsiteX36" fmla="*/ 82608 w 323264"/>
                <a:gd name="connsiteY36" fmla="*/ 9367 h 72326"/>
                <a:gd name="connsiteX37" fmla="*/ 79594 w 323264"/>
                <a:gd name="connsiteY37" fmla="*/ 19303 h 72326"/>
                <a:gd name="connsiteX38" fmla="*/ 82038 w 323264"/>
                <a:gd name="connsiteY38" fmla="*/ 28018 h 72326"/>
                <a:gd name="connsiteX39" fmla="*/ 89533 w 323264"/>
                <a:gd name="connsiteY39" fmla="*/ 34535 h 72326"/>
                <a:gd name="connsiteX40" fmla="*/ 103057 w 323264"/>
                <a:gd name="connsiteY40" fmla="*/ 38933 h 72326"/>
                <a:gd name="connsiteX41" fmla="*/ 115521 w 323264"/>
                <a:gd name="connsiteY41" fmla="*/ 42354 h 72326"/>
                <a:gd name="connsiteX42" fmla="*/ 121794 w 323264"/>
                <a:gd name="connsiteY42" fmla="*/ 46507 h 72326"/>
                <a:gd name="connsiteX43" fmla="*/ 123668 w 323264"/>
                <a:gd name="connsiteY43" fmla="*/ 52290 h 72326"/>
                <a:gd name="connsiteX44" fmla="*/ 121713 w 323264"/>
                <a:gd name="connsiteY44" fmla="*/ 58317 h 72326"/>
                <a:gd name="connsiteX45" fmla="*/ 115684 w 323264"/>
                <a:gd name="connsiteY45" fmla="*/ 62634 h 72326"/>
                <a:gd name="connsiteX46" fmla="*/ 106315 w 323264"/>
                <a:gd name="connsiteY46" fmla="*/ 64182 h 72326"/>
                <a:gd name="connsiteX47" fmla="*/ 95562 w 323264"/>
                <a:gd name="connsiteY47" fmla="*/ 62146 h 72326"/>
                <a:gd name="connsiteX48" fmla="*/ 88555 w 323264"/>
                <a:gd name="connsiteY48" fmla="*/ 56688 h 72326"/>
                <a:gd name="connsiteX49" fmla="*/ 85704 w 323264"/>
                <a:gd name="connsiteY49" fmla="*/ 48055 h 72326"/>
                <a:gd name="connsiteX50" fmla="*/ 76987 w 323264"/>
                <a:gd name="connsiteY50" fmla="*/ 48788 h 72326"/>
                <a:gd name="connsiteX51" fmla="*/ 80816 w 323264"/>
                <a:gd name="connsiteY51" fmla="*/ 61331 h 72326"/>
                <a:gd name="connsiteX52" fmla="*/ 80816 w 323264"/>
                <a:gd name="connsiteY52" fmla="*/ 61331 h 72326"/>
                <a:gd name="connsiteX53" fmla="*/ 152345 w 323264"/>
                <a:gd name="connsiteY53" fmla="*/ 71105 h 72326"/>
                <a:gd name="connsiteX54" fmla="*/ 152345 w 323264"/>
                <a:gd name="connsiteY54" fmla="*/ 16127 h 72326"/>
                <a:gd name="connsiteX55" fmla="*/ 189087 w 323264"/>
                <a:gd name="connsiteY55" fmla="*/ 71105 h 72326"/>
                <a:gd name="connsiteX56" fmla="*/ 198618 w 323264"/>
                <a:gd name="connsiteY56" fmla="*/ 71105 h 72326"/>
                <a:gd name="connsiteX57" fmla="*/ 198618 w 323264"/>
                <a:gd name="connsiteY57" fmla="*/ 1140 h 72326"/>
                <a:gd name="connsiteX58" fmla="*/ 189738 w 323264"/>
                <a:gd name="connsiteY58" fmla="*/ 1140 h 72326"/>
                <a:gd name="connsiteX59" fmla="*/ 189738 w 323264"/>
                <a:gd name="connsiteY59" fmla="*/ 56037 h 72326"/>
                <a:gd name="connsiteX60" fmla="*/ 152997 w 323264"/>
                <a:gd name="connsiteY60" fmla="*/ 1140 h 72326"/>
                <a:gd name="connsiteX61" fmla="*/ 143465 w 323264"/>
                <a:gd name="connsiteY61" fmla="*/ 1140 h 72326"/>
                <a:gd name="connsiteX62" fmla="*/ 143465 w 323264"/>
                <a:gd name="connsiteY62" fmla="*/ 71105 h 72326"/>
                <a:gd name="connsiteX63" fmla="*/ 152345 w 323264"/>
                <a:gd name="connsiteY63" fmla="*/ 71105 h 72326"/>
                <a:gd name="connsiteX64" fmla="*/ 237805 w 323264"/>
                <a:gd name="connsiteY64" fmla="*/ 71105 h 72326"/>
                <a:gd name="connsiteX65" fmla="*/ 249047 w 323264"/>
                <a:gd name="connsiteY65" fmla="*/ 69883 h 72326"/>
                <a:gd name="connsiteX66" fmla="*/ 257438 w 323264"/>
                <a:gd name="connsiteY66" fmla="*/ 66381 h 72326"/>
                <a:gd name="connsiteX67" fmla="*/ 263793 w 323264"/>
                <a:gd name="connsiteY67" fmla="*/ 60028 h 72326"/>
                <a:gd name="connsiteX68" fmla="*/ 268599 w 323264"/>
                <a:gd name="connsiteY68" fmla="*/ 49847 h 72326"/>
                <a:gd name="connsiteX69" fmla="*/ 270473 w 323264"/>
                <a:gd name="connsiteY69" fmla="*/ 35756 h 72326"/>
                <a:gd name="connsiteX70" fmla="*/ 267703 w 323264"/>
                <a:gd name="connsiteY70" fmla="*/ 19141 h 72326"/>
                <a:gd name="connsiteX71" fmla="*/ 259393 w 323264"/>
                <a:gd name="connsiteY71" fmla="*/ 7168 h 72326"/>
                <a:gd name="connsiteX72" fmla="*/ 249128 w 323264"/>
                <a:gd name="connsiteY72" fmla="*/ 2118 h 72326"/>
                <a:gd name="connsiteX73" fmla="*/ 236664 w 323264"/>
                <a:gd name="connsiteY73" fmla="*/ 1140 h 72326"/>
                <a:gd name="connsiteX74" fmla="*/ 212549 w 323264"/>
                <a:gd name="connsiteY74" fmla="*/ 1140 h 72326"/>
                <a:gd name="connsiteX75" fmla="*/ 212549 w 323264"/>
                <a:gd name="connsiteY75" fmla="*/ 71105 h 72326"/>
                <a:gd name="connsiteX76" fmla="*/ 237805 w 323264"/>
                <a:gd name="connsiteY76" fmla="*/ 71105 h 72326"/>
                <a:gd name="connsiteX77" fmla="*/ 221755 w 323264"/>
                <a:gd name="connsiteY77" fmla="*/ 9448 h 72326"/>
                <a:gd name="connsiteX78" fmla="*/ 236419 w 323264"/>
                <a:gd name="connsiteY78" fmla="*/ 9448 h 72326"/>
                <a:gd name="connsiteX79" fmla="*/ 248395 w 323264"/>
                <a:gd name="connsiteY79" fmla="*/ 10914 h 72326"/>
                <a:gd name="connsiteX80" fmla="*/ 257194 w 323264"/>
                <a:gd name="connsiteY80" fmla="*/ 18815 h 72326"/>
                <a:gd name="connsiteX81" fmla="*/ 260778 w 323264"/>
                <a:gd name="connsiteY81" fmla="*/ 35675 h 72326"/>
                <a:gd name="connsiteX82" fmla="*/ 258905 w 323264"/>
                <a:gd name="connsiteY82" fmla="*/ 49195 h 72326"/>
                <a:gd name="connsiteX83" fmla="*/ 253772 w 323264"/>
                <a:gd name="connsiteY83" fmla="*/ 58073 h 72326"/>
                <a:gd name="connsiteX84" fmla="*/ 247499 w 323264"/>
                <a:gd name="connsiteY84" fmla="*/ 61738 h 72326"/>
                <a:gd name="connsiteX85" fmla="*/ 236664 w 323264"/>
                <a:gd name="connsiteY85" fmla="*/ 63042 h 72326"/>
                <a:gd name="connsiteX86" fmla="*/ 221755 w 323264"/>
                <a:gd name="connsiteY86" fmla="*/ 63042 h 72326"/>
                <a:gd name="connsiteX87" fmla="*/ 221755 w 323264"/>
                <a:gd name="connsiteY87" fmla="*/ 9611 h 72326"/>
                <a:gd name="connsiteX88" fmla="*/ 221755 w 323264"/>
                <a:gd name="connsiteY88" fmla="*/ 9611 h 72326"/>
                <a:gd name="connsiteX89" fmla="*/ 288803 w 323264"/>
                <a:gd name="connsiteY89" fmla="*/ 62879 h 72326"/>
                <a:gd name="connsiteX90" fmla="*/ 292469 w 323264"/>
                <a:gd name="connsiteY90" fmla="*/ 58236 h 72326"/>
                <a:gd name="connsiteX91" fmla="*/ 302408 w 323264"/>
                <a:gd name="connsiteY91" fmla="*/ 49440 h 72326"/>
                <a:gd name="connsiteX92" fmla="*/ 315688 w 323264"/>
                <a:gd name="connsiteY92" fmla="*/ 37141 h 72326"/>
                <a:gd name="connsiteX93" fmla="*/ 321390 w 323264"/>
                <a:gd name="connsiteY93" fmla="*/ 28589 h 72326"/>
                <a:gd name="connsiteX94" fmla="*/ 323101 w 323264"/>
                <a:gd name="connsiteY94" fmla="*/ 20362 h 72326"/>
                <a:gd name="connsiteX95" fmla="*/ 317236 w 323264"/>
                <a:gd name="connsiteY95" fmla="*/ 6516 h 72326"/>
                <a:gd name="connsiteX96" fmla="*/ 301268 w 323264"/>
                <a:gd name="connsiteY96" fmla="*/ 896 h 72326"/>
                <a:gd name="connsiteX97" fmla="*/ 285382 w 323264"/>
                <a:gd name="connsiteY97" fmla="*/ 6109 h 72326"/>
                <a:gd name="connsiteX98" fmla="*/ 278538 w 323264"/>
                <a:gd name="connsiteY98" fmla="*/ 21177 h 72326"/>
                <a:gd name="connsiteX99" fmla="*/ 287337 w 323264"/>
                <a:gd name="connsiteY99" fmla="*/ 22073 h 72326"/>
                <a:gd name="connsiteX100" fmla="*/ 291084 w 323264"/>
                <a:gd name="connsiteY100" fmla="*/ 11729 h 72326"/>
                <a:gd name="connsiteX101" fmla="*/ 301023 w 323264"/>
                <a:gd name="connsiteY101" fmla="*/ 7982 h 72326"/>
                <a:gd name="connsiteX102" fmla="*/ 310555 w 323264"/>
                <a:gd name="connsiteY102" fmla="*/ 11484 h 72326"/>
                <a:gd name="connsiteX103" fmla="*/ 314221 w 323264"/>
                <a:gd name="connsiteY103" fmla="*/ 20118 h 72326"/>
                <a:gd name="connsiteX104" fmla="*/ 310229 w 323264"/>
                <a:gd name="connsiteY104" fmla="*/ 30462 h 72326"/>
                <a:gd name="connsiteX105" fmla="*/ 294832 w 323264"/>
                <a:gd name="connsiteY105" fmla="*/ 45286 h 72326"/>
                <a:gd name="connsiteX106" fmla="*/ 283589 w 323264"/>
                <a:gd name="connsiteY106" fmla="*/ 55874 h 72326"/>
                <a:gd name="connsiteX107" fmla="*/ 277968 w 323264"/>
                <a:gd name="connsiteY107" fmla="*/ 65159 h 72326"/>
                <a:gd name="connsiteX108" fmla="*/ 276991 w 323264"/>
                <a:gd name="connsiteY108" fmla="*/ 71105 h 72326"/>
                <a:gd name="connsiteX109" fmla="*/ 323264 w 323264"/>
                <a:gd name="connsiteY109" fmla="*/ 71105 h 72326"/>
                <a:gd name="connsiteX110" fmla="*/ 323264 w 323264"/>
                <a:gd name="connsiteY110" fmla="*/ 62879 h 72326"/>
                <a:gd name="connsiteX111" fmla="*/ 288966 w 323264"/>
                <a:gd name="connsiteY111" fmla="*/ 62879 h 7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23264" h="72326">
                  <a:moveTo>
                    <a:pt x="8880" y="71105"/>
                  </a:moveTo>
                  <a:lnTo>
                    <a:pt x="8880" y="11566"/>
                  </a:lnTo>
                  <a:lnTo>
                    <a:pt x="29084" y="71105"/>
                  </a:lnTo>
                  <a:lnTo>
                    <a:pt x="37475" y="71105"/>
                  </a:lnTo>
                  <a:lnTo>
                    <a:pt x="57842" y="12543"/>
                  </a:lnTo>
                  <a:lnTo>
                    <a:pt x="57842" y="71105"/>
                  </a:lnTo>
                  <a:lnTo>
                    <a:pt x="66803" y="71105"/>
                  </a:lnTo>
                  <a:lnTo>
                    <a:pt x="66803" y="1140"/>
                  </a:lnTo>
                  <a:lnTo>
                    <a:pt x="54339" y="1140"/>
                  </a:lnTo>
                  <a:lnTo>
                    <a:pt x="37557" y="49847"/>
                  </a:lnTo>
                  <a:cubicBezTo>
                    <a:pt x="35846" y="54815"/>
                    <a:pt x="34624" y="58480"/>
                    <a:pt x="33809" y="61087"/>
                  </a:cubicBezTo>
                  <a:cubicBezTo>
                    <a:pt x="33076" y="58806"/>
                    <a:pt x="32017" y="55304"/>
                    <a:pt x="30469" y="50743"/>
                  </a:cubicBezTo>
                  <a:lnTo>
                    <a:pt x="13931" y="1222"/>
                  </a:lnTo>
                  <a:lnTo>
                    <a:pt x="0" y="1222"/>
                  </a:lnTo>
                  <a:lnTo>
                    <a:pt x="0" y="71187"/>
                  </a:lnTo>
                  <a:lnTo>
                    <a:pt x="8961" y="71187"/>
                  </a:lnTo>
                  <a:close/>
                  <a:moveTo>
                    <a:pt x="80734" y="61250"/>
                  </a:moveTo>
                  <a:cubicBezTo>
                    <a:pt x="83179" y="64996"/>
                    <a:pt x="86519" y="67766"/>
                    <a:pt x="90837" y="69557"/>
                  </a:cubicBezTo>
                  <a:cubicBezTo>
                    <a:pt x="95154" y="71431"/>
                    <a:pt x="100450" y="72327"/>
                    <a:pt x="106723" y="72327"/>
                  </a:cubicBezTo>
                  <a:cubicBezTo>
                    <a:pt x="111692" y="72327"/>
                    <a:pt x="116254" y="71431"/>
                    <a:pt x="120246" y="69557"/>
                  </a:cubicBezTo>
                  <a:cubicBezTo>
                    <a:pt x="124238" y="67766"/>
                    <a:pt x="127334" y="65159"/>
                    <a:pt x="129452" y="61901"/>
                  </a:cubicBezTo>
                  <a:cubicBezTo>
                    <a:pt x="131570" y="58643"/>
                    <a:pt x="132630" y="55141"/>
                    <a:pt x="132630" y="51394"/>
                  </a:cubicBezTo>
                  <a:cubicBezTo>
                    <a:pt x="132630" y="47648"/>
                    <a:pt x="131652" y="44308"/>
                    <a:pt x="129697" y="41457"/>
                  </a:cubicBezTo>
                  <a:cubicBezTo>
                    <a:pt x="127741" y="38607"/>
                    <a:pt x="124727" y="36163"/>
                    <a:pt x="120654" y="34290"/>
                  </a:cubicBezTo>
                  <a:cubicBezTo>
                    <a:pt x="117884" y="32987"/>
                    <a:pt x="112670" y="31521"/>
                    <a:pt x="105175" y="29810"/>
                  </a:cubicBezTo>
                  <a:cubicBezTo>
                    <a:pt x="97680" y="28100"/>
                    <a:pt x="92955" y="26471"/>
                    <a:pt x="91244" y="24842"/>
                  </a:cubicBezTo>
                  <a:cubicBezTo>
                    <a:pt x="89451" y="23213"/>
                    <a:pt x="88555" y="21177"/>
                    <a:pt x="88555" y="18652"/>
                  </a:cubicBezTo>
                  <a:cubicBezTo>
                    <a:pt x="88555" y="15720"/>
                    <a:pt x="89859" y="13276"/>
                    <a:pt x="92384" y="11240"/>
                  </a:cubicBezTo>
                  <a:cubicBezTo>
                    <a:pt x="94910" y="9204"/>
                    <a:pt x="99065" y="8145"/>
                    <a:pt x="104605" y="8145"/>
                  </a:cubicBezTo>
                  <a:cubicBezTo>
                    <a:pt x="110144" y="8145"/>
                    <a:pt x="114055" y="9285"/>
                    <a:pt x="116825" y="11566"/>
                  </a:cubicBezTo>
                  <a:cubicBezTo>
                    <a:pt x="119595" y="13846"/>
                    <a:pt x="121224" y="17186"/>
                    <a:pt x="121631" y="21584"/>
                  </a:cubicBezTo>
                  <a:lnTo>
                    <a:pt x="130511" y="20932"/>
                  </a:lnTo>
                  <a:cubicBezTo>
                    <a:pt x="130348" y="16860"/>
                    <a:pt x="129208" y="13113"/>
                    <a:pt x="127090" y="9937"/>
                  </a:cubicBezTo>
                  <a:cubicBezTo>
                    <a:pt x="124972" y="6679"/>
                    <a:pt x="121876" y="4236"/>
                    <a:pt x="117965" y="2525"/>
                  </a:cubicBezTo>
                  <a:cubicBezTo>
                    <a:pt x="114055" y="815"/>
                    <a:pt x="109411" y="0"/>
                    <a:pt x="104279" y="0"/>
                  </a:cubicBezTo>
                  <a:cubicBezTo>
                    <a:pt x="99554" y="0"/>
                    <a:pt x="95317" y="815"/>
                    <a:pt x="91407" y="2362"/>
                  </a:cubicBezTo>
                  <a:cubicBezTo>
                    <a:pt x="87578" y="3991"/>
                    <a:pt x="84645" y="6272"/>
                    <a:pt x="82608" y="9367"/>
                  </a:cubicBezTo>
                  <a:cubicBezTo>
                    <a:pt x="80572" y="12462"/>
                    <a:pt x="79594" y="15720"/>
                    <a:pt x="79594" y="19303"/>
                  </a:cubicBezTo>
                  <a:cubicBezTo>
                    <a:pt x="79594" y="22480"/>
                    <a:pt x="80409" y="25412"/>
                    <a:pt x="82038" y="28018"/>
                  </a:cubicBezTo>
                  <a:cubicBezTo>
                    <a:pt x="83667" y="30625"/>
                    <a:pt x="86193" y="32824"/>
                    <a:pt x="89533" y="34535"/>
                  </a:cubicBezTo>
                  <a:cubicBezTo>
                    <a:pt x="92140" y="35919"/>
                    <a:pt x="96621" y="37385"/>
                    <a:pt x="103057" y="38933"/>
                  </a:cubicBezTo>
                  <a:cubicBezTo>
                    <a:pt x="109493" y="40480"/>
                    <a:pt x="113647" y="41621"/>
                    <a:pt x="115521" y="42354"/>
                  </a:cubicBezTo>
                  <a:cubicBezTo>
                    <a:pt x="118454" y="43494"/>
                    <a:pt x="120572" y="44878"/>
                    <a:pt x="121794" y="46507"/>
                  </a:cubicBezTo>
                  <a:cubicBezTo>
                    <a:pt x="123098" y="48136"/>
                    <a:pt x="123668" y="50091"/>
                    <a:pt x="123668" y="52290"/>
                  </a:cubicBezTo>
                  <a:cubicBezTo>
                    <a:pt x="123668" y="54489"/>
                    <a:pt x="123016" y="56444"/>
                    <a:pt x="121713" y="58317"/>
                  </a:cubicBezTo>
                  <a:cubicBezTo>
                    <a:pt x="120409" y="60109"/>
                    <a:pt x="118373" y="61575"/>
                    <a:pt x="115684" y="62634"/>
                  </a:cubicBezTo>
                  <a:cubicBezTo>
                    <a:pt x="112996" y="63693"/>
                    <a:pt x="109900" y="64182"/>
                    <a:pt x="106315" y="64182"/>
                  </a:cubicBezTo>
                  <a:cubicBezTo>
                    <a:pt x="102324" y="64182"/>
                    <a:pt x="98739" y="63530"/>
                    <a:pt x="95562" y="62146"/>
                  </a:cubicBezTo>
                  <a:cubicBezTo>
                    <a:pt x="92384" y="60761"/>
                    <a:pt x="90022" y="58969"/>
                    <a:pt x="88555" y="56688"/>
                  </a:cubicBezTo>
                  <a:cubicBezTo>
                    <a:pt x="87008" y="54408"/>
                    <a:pt x="86111" y="51557"/>
                    <a:pt x="85704" y="48055"/>
                  </a:cubicBezTo>
                  <a:lnTo>
                    <a:pt x="76987" y="48788"/>
                  </a:lnTo>
                  <a:cubicBezTo>
                    <a:pt x="77150" y="53430"/>
                    <a:pt x="78372" y="57666"/>
                    <a:pt x="80816" y="61331"/>
                  </a:cubicBezTo>
                  <a:lnTo>
                    <a:pt x="80816" y="61331"/>
                  </a:lnTo>
                  <a:close/>
                  <a:moveTo>
                    <a:pt x="152345" y="71105"/>
                  </a:moveTo>
                  <a:lnTo>
                    <a:pt x="152345" y="16127"/>
                  </a:lnTo>
                  <a:lnTo>
                    <a:pt x="189087" y="71105"/>
                  </a:lnTo>
                  <a:lnTo>
                    <a:pt x="198618" y="71105"/>
                  </a:lnTo>
                  <a:lnTo>
                    <a:pt x="198618" y="1140"/>
                  </a:lnTo>
                  <a:lnTo>
                    <a:pt x="189738" y="1140"/>
                  </a:lnTo>
                  <a:lnTo>
                    <a:pt x="189738" y="56037"/>
                  </a:lnTo>
                  <a:lnTo>
                    <a:pt x="152997" y="1140"/>
                  </a:lnTo>
                  <a:lnTo>
                    <a:pt x="143465" y="1140"/>
                  </a:lnTo>
                  <a:lnTo>
                    <a:pt x="143465" y="71105"/>
                  </a:lnTo>
                  <a:lnTo>
                    <a:pt x="152345" y="71105"/>
                  </a:lnTo>
                  <a:close/>
                  <a:moveTo>
                    <a:pt x="237805" y="71105"/>
                  </a:moveTo>
                  <a:cubicBezTo>
                    <a:pt x="242041" y="71105"/>
                    <a:pt x="245788" y="70698"/>
                    <a:pt x="249047" y="69883"/>
                  </a:cubicBezTo>
                  <a:cubicBezTo>
                    <a:pt x="252306" y="69069"/>
                    <a:pt x="255076" y="67928"/>
                    <a:pt x="257438" y="66381"/>
                  </a:cubicBezTo>
                  <a:cubicBezTo>
                    <a:pt x="259719" y="64833"/>
                    <a:pt x="261837" y="62716"/>
                    <a:pt x="263793" y="60028"/>
                  </a:cubicBezTo>
                  <a:cubicBezTo>
                    <a:pt x="265748" y="57340"/>
                    <a:pt x="267296" y="53919"/>
                    <a:pt x="268599" y="49847"/>
                  </a:cubicBezTo>
                  <a:cubicBezTo>
                    <a:pt x="269903" y="45774"/>
                    <a:pt x="270473" y="41050"/>
                    <a:pt x="270473" y="35756"/>
                  </a:cubicBezTo>
                  <a:cubicBezTo>
                    <a:pt x="270473" y="29484"/>
                    <a:pt x="269577" y="23946"/>
                    <a:pt x="267703" y="19141"/>
                  </a:cubicBezTo>
                  <a:cubicBezTo>
                    <a:pt x="265911" y="14254"/>
                    <a:pt x="263141" y="10344"/>
                    <a:pt x="259393" y="7168"/>
                  </a:cubicBezTo>
                  <a:cubicBezTo>
                    <a:pt x="256542" y="4724"/>
                    <a:pt x="253120" y="3095"/>
                    <a:pt x="249128" y="2118"/>
                  </a:cubicBezTo>
                  <a:cubicBezTo>
                    <a:pt x="246277" y="1466"/>
                    <a:pt x="242122" y="1140"/>
                    <a:pt x="236664" y="1140"/>
                  </a:cubicBezTo>
                  <a:lnTo>
                    <a:pt x="212549" y="1140"/>
                  </a:lnTo>
                  <a:lnTo>
                    <a:pt x="212549" y="71105"/>
                  </a:lnTo>
                  <a:lnTo>
                    <a:pt x="237805" y="71105"/>
                  </a:lnTo>
                  <a:close/>
                  <a:moveTo>
                    <a:pt x="221755" y="9448"/>
                  </a:moveTo>
                  <a:lnTo>
                    <a:pt x="236419" y="9448"/>
                  </a:lnTo>
                  <a:cubicBezTo>
                    <a:pt x="241959" y="9448"/>
                    <a:pt x="245951" y="9937"/>
                    <a:pt x="248395" y="10914"/>
                  </a:cubicBezTo>
                  <a:cubicBezTo>
                    <a:pt x="251817" y="12217"/>
                    <a:pt x="254750" y="14905"/>
                    <a:pt x="257194" y="18815"/>
                  </a:cubicBezTo>
                  <a:cubicBezTo>
                    <a:pt x="259556" y="22724"/>
                    <a:pt x="260778" y="28344"/>
                    <a:pt x="260778" y="35675"/>
                  </a:cubicBezTo>
                  <a:cubicBezTo>
                    <a:pt x="260778" y="40969"/>
                    <a:pt x="260127" y="45449"/>
                    <a:pt x="258905" y="49195"/>
                  </a:cubicBezTo>
                  <a:cubicBezTo>
                    <a:pt x="257682" y="52942"/>
                    <a:pt x="255972" y="55874"/>
                    <a:pt x="253772" y="58073"/>
                  </a:cubicBezTo>
                  <a:cubicBezTo>
                    <a:pt x="252224" y="59621"/>
                    <a:pt x="250106" y="60842"/>
                    <a:pt x="247499" y="61738"/>
                  </a:cubicBezTo>
                  <a:cubicBezTo>
                    <a:pt x="244892" y="62634"/>
                    <a:pt x="241226" y="63042"/>
                    <a:pt x="236664" y="63042"/>
                  </a:cubicBezTo>
                  <a:lnTo>
                    <a:pt x="221755" y="63042"/>
                  </a:lnTo>
                  <a:lnTo>
                    <a:pt x="221755" y="9611"/>
                  </a:lnTo>
                  <a:lnTo>
                    <a:pt x="221755" y="9611"/>
                  </a:lnTo>
                  <a:close/>
                  <a:moveTo>
                    <a:pt x="288803" y="62879"/>
                  </a:moveTo>
                  <a:cubicBezTo>
                    <a:pt x="289781" y="61331"/>
                    <a:pt x="291003" y="59783"/>
                    <a:pt x="292469" y="58236"/>
                  </a:cubicBezTo>
                  <a:cubicBezTo>
                    <a:pt x="293936" y="56688"/>
                    <a:pt x="297276" y="53756"/>
                    <a:pt x="302408" y="49440"/>
                  </a:cubicBezTo>
                  <a:cubicBezTo>
                    <a:pt x="308600" y="44227"/>
                    <a:pt x="312999" y="40154"/>
                    <a:pt x="315688" y="37141"/>
                  </a:cubicBezTo>
                  <a:cubicBezTo>
                    <a:pt x="318376" y="34127"/>
                    <a:pt x="320250" y="31276"/>
                    <a:pt x="321390" y="28589"/>
                  </a:cubicBezTo>
                  <a:cubicBezTo>
                    <a:pt x="322531" y="25901"/>
                    <a:pt x="323101" y="23131"/>
                    <a:pt x="323101" y="20362"/>
                  </a:cubicBezTo>
                  <a:cubicBezTo>
                    <a:pt x="323101" y="14824"/>
                    <a:pt x="321146" y="10263"/>
                    <a:pt x="317236" y="6516"/>
                  </a:cubicBezTo>
                  <a:cubicBezTo>
                    <a:pt x="313325" y="2769"/>
                    <a:pt x="308030" y="896"/>
                    <a:pt x="301268" y="896"/>
                  </a:cubicBezTo>
                  <a:cubicBezTo>
                    <a:pt x="294506" y="896"/>
                    <a:pt x="289292" y="2606"/>
                    <a:pt x="285382" y="6109"/>
                  </a:cubicBezTo>
                  <a:cubicBezTo>
                    <a:pt x="281471" y="9530"/>
                    <a:pt x="279190" y="14579"/>
                    <a:pt x="278538" y="21177"/>
                  </a:cubicBezTo>
                  <a:lnTo>
                    <a:pt x="287337" y="22073"/>
                  </a:lnTo>
                  <a:cubicBezTo>
                    <a:pt x="287337" y="17675"/>
                    <a:pt x="288640" y="14254"/>
                    <a:pt x="291084" y="11729"/>
                  </a:cubicBezTo>
                  <a:cubicBezTo>
                    <a:pt x="293528" y="9204"/>
                    <a:pt x="296869" y="7982"/>
                    <a:pt x="301023" y="7982"/>
                  </a:cubicBezTo>
                  <a:cubicBezTo>
                    <a:pt x="304934" y="7982"/>
                    <a:pt x="308111" y="9122"/>
                    <a:pt x="310555" y="11484"/>
                  </a:cubicBezTo>
                  <a:cubicBezTo>
                    <a:pt x="312999" y="13846"/>
                    <a:pt x="314221" y="16697"/>
                    <a:pt x="314221" y="20118"/>
                  </a:cubicBezTo>
                  <a:cubicBezTo>
                    <a:pt x="314221" y="23539"/>
                    <a:pt x="312918" y="26797"/>
                    <a:pt x="310229" y="30462"/>
                  </a:cubicBezTo>
                  <a:cubicBezTo>
                    <a:pt x="307541" y="34127"/>
                    <a:pt x="302408" y="39014"/>
                    <a:pt x="294832" y="45286"/>
                  </a:cubicBezTo>
                  <a:cubicBezTo>
                    <a:pt x="289944" y="49277"/>
                    <a:pt x="286196" y="52861"/>
                    <a:pt x="283589" y="55874"/>
                  </a:cubicBezTo>
                  <a:cubicBezTo>
                    <a:pt x="280982" y="58969"/>
                    <a:pt x="279109" y="62064"/>
                    <a:pt x="277968" y="65159"/>
                  </a:cubicBezTo>
                  <a:cubicBezTo>
                    <a:pt x="277235" y="67033"/>
                    <a:pt x="276909" y="69069"/>
                    <a:pt x="276991" y="71105"/>
                  </a:cubicBezTo>
                  <a:lnTo>
                    <a:pt x="323264" y="71105"/>
                  </a:lnTo>
                  <a:lnTo>
                    <a:pt x="323264" y="62879"/>
                  </a:lnTo>
                  <a:lnTo>
                    <a:pt x="288966" y="62879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" name="자유형 44">
              <a:extLst>
                <a:ext uri="{FF2B5EF4-FFF2-40B4-BE49-F238E27FC236}">
                  <a16:creationId xmlns:a16="http://schemas.microsoft.com/office/drawing/2014/main" id="{A14C1A86-963B-550B-0DE0-6CE3FC4BCE48}"/>
                </a:ext>
              </a:extLst>
            </p:cNvPr>
            <p:cNvSpPr/>
            <p:nvPr/>
          </p:nvSpPr>
          <p:spPr>
            <a:xfrm>
              <a:off x="2966373" y="1120221"/>
              <a:ext cx="125134" cy="8144"/>
            </a:xfrm>
            <a:custGeom>
              <a:avLst/>
              <a:gdLst>
                <a:gd name="connsiteX0" fmla="*/ 0 w 125134"/>
                <a:gd name="connsiteY0" fmla="*/ 0 h 8144"/>
                <a:gd name="connsiteX1" fmla="*/ 125135 w 125134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5134" h="8144">
                  <a:moveTo>
                    <a:pt x="0" y="0"/>
                  </a:moveTo>
                  <a:lnTo>
                    <a:pt x="125135" y="0"/>
                  </a:lnTo>
                </a:path>
              </a:pathLst>
            </a:custGeom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6" name="자유형 45">
              <a:extLst>
                <a:ext uri="{FF2B5EF4-FFF2-40B4-BE49-F238E27FC236}">
                  <a16:creationId xmlns:a16="http://schemas.microsoft.com/office/drawing/2014/main" id="{C3217AA7-6824-587D-606A-12F15D7F9C1E}"/>
                </a:ext>
              </a:extLst>
            </p:cNvPr>
            <p:cNvSpPr/>
            <p:nvPr/>
          </p:nvSpPr>
          <p:spPr>
            <a:xfrm>
              <a:off x="3166376" y="1245897"/>
              <a:ext cx="179718" cy="72326"/>
            </a:xfrm>
            <a:custGeom>
              <a:avLst/>
              <a:gdLst>
                <a:gd name="connsiteX0" fmla="*/ 3748 w 179718"/>
                <a:gd name="connsiteY0" fmla="*/ 61250 h 72326"/>
                <a:gd name="connsiteX1" fmla="*/ 13850 w 179718"/>
                <a:gd name="connsiteY1" fmla="*/ 69557 h 72326"/>
                <a:gd name="connsiteX2" fmla="*/ 29736 w 179718"/>
                <a:gd name="connsiteY2" fmla="*/ 72327 h 72326"/>
                <a:gd name="connsiteX3" fmla="*/ 43260 w 179718"/>
                <a:gd name="connsiteY3" fmla="*/ 69557 h 72326"/>
                <a:gd name="connsiteX4" fmla="*/ 52465 w 179718"/>
                <a:gd name="connsiteY4" fmla="*/ 61901 h 72326"/>
                <a:gd name="connsiteX5" fmla="*/ 55643 w 179718"/>
                <a:gd name="connsiteY5" fmla="*/ 51394 h 72326"/>
                <a:gd name="connsiteX6" fmla="*/ 52710 w 179718"/>
                <a:gd name="connsiteY6" fmla="*/ 41457 h 72326"/>
                <a:gd name="connsiteX7" fmla="*/ 43667 w 179718"/>
                <a:gd name="connsiteY7" fmla="*/ 34290 h 72326"/>
                <a:gd name="connsiteX8" fmla="*/ 28188 w 179718"/>
                <a:gd name="connsiteY8" fmla="*/ 29810 h 72326"/>
                <a:gd name="connsiteX9" fmla="*/ 14257 w 179718"/>
                <a:gd name="connsiteY9" fmla="*/ 24842 h 72326"/>
                <a:gd name="connsiteX10" fmla="*/ 11569 w 179718"/>
                <a:gd name="connsiteY10" fmla="*/ 18652 h 72326"/>
                <a:gd name="connsiteX11" fmla="*/ 15398 w 179718"/>
                <a:gd name="connsiteY11" fmla="*/ 11240 h 72326"/>
                <a:gd name="connsiteX12" fmla="*/ 27618 w 179718"/>
                <a:gd name="connsiteY12" fmla="*/ 8145 h 72326"/>
                <a:gd name="connsiteX13" fmla="*/ 39838 w 179718"/>
                <a:gd name="connsiteY13" fmla="*/ 11566 h 72326"/>
                <a:gd name="connsiteX14" fmla="*/ 44644 w 179718"/>
                <a:gd name="connsiteY14" fmla="*/ 21584 h 72326"/>
                <a:gd name="connsiteX15" fmla="*/ 53524 w 179718"/>
                <a:gd name="connsiteY15" fmla="*/ 20932 h 72326"/>
                <a:gd name="connsiteX16" fmla="*/ 50103 w 179718"/>
                <a:gd name="connsiteY16" fmla="*/ 9937 h 72326"/>
                <a:gd name="connsiteX17" fmla="*/ 40979 w 179718"/>
                <a:gd name="connsiteY17" fmla="*/ 2525 h 72326"/>
                <a:gd name="connsiteX18" fmla="*/ 27292 w 179718"/>
                <a:gd name="connsiteY18" fmla="*/ 0 h 72326"/>
                <a:gd name="connsiteX19" fmla="*/ 14420 w 179718"/>
                <a:gd name="connsiteY19" fmla="*/ 2362 h 72326"/>
                <a:gd name="connsiteX20" fmla="*/ 5621 w 179718"/>
                <a:gd name="connsiteY20" fmla="*/ 9367 h 72326"/>
                <a:gd name="connsiteX21" fmla="*/ 2607 w 179718"/>
                <a:gd name="connsiteY21" fmla="*/ 19303 h 72326"/>
                <a:gd name="connsiteX22" fmla="*/ 5051 w 179718"/>
                <a:gd name="connsiteY22" fmla="*/ 28018 h 72326"/>
                <a:gd name="connsiteX23" fmla="*/ 12546 w 179718"/>
                <a:gd name="connsiteY23" fmla="*/ 34534 h 72326"/>
                <a:gd name="connsiteX24" fmla="*/ 26070 w 179718"/>
                <a:gd name="connsiteY24" fmla="*/ 38933 h 72326"/>
                <a:gd name="connsiteX25" fmla="*/ 38534 w 179718"/>
                <a:gd name="connsiteY25" fmla="*/ 42354 h 72326"/>
                <a:gd name="connsiteX26" fmla="*/ 44807 w 179718"/>
                <a:gd name="connsiteY26" fmla="*/ 46507 h 72326"/>
                <a:gd name="connsiteX27" fmla="*/ 46681 w 179718"/>
                <a:gd name="connsiteY27" fmla="*/ 52290 h 72326"/>
                <a:gd name="connsiteX28" fmla="*/ 44726 w 179718"/>
                <a:gd name="connsiteY28" fmla="*/ 58317 h 72326"/>
                <a:gd name="connsiteX29" fmla="*/ 38697 w 179718"/>
                <a:gd name="connsiteY29" fmla="*/ 62634 h 72326"/>
                <a:gd name="connsiteX30" fmla="*/ 29328 w 179718"/>
                <a:gd name="connsiteY30" fmla="*/ 64182 h 72326"/>
                <a:gd name="connsiteX31" fmla="*/ 18575 w 179718"/>
                <a:gd name="connsiteY31" fmla="*/ 62146 h 72326"/>
                <a:gd name="connsiteX32" fmla="*/ 11569 w 179718"/>
                <a:gd name="connsiteY32" fmla="*/ 56688 h 72326"/>
                <a:gd name="connsiteX33" fmla="*/ 8717 w 179718"/>
                <a:gd name="connsiteY33" fmla="*/ 48055 h 72326"/>
                <a:gd name="connsiteX34" fmla="*/ 0 w 179718"/>
                <a:gd name="connsiteY34" fmla="*/ 48788 h 72326"/>
                <a:gd name="connsiteX35" fmla="*/ 3829 w 179718"/>
                <a:gd name="connsiteY35" fmla="*/ 61331 h 72326"/>
                <a:gd name="connsiteX36" fmla="*/ 3829 w 179718"/>
                <a:gd name="connsiteY36" fmla="*/ 61331 h 72326"/>
                <a:gd name="connsiteX37" fmla="*/ 93607 w 179718"/>
                <a:gd name="connsiteY37" fmla="*/ 71105 h 72326"/>
                <a:gd name="connsiteX38" fmla="*/ 93607 w 179718"/>
                <a:gd name="connsiteY38" fmla="*/ 9367 h 72326"/>
                <a:gd name="connsiteX39" fmla="*/ 116743 w 179718"/>
                <a:gd name="connsiteY39" fmla="*/ 9367 h 72326"/>
                <a:gd name="connsiteX40" fmla="*/ 116743 w 179718"/>
                <a:gd name="connsiteY40" fmla="*/ 1140 h 72326"/>
                <a:gd name="connsiteX41" fmla="*/ 61264 w 179718"/>
                <a:gd name="connsiteY41" fmla="*/ 1140 h 72326"/>
                <a:gd name="connsiteX42" fmla="*/ 61264 w 179718"/>
                <a:gd name="connsiteY42" fmla="*/ 9367 h 72326"/>
                <a:gd name="connsiteX43" fmla="*/ 84319 w 179718"/>
                <a:gd name="connsiteY43" fmla="*/ 9367 h 72326"/>
                <a:gd name="connsiteX44" fmla="*/ 84319 w 179718"/>
                <a:gd name="connsiteY44" fmla="*/ 71105 h 72326"/>
                <a:gd name="connsiteX45" fmla="*/ 93607 w 179718"/>
                <a:gd name="connsiteY45" fmla="*/ 71105 h 72326"/>
                <a:gd name="connsiteX46" fmla="*/ 133444 w 179718"/>
                <a:gd name="connsiteY46" fmla="*/ 71105 h 72326"/>
                <a:gd name="connsiteX47" fmla="*/ 133444 w 179718"/>
                <a:gd name="connsiteY47" fmla="*/ 16127 h 72326"/>
                <a:gd name="connsiteX48" fmla="*/ 170186 w 179718"/>
                <a:gd name="connsiteY48" fmla="*/ 71105 h 72326"/>
                <a:gd name="connsiteX49" fmla="*/ 179718 w 179718"/>
                <a:gd name="connsiteY49" fmla="*/ 71105 h 72326"/>
                <a:gd name="connsiteX50" fmla="*/ 179718 w 179718"/>
                <a:gd name="connsiteY50" fmla="*/ 1140 h 72326"/>
                <a:gd name="connsiteX51" fmla="*/ 170838 w 179718"/>
                <a:gd name="connsiteY51" fmla="*/ 1140 h 72326"/>
                <a:gd name="connsiteX52" fmla="*/ 170838 w 179718"/>
                <a:gd name="connsiteY52" fmla="*/ 56037 h 72326"/>
                <a:gd name="connsiteX53" fmla="*/ 134096 w 179718"/>
                <a:gd name="connsiteY53" fmla="*/ 1140 h 72326"/>
                <a:gd name="connsiteX54" fmla="*/ 124564 w 179718"/>
                <a:gd name="connsiteY54" fmla="*/ 1140 h 72326"/>
                <a:gd name="connsiteX55" fmla="*/ 124564 w 179718"/>
                <a:gd name="connsiteY55" fmla="*/ 71105 h 72326"/>
                <a:gd name="connsiteX56" fmla="*/ 133444 w 179718"/>
                <a:gd name="connsiteY56" fmla="*/ 71105 h 7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179718" h="72326">
                  <a:moveTo>
                    <a:pt x="3748" y="61250"/>
                  </a:moveTo>
                  <a:cubicBezTo>
                    <a:pt x="6192" y="64996"/>
                    <a:pt x="9532" y="67766"/>
                    <a:pt x="13850" y="69557"/>
                  </a:cubicBezTo>
                  <a:cubicBezTo>
                    <a:pt x="18167" y="71431"/>
                    <a:pt x="23463" y="72327"/>
                    <a:pt x="29736" y="72327"/>
                  </a:cubicBezTo>
                  <a:cubicBezTo>
                    <a:pt x="34705" y="72327"/>
                    <a:pt x="39268" y="71431"/>
                    <a:pt x="43260" y="69557"/>
                  </a:cubicBezTo>
                  <a:cubicBezTo>
                    <a:pt x="47251" y="67766"/>
                    <a:pt x="50347" y="65159"/>
                    <a:pt x="52465" y="61901"/>
                  </a:cubicBezTo>
                  <a:cubicBezTo>
                    <a:pt x="54584" y="58643"/>
                    <a:pt x="55643" y="55141"/>
                    <a:pt x="55643" y="51394"/>
                  </a:cubicBezTo>
                  <a:cubicBezTo>
                    <a:pt x="55643" y="47648"/>
                    <a:pt x="54665" y="44308"/>
                    <a:pt x="52710" y="41457"/>
                  </a:cubicBezTo>
                  <a:cubicBezTo>
                    <a:pt x="50755" y="38607"/>
                    <a:pt x="47740" y="36163"/>
                    <a:pt x="43667" y="34290"/>
                  </a:cubicBezTo>
                  <a:cubicBezTo>
                    <a:pt x="40897" y="32987"/>
                    <a:pt x="35683" y="31521"/>
                    <a:pt x="28188" y="29810"/>
                  </a:cubicBezTo>
                  <a:cubicBezTo>
                    <a:pt x="20693" y="28100"/>
                    <a:pt x="15968" y="26471"/>
                    <a:pt x="14257" y="24842"/>
                  </a:cubicBezTo>
                  <a:cubicBezTo>
                    <a:pt x="12465" y="23213"/>
                    <a:pt x="11569" y="21177"/>
                    <a:pt x="11569" y="18652"/>
                  </a:cubicBezTo>
                  <a:cubicBezTo>
                    <a:pt x="11569" y="15720"/>
                    <a:pt x="12872" y="13276"/>
                    <a:pt x="15398" y="11240"/>
                  </a:cubicBezTo>
                  <a:cubicBezTo>
                    <a:pt x="17923" y="9204"/>
                    <a:pt x="22078" y="8145"/>
                    <a:pt x="27618" y="8145"/>
                  </a:cubicBezTo>
                  <a:cubicBezTo>
                    <a:pt x="33157" y="8145"/>
                    <a:pt x="37068" y="9285"/>
                    <a:pt x="39838" y="11566"/>
                  </a:cubicBezTo>
                  <a:cubicBezTo>
                    <a:pt x="42608" y="13846"/>
                    <a:pt x="44237" y="17186"/>
                    <a:pt x="44644" y="21584"/>
                  </a:cubicBezTo>
                  <a:lnTo>
                    <a:pt x="53524" y="20932"/>
                  </a:lnTo>
                  <a:cubicBezTo>
                    <a:pt x="53362" y="16860"/>
                    <a:pt x="52221" y="13113"/>
                    <a:pt x="50103" y="9937"/>
                  </a:cubicBezTo>
                  <a:cubicBezTo>
                    <a:pt x="47985" y="6679"/>
                    <a:pt x="44889" y="4235"/>
                    <a:pt x="40979" y="2525"/>
                  </a:cubicBezTo>
                  <a:cubicBezTo>
                    <a:pt x="37068" y="815"/>
                    <a:pt x="32424" y="0"/>
                    <a:pt x="27292" y="0"/>
                  </a:cubicBezTo>
                  <a:cubicBezTo>
                    <a:pt x="22567" y="0"/>
                    <a:pt x="18330" y="815"/>
                    <a:pt x="14420" y="2362"/>
                  </a:cubicBezTo>
                  <a:cubicBezTo>
                    <a:pt x="10591" y="3991"/>
                    <a:pt x="7658" y="6271"/>
                    <a:pt x="5621" y="9367"/>
                  </a:cubicBezTo>
                  <a:cubicBezTo>
                    <a:pt x="3585" y="12462"/>
                    <a:pt x="2607" y="15720"/>
                    <a:pt x="2607" y="19303"/>
                  </a:cubicBezTo>
                  <a:cubicBezTo>
                    <a:pt x="2607" y="22480"/>
                    <a:pt x="3422" y="25412"/>
                    <a:pt x="5051" y="28018"/>
                  </a:cubicBezTo>
                  <a:cubicBezTo>
                    <a:pt x="6680" y="30625"/>
                    <a:pt x="9206" y="32824"/>
                    <a:pt x="12546" y="34534"/>
                  </a:cubicBezTo>
                  <a:cubicBezTo>
                    <a:pt x="15153" y="35919"/>
                    <a:pt x="19634" y="37385"/>
                    <a:pt x="26070" y="38933"/>
                  </a:cubicBezTo>
                  <a:cubicBezTo>
                    <a:pt x="32506" y="40480"/>
                    <a:pt x="36661" y="41621"/>
                    <a:pt x="38534" y="42354"/>
                  </a:cubicBezTo>
                  <a:cubicBezTo>
                    <a:pt x="41467" y="43494"/>
                    <a:pt x="43585" y="44878"/>
                    <a:pt x="44807" y="46507"/>
                  </a:cubicBezTo>
                  <a:cubicBezTo>
                    <a:pt x="46111" y="48136"/>
                    <a:pt x="46681" y="50091"/>
                    <a:pt x="46681" y="52290"/>
                  </a:cubicBezTo>
                  <a:cubicBezTo>
                    <a:pt x="46681" y="54489"/>
                    <a:pt x="46030" y="56444"/>
                    <a:pt x="44726" y="58317"/>
                  </a:cubicBezTo>
                  <a:cubicBezTo>
                    <a:pt x="43422" y="60109"/>
                    <a:pt x="41386" y="61575"/>
                    <a:pt x="38697" y="62634"/>
                  </a:cubicBezTo>
                  <a:cubicBezTo>
                    <a:pt x="36009" y="63693"/>
                    <a:pt x="32913" y="64182"/>
                    <a:pt x="29328" y="64182"/>
                  </a:cubicBezTo>
                  <a:cubicBezTo>
                    <a:pt x="25337" y="64182"/>
                    <a:pt x="21752" y="63530"/>
                    <a:pt x="18575" y="62146"/>
                  </a:cubicBezTo>
                  <a:cubicBezTo>
                    <a:pt x="15398" y="60761"/>
                    <a:pt x="13035" y="58969"/>
                    <a:pt x="11569" y="56688"/>
                  </a:cubicBezTo>
                  <a:cubicBezTo>
                    <a:pt x="10021" y="54408"/>
                    <a:pt x="9125" y="51557"/>
                    <a:pt x="8717" y="48055"/>
                  </a:cubicBezTo>
                  <a:lnTo>
                    <a:pt x="0" y="48788"/>
                  </a:lnTo>
                  <a:cubicBezTo>
                    <a:pt x="163" y="53430"/>
                    <a:pt x="1385" y="57666"/>
                    <a:pt x="3829" y="61331"/>
                  </a:cubicBezTo>
                  <a:lnTo>
                    <a:pt x="3829" y="61331"/>
                  </a:lnTo>
                  <a:close/>
                  <a:moveTo>
                    <a:pt x="93607" y="71105"/>
                  </a:moveTo>
                  <a:lnTo>
                    <a:pt x="93607" y="9367"/>
                  </a:lnTo>
                  <a:lnTo>
                    <a:pt x="116743" y="9367"/>
                  </a:lnTo>
                  <a:lnTo>
                    <a:pt x="116743" y="1140"/>
                  </a:lnTo>
                  <a:lnTo>
                    <a:pt x="61264" y="1140"/>
                  </a:lnTo>
                  <a:lnTo>
                    <a:pt x="61264" y="9367"/>
                  </a:lnTo>
                  <a:lnTo>
                    <a:pt x="84319" y="9367"/>
                  </a:lnTo>
                  <a:lnTo>
                    <a:pt x="84319" y="71105"/>
                  </a:lnTo>
                  <a:lnTo>
                    <a:pt x="93607" y="71105"/>
                  </a:lnTo>
                  <a:close/>
                  <a:moveTo>
                    <a:pt x="133444" y="71105"/>
                  </a:moveTo>
                  <a:lnTo>
                    <a:pt x="133444" y="16127"/>
                  </a:lnTo>
                  <a:lnTo>
                    <a:pt x="170186" y="71105"/>
                  </a:lnTo>
                  <a:lnTo>
                    <a:pt x="179718" y="71105"/>
                  </a:lnTo>
                  <a:lnTo>
                    <a:pt x="179718" y="1140"/>
                  </a:lnTo>
                  <a:lnTo>
                    <a:pt x="170838" y="1140"/>
                  </a:lnTo>
                  <a:lnTo>
                    <a:pt x="170838" y="56037"/>
                  </a:lnTo>
                  <a:lnTo>
                    <a:pt x="134096" y="1140"/>
                  </a:lnTo>
                  <a:lnTo>
                    <a:pt x="124564" y="1140"/>
                  </a:lnTo>
                  <a:lnTo>
                    <a:pt x="124564" y="71105"/>
                  </a:lnTo>
                  <a:lnTo>
                    <a:pt x="133444" y="71105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7" name="자유형 46">
              <a:extLst>
                <a:ext uri="{FF2B5EF4-FFF2-40B4-BE49-F238E27FC236}">
                  <a16:creationId xmlns:a16="http://schemas.microsoft.com/office/drawing/2014/main" id="{E954BCD7-2CA5-B852-038C-C9F5642D3161}"/>
                </a:ext>
              </a:extLst>
            </p:cNvPr>
            <p:cNvSpPr/>
            <p:nvPr/>
          </p:nvSpPr>
          <p:spPr>
            <a:xfrm>
              <a:off x="2966373" y="1284422"/>
              <a:ext cx="125134" cy="8144"/>
            </a:xfrm>
            <a:custGeom>
              <a:avLst/>
              <a:gdLst>
                <a:gd name="connsiteX0" fmla="*/ 0 w 125134"/>
                <a:gd name="connsiteY0" fmla="*/ 0 h 8144"/>
                <a:gd name="connsiteX1" fmla="*/ 125135 w 125134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5134" h="8144">
                  <a:moveTo>
                    <a:pt x="0" y="0"/>
                  </a:moveTo>
                  <a:lnTo>
                    <a:pt x="125135" y="0"/>
                  </a:lnTo>
                </a:path>
              </a:pathLst>
            </a:custGeom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8" name="자유형 47">
              <a:extLst>
                <a:ext uri="{FF2B5EF4-FFF2-40B4-BE49-F238E27FC236}">
                  <a16:creationId xmlns:a16="http://schemas.microsoft.com/office/drawing/2014/main" id="{F6867164-B128-8473-75F2-8321CEA0A400}"/>
                </a:ext>
              </a:extLst>
            </p:cNvPr>
            <p:cNvSpPr/>
            <p:nvPr/>
          </p:nvSpPr>
          <p:spPr>
            <a:xfrm>
              <a:off x="3169391" y="1411320"/>
              <a:ext cx="411249" cy="90734"/>
            </a:xfrm>
            <a:custGeom>
              <a:avLst/>
              <a:gdLst>
                <a:gd name="connsiteX0" fmla="*/ 9287 w 411249"/>
                <a:gd name="connsiteY0" fmla="*/ 69883 h 90734"/>
                <a:gd name="connsiteX1" fmla="*/ 9287 w 411249"/>
                <a:gd name="connsiteY1" fmla="*/ 41457 h 90734"/>
                <a:gd name="connsiteX2" fmla="*/ 27210 w 411249"/>
                <a:gd name="connsiteY2" fmla="*/ 41457 h 90734"/>
                <a:gd name="connsiteX3" fmla="*/ 47740 w 411249"/>
                <a:gd name="connsiteY3" fmla="*/ 35268 h 90734"/>
                <a:gd name="connsiteX4" fmla="*/ 53443 w 411249"/>
                <a:gd name="connsiteY4" fmla="*/ 20199 h 90734"/>
                <a:gd name="connsiteX5" fmla="*/ 51325 w 411249"/>
                <a:gd name="connsiteY5" fmla="*/ 10670 h 90734"/>
                <a:gd name="connsiteX6" fmla="*/ 45703 w 411249"/>
                <a:gd name="connsiteY6" fmla="*/ 3910 h 90734"/>
                <a:gd name="connsiteX7" fmla="*/ 37068 w 411249"/>
                <a:gd name="connsiteY7" fmla="*/ 652 h 90734"/>
                <a:gd name="connsiteX8" fmla="*/ 26395 w 411249"/>
                <a:gd name="connsiteY8" fmla="*/ 0 h 90734"/>
                <a:gd name="connsiteX9" fmla="*/ 0 w 411249"/>
                <a:gd name="connsiteY9" fmla="*/ 0 h 90734"/>
                <a:gd name="connsiteX10" fmla="*/ 0 w 411249"/>
                <a:gd name="connsiteY10" fmla="*/ 69965 h 90734"/>
                <a:gd name="connsiteX11" fmla="*/ 9287 w 411249"/>
                <a:gd name="connsiteY11" fmla="*/ 69965 h 90734"/>
                <a:gd name="connsiteX12" fmla="*/ 9287 w 411249"/>
                <a:gd name="connsiteY12" fmla="*/ 8226 h 90734"/>
                <a:gd name="connsiteX13" fmla="*/ 27210 w 411249"/>
                <a:gd name="connsiteY13" fmla="*/ 8226 h 90734"/>
                <a:gd name="connsiteX14" fmla="*/ 35846 w 411249"/>
                <a:gd name="connsiteY14" fmla="*/ 8878 h 90734"/>
                <a:gd name="connsiteX15" fmla="*/ 41711 w 411249"/>
                <a:gd name="connsiteY15" fmla="*/ 13032 h 90734"/>
                <a:gd name="connsiteX16" fmla="*/ 43911 w 411249"/>
                <a:gd name="connsiteY16" fmla="*/ 20525 h 90734"/>
                <a:gd name="connsiteX17" fmla="*/ 40164 w 411249"/>
                <a:gd name="connsiteY17" fmla="*/ 29892 h 90734"/>
                <a:gd name="connsiteX18" fmla="*/ 27455 w 411249"/>
                <a:gd name="connsiteY18" fmla="*/ 33231 h 90734"/>
                <a:gd name="connsiteX19" fmla="*/ 9369 w 411249"/>
                <a:gd name="connsiteY19" fmla="*/ 33231 h 90734"/>
                <a:gd name="connsiteX20" fmla="*/ 9369 w 411249"/>
                <a:gd name="connsiteY20" fmla="*/ 8226 h 90734"/>
                <a:gd name="connsiteX21" fmla="*/ 9369 w 411249"/>
                <a:gd name="connsiteY21" fmla="*/ 8226 h 90734"/>
                <a:gd name="connsiteX22" fmla="*/ 70958 w 411249"/>
                <a:gd name="connsiteY22" fmla="*/ 69883 h 90734"/>
                <a:gd name="connsiteX23" fmla="*/ 70958 w 411249"/>
                <a:gd name="connsiteY23" fmla="*/ 43331 h 90734"/>
                <a:gd name="connsiteX24" fmla="*/ 72425 w 411249"/>
                <a:gd name="connsiteY24" fmla="*/ 33313 h 90734"/>
                <a:gd name="connsiteX25" fmla="*/ 75602 w 411249"/>
                <a:gd name="connsiteY25" fmla="*/ 28589 h 90734"/>
                <a:gd name="connsiteX26" fmla="*/ 80653 w 411249"/>
                <a:gd name="connsiteY26" fmla="*/ 26878 h 90734"/>
                <a:gd name="connsiteX27" fmla="*/ 86926 w 411249"/>
                <a:gd name="connsiteY27" fmla="*/ 28751 h 90734"/>
                <a:gd name="connsiteX28" fmla="*/ 89859 w 411249"/>
                <a:gd name="connsiteY28" fmla="*/ 20770 h 90734"/>
                <a:gd name="connsiteX29" fmla="*/ 81060 w 411249"/>
                <a:gd name="connsiteY29" fmla="*/ 18000 h 90734"/>
                <a:gd name="connsiteX30" fmla="*/ 75521 w 411249"/>
                <a:gd name="connsiteY30" fmla="*/ 19711 h 90734"/>
                <a:gd name="connsiteX31" fmla="*/ 70062 w 411249"/>
                <a:gd name="connsiteY31" fmla="*/ 26797 h 90734"/>
                <a:gd name="connsiteX32" fmla="*/ 70062 w 411249"/>
                <a:gd name="connsiteY32" fmla="*/ 19141 h 90734"/>
                <a:gd name="connsiteX33" fmla="*/ 62323 w 411249"/>
                <a:gd name="connsiteY33" fmla="*/ 19141 h 90734"/>
                <a:gd name="connsiteX34" fmla="*/ 62323 w 411249"/>
                <a:gd name="connsiteY34" fmla="*/ 69802 h 90734"/>
                <a:gd name="connsiteX35" fmla="*/ 70877 w 411249"/>
                <a:gd name="connsiteY35" fmla="*/ 69802 h 90734"/>
                <a:gd name="connsiteX36" fmla="*/ 96702 w 411249"/>
                <a:gd name="connsiteY36" fmla="*/ 64263 h 90734"/>
                <a:gd name="connsiteX37" fmla="*/ 113892 w 411249"/>
                <a:gd name="connsiteY37" fmla="*/ 71105 h 90734"/>
                <a:gd name="connsiteX38" fmla="*/ 126112 w 411249"/>
                <a:gd name="connsiteY38" fmla="*/ 68010 h 90734"/>
                <a:gd name="connsiteX39" fmla="*/ 134666 w 411249"/>
                <a:gd name="connsiteY39" fmla="*/ 59295 h 90734"/>
                <a:gd name="connsiteX40" fmla="*/ 137599 w 411249"/>
                <a:gd name="connsiteY40" fmla="*/ 43901 h 90734"/>
                <a:gd name="connsiteX41" fmla="*/ 131000 w 411249"/>
                <a:gd name="connsiteY41" fmla="*/ 25005 h 90734"/>
                <a:gd name="connsiteX42" fmla="*/ 113892 w 411249"/>
                <a:gd name="connsiteY42" fmla="*/ 18163 h 90734"/>
                <a:gd name="connsiteX43" fmla="*/ 97924 w 411249"/>
                <a:gd name="connsiteY43" fmla="*/ 23783 h 90734"/>
                <a:gd name="connsiteX44" fmla="*/ 90103 w 411249"/>
                <a:gd name="connsiteY44" fmla="*/ 44634 h 90734"/>
                <a:gd name="connsiteX45" fmla="*/ 96702 w 411249"/>
                <a:gd name="connsiteY45" fmla="*/ 64263 h 90734"/>
                <a:gd name="connsiteX46" fmla="*/ 96702 w 411249"/>
                <a:gd name="connsiteY46" fmla="*/ 64263 h 90734"/>
                <a:gd name="connsiteX47" fmla="*/ 103220 w 411249"/>
                <a:gd name="connsiteY47" fmla="*/ 30055 h 90734"/>
                <a:gd name="connsiteX48" fmla="*/ 113892 w 411249"/>
                <a:gd name="connsiteY48" fmla="*/ 25249 h 90734"/>
                <a:gd name="connsiteX49" fmla="*/ 124483 w 411249"/>
                <a:gd name="connsiteY49" fmla="*/ 30055 h 90734"/>
                <a:gd name="connsiteX50" fmla="*/ 128719 w 411249"/>
                <a:gd name="connsiteY50" fmla="*/ 44308 h 90734"/>
                <a:gd name="connsiteX51" fmla="*/ 124483 w 411249"/>
                <a:gd name="connsiteY51" fmla="*/ 59132 h 90734"/>
                <a:gd name="connsiteX52" fmla="*/ 113811 w 411249"/>
                <a:gd name="connsiteY52" fmla="*/ 64019 h 90734"/>
                <a:gd name="connsiteX53" fmla="*/ 103138 w 411249"/>
                <a:gd name="connsiteY53" fmla="*/ 59214 h 90734"/>
                <a:gd name="connsiteX54" fmla="*/ 98902 w 411249"/>
                <a:gd name="connsiteY54" fmla="*/ 44634 h 90734"/>
                <a:gd name="connsiteX55" fmla="*/ 103138 w 411249"/>
                <a:gd name="connsiteY55" fmla="*/ 30055 h 90734"/>
                <a:gd name="connsiteX56" fmla="*/ 103138 w 411249"/>
                <a:gd name="connsiteY56" fmla="*/ 30055 h 90734"/>
                <a:gd name="connsiteX57" fmla="*/ 161062 w 411249"/>
                <a:gd name="connsiteY57" fmla="*/ 62553 h 90734"/>
                <a:gd name="connsiteX58" fmla="*/ 158129 w 411249"/>
                <a:gd name="connsiteY58" fmla="*/ 61901 h 90734"/>
                <a:gd name="connsiteX59" fmla="*/ 156662 w 411249"/>
                <a:gd name="connsiteY59" fmla="*/ 60191 h 90734"/>
                <a:gd name="connsiteX60" fmla="*/ 156174 w 411249"/>
                <a:gd name="connsiteY60" fmla="*/ 55467 h 90734"/>
                <a:gd name="connsiteX61" fmla="*/ 156174 w 411249"/>
                <a:gd name="connsiteY61" fmla="*/ 25819 h 90734"/>
                <a:gd name="connsiteX62" fmla="*/ 164809 w 411249"/>
                <a:gd name="connsiteY62" fmla="*/ 25819 h 90734"/>
                <a:gd name="connsiteX63" fmla="*/ 164809 w 411249"/>
                <a:gd name="connsiteY63" fmla="*/ 19141 h 90734"/>
                <a:gd name="connsiteX64" fmla="*/ 156174 w 411249"/>
                <a:gd name="connsiteY64" fmla="*/ 19141 h 90734"/>
                <a:gd name="connsiteX65" fmla="*/ 156174 w 411249"/>
                <a:gd name="connsiteY65" fmla="*/ 1466 h 90734"/>
                <a:gd name="connsiteX66" fmla="*/ 147620 w 411249"/>
                <a:gd name="connsiteY66" fmla="*/ 6597 h 90734"/>
                <a:gd name="connsiteX67" fmla="*/ 147620 w 411249"/>
                <a:gd name="connsiteY67" fmla="*/ 19141 h 90734"/>
                <a:gd name="connsiteX68" fmla="*/ 141346 w 411249"/>
                <a:gd name="connsiteY68" fmla="*/ 19141 h 90734"/>
                <a:gd name="connsiteX69" fmla="*/ 141346 w 411249"/>
                <a:gd name="connsiteY69" fmla="*/ 25819 h 90734"/>
                <a:gd name="connsiteX70" fmla="*/ 147620 w 411249"/>
                <a:gd name="connsiteY70" fmla="*/ 25819 h 90734"/>
                <a:gd name="connsiteX71" fmla="*/ 147620 w 411249"/>
                <a:gd name="connsiteY71" fmla="*/ 54978 h 90734"/>
                <a:gd name="connsiteX72" fmla="*/ 148679 w 411249"/>
                <a:gd name="connsiteY72" fmla="*/ 65159 h 90734"/>
                <a:gd name="connsiteX73" fmla="*/ 152345 w 411249"/>
                <a:gd name="connsiteY73" fmla="*/ 69069 h 90734"/>
                <a:gd name="connsiteX74" fmla="*/ 159595 w 411249"/>
                <a:gd name="connsiteY74" fmla="*/ 70535 h 90734"/>
                <a:gd name="connsiteX75" fmla="*/ 166113 w 411249"/>
                <a:gd name="connsiteY75" fmla="*/ 69802 h 90734"/>
                <a:gd name="connsiteX76" fmla="*/ 164891 w 411249"/>
                <a:gd name="connsiteY76" fmla="*/ 62227 h 90734"/>
                <a:gd name="connsiteX77" fmla="*/ 161143 w 411249"/>
                <a:gd name="connsiteY77" fmla="*/ 62553 h 90734"/>
                <a:gd name="connsiteX78" fmla="*/ 161143 w 411249"/>
                <a:gd name="connsiteY78" fmla="*/ 62553 h 90734"/>
                <a:gd name="connsiteX79" fmla="*/ 174911 w 411249"/>
                <a:gd name="connsiteY79" fmla="*/ 64263 h 90734"/>
                <a:gd name="connsiteX80" fmla="*/ 192101 w 411249"/>
                <a:gd name="connsiteY80" fmla="*/ 71105 h 90734"/>
                <a:gd name="connsiteX81" fmla="*/ 204321 w 411249"/>
                <a:gd name="connsiteY81" fmla="*/ 68010 h 90734"/>
                <a:gd name="connsiteX82" fmla="*/ 212875 w 411249"/>
                <a:gd name="connsiteY82" fmla="*/ 59295 h 90734"/>
                <a:gd name="connsiteX83" fmla="*/ 215808 w 411249"/>
                <a:gd name="connsiteY83" fmla="*/ 43901 h 90734"/>
                <a:gd name="connsiteX84" fmla="*/ 209209 w 411249"/>
                <a:gd name="connsiteY84" fmla="*/ 25005 h 90734"/>
                <a:gd name="connsiteX85" fmla="*/ 192101 w 411249"/>
                <a:gd name="connsiteY85" fmla="*/ 18163 h 90734"/>
                <a:gd name="connsiteX86" fmla="*/ 176133 w 411249"/>
                <a:gd name="connsiteY86" fmla="*/ 23783 h 90734"/>
                <a:gd name="connsiteX87" fmla="*/ 168313 w 411249"/>
                <a:gd name="connsiteY87" fmla="*/ 44634 h 90734"/>
                <a:gd name="connsiteX88" fmla="*/ 174911 w 411249"/>
                <a:gd name="connsiteY88" fmla="*/ 64263 h 90734"/>
                <a:gd name="connsiteX89" fmla="*/ 174911 w 411249"/>
                <a:gd name="connsiteY89" fmla="*/ 64263 h 90734"/>
                <a:gd name="connsiteX90" fmla="*/ 181429 w 411249"/>
                <a:gd name="connsiteY90" fmla="*/ 30055 h 90734"/>
                <a:gd name="connsiteX91" fmla="*/ 192101 w 411249"/>
                <a:gd name="connsiteY91" fmla="*/ 25249 h 90734"/>
                <a:gd name="connsiteX92" fmla="*/ 202692 w 411249"/>
                <a:gd name="connsiteY92" fmla="*/ 30055 h 90734"/>
                <a:gd name="connsiteX93" fmla="*/ 206928 w 411249"/>
                <a:gd name="connsiteY93" fmla="*/ 44308 h 90734"/>
                <a:gd name="connsiteX94" fmla="*/ 202692 w 411249"/>
                <a:gd name="connsiteY94" fmla="*/ 59132 h 90734"/>
                <a:gd name="connsiteX95" fmla="*/ 192019 w 411249"/>
                <a:gd name="connsiteY95" fmla="*/ 64019 h 90734"/>
                <a:gd name="connsiteX96" fmla="*/ 181347 w 411249"/>
                <a:gd name="connsiteY96" fmla="*/ 59214 h 90734"/>
                <a:gd name="connsiteX97" fmla="*/ 177111 w 411249"/>
                <a:gd name="connsiteY97" fmla="*/ 44634 h 90734"/>
                <a:gd name="connsiteX98" fmla="*/ 181347 w 411249"/>
                <a:gd name="connsiteY98" fmla="*/ 30055 h 90734"/>
                <a:gd name="connsiteX99" fmla="*/ 181347 w 411249"/>
                <a:gd name="connsiteY99" fmla="*/ 30055 h 90734"/>
                <a:gd name="connsiteX100" fmla="*/ 239271 w 411249"/>
                <a:gd name="connsiteY100" fmla="*/ 62553 h 90734"/>
                <a:gd name="connsiteX101" fmla="*/ 236338 w 411249"/>
                <a:gd name="connsiteY101" fmla="*/ 61901 h 90734"/>
                <a:gd name="connsiteX102" fmla="*/ 234872 w 411249"/>
                <a:gd name="connsiteY102" fmla="*/ 60191 h 90734"/>
                <a:gd name="connsiteX103" fmla="*/ 234383 w 411249"/>
                <a:gd name="connsiteY103" fmla="*/ 55467 h 90734"/>
                <a:gd name="connsiteX104" fmla="*/ 234383 w 411249"/>
                <a:gd name="connsiteY104" fmla="*/ 25819 h 90734"/>
                <a:gd name="connsiteX105" fmla="*/ 243018 w 411249"/>
                <a:gd name="connsiteY105" fmla="*/ 25819 h 90734"/>
                <a:gd name="connsiteX106" fmla="*/ 243018 w 411249"/>
                <a:gd name="connsiteY106" fmla="*/ 19141 h 90734"/>
                <a:gd name="connsiteX107" fmla="*/ 234383 w 411249"/>
                <a:gd name="connsiteY107" fmla="*/ 19141 h 90734"/>
                <a:gd name="connsiteX108" fmla="*/ 234383 w 411249"/>
                <a:gd name="connsiteY108" fmla="*/ 1466 h 90734"/>
                <a:gd name="connsiteX109" fmla="*/ 225829 w 411249"/>
                <a:gd name="connsiteY109" fmla="*/ 6597 h 90734"/>
                <a:gd name="connsiteX110" fmla="*/ 225829 w 411249"/>
                <a:gd name="connsiteY110" fmla="*/ 19141 h 90734"/>
                <a:gd name="connsiteX111" fmla="*/ 219556 w 411249"/>
                <a:gd name="connsiteY111" fmla="*/ 19141 h 90734"/>
                <a:gd name="connsiteX112" fmla="*/ 219556 w 411249"/>
                <a:gd name="connsiteY112" fmla="*/ 25819 h 90734"/>
                <a:gd name="connsiteX113" fmla="*/ 225829 w 411249"/>
                <a:gd name="connsiteY113" fmla="*/ 25819 h 90734"/>
                <a:gd name="connsiteX114" fmla="*/ 225829 w 411249"/>
                <a:gd name="connsiteY114" fmla="*/ 54978 h 90734"/>
                <a:gd name="connsiteX115" fmla="*/ 226888 w 411249"/>
                <a:gd name="connsiteY115" fmla="*/ 65159 h 90734"/>
                <a:gd name="connsiteX116" fmla="*/ 230554 w 411249"/>
                <a:gd name="connsiteY116" fmla="*/ 69069 h 90734"/>
                <a:gd name="connsiteX117" fmla="*/ 237805 w 411249"/>
                <a:gd name="connsiteY117" fmla="*/ 70535 h 90734"/>
                <a:gd name="connsiteX118" fmla="*/ 244322 w 411249"/>
                <a:gd name="connsiteY118" fmla="*/ 69802 h 90734"/>
                <a:gd name="connsiteX119" fmla="*/ 243100 w 411249"/>
                <a:gd name="connsiteY119" fmla="*/ 62227 h 90734"/>
                <a:gd name="connsiteX120" fmla="*/ 239352 w 411249"/>
                <a:gd name="connsiteY120" fmla="*/ 62553 h 90734"/>
                <a:gd name="connsiteX121" fmla="*/ 239352 w 411249"/>
                <a:gd name="connsiteY121" fmla="*/ 62553 h 90734"/>
                <a:gd name="connsiteX122" fmla="*/ 254913 w 411249"/>
                <a:gd name="connsiteY122" fmla="*/ 90490 h 90734"/>
                <a:gd name="connsiteX123" fmla="*/ 262000 w 411249"/>
                <a:gd name="connsiteY123" fmla="*/ 88535 h 90734"/>
                <a:gd name="connsiteX124" fmla="*/ 267214 w 411249"/>
                <a:gd name="connsiteY124" fmla="*/ 82345 h 90734"/>
                <a:gd name="connsiteX125" fmla="*/ 272021 w 411249"/>
                <a:gd name="connsiteY125" fmla="*/ 70861 h 90734"/>
                <a:gd name="connsiteX126" fmla="*/ 291329 w 411249"/>
                <a:gd name="connsiteY126" fmla="*/ 19303 h 90734"/>
                <a:gd name="connsiteX127" fmla="*/ 282775 w 411249"/>
                <a:gd name="connsiteY127" fmla="*/ 19303 h 90734"/>
                <a:gd name="connsiteX128" fmla="*/ 271939 w 411249"/>
                <a:gd name="connsiteY128" fmla="*/ 48869 h 90734"/>
                <a:gd name="connsiteX129" fmla="*/ 268436 w 411249"/>
                <a:gd name="connsiteY129" fmla="*/ 60435 h 90734"/>
                <a:gd name="connsiteX130" fmla="*/ 264770 w 411249"/>
                <a:gd name="connsiteY130" fmla="*/ 48707 h 90734"/>
                <a:gd name="connsiteX131" fmla="*/ 254261 w 411249"/>
                <a:gd name="connsiteY131" fmla="*/ 19385 h 90734"/>
                <a:gd name="connsiteX132" fmla="*/ 244973 w 411249"/>
                <a:gd name="connsiteY132" fmla="*/ 19385 h 90734"/>
                <a:gd name="connsiteX133" fmla="*/ 264200 w 411249"/>
                <a:gd name="connsiteY133" fmla="*/ 70128 h 90734"/>
                <a:gd name="connsiteX134" fmla="*/ 263467 w 411249"/>
                <a:gd name="connsiteY134" fmla="*/ 72245 h 90734"/>
                <a:gd name="connsiteX135" fmla="*/ 260860 w 411249"/>
                <a:gd name="connsiteY135" fmla="*/ 78680 h 90734"/>
                <a:gd name="connsiteX136" fmla="*/ 258008 w 411249"/>
                <a:gd name="connsiteY136" fmla="*/ 81367 h 90734"/>
                <a:gd name="connsiteX137" fmla="*/ 253446 w 411249"/>
                <a:gd name="connsiteY137" fmla="*/ 82345 h 90734"/>
                <a:gd name="connsiteX138" fmla="*/ 248558 w 411249"/>
                <a:gd name="connsiteY138" fmla="*/ 81612 h 90734"/>
                <a:gd name="connsiteX139" fmla="*/ 249536 w 411249"/>
                <a:gd name="connsiteY139" fmla="*/ 89675 h 90734"/>
                <a:gd name="connsiteX140" fmla="*/ 255076 w 411249"/>
                <a:gd name="connsiteY140" fmla="*/ 90734 h 90734"/>
                <a:gd name="connsiteX141" fmla="*/ 255076 w 411249"/>
                <a:gd name="connsiteY141" fmla="*/ 90734 h 90734"/>
                <a:gd name="connsiteX142" fmla="*/ 305586 w 411249"/>
                <a:gd name="connsiteY142" fmla="*/ 89349 h 90734"/>
                <a:gd name="connsiteX143" fmla="*/ 305586 w 411249"/>
                <a:gd name="connsiteY143" fmla="*/ 64670 h 90734"/>
                <a:gd name="connsiteX144" fmla="*/ 311207 w 411249"/>
                <a:gd name="connsiteY144" fmla="*/ 69232 h 90734"/>
                <a:gd name="connsiteX145" fmla="*/ 318946 w 411249"/>
                <a:gd name="connsiteY145" fmla="*/ 71023 h 90734"/>
                <a:gd name="connsiteX146" fmla="*/ 330107 w 411249"/>
                <a:gd name="connsiteY146" fmla="*/ 67684 h 90734"/>
                <a:gd name="connsiteX147" fmla="*/ 338254 w 411249"/>
                <a:gd name="connsiteY147" fmla="*/ 58155 h 90734"/>
                <a:gd name="connsiteX148" fmla="*/ 341024 w 411249"/>
                <a:gd name="connsiteY148" fmla="*/ 44145 h 90734"/>
                <a:gd name="connsiteX149" fmla="*/ 338499 w 411249"/>
                <a:gd name="connsiteY149" fmla="*/ 30788 h 90734"/>
                <a:gd name="connsiteX150" fmla="*/ 331003 w 411249"/>
                <a:gd name="connsiteY150" fmla="*/ 21340 h 90734"/>
                <a:gd name="connsiteX151" fmla="*/ 319517 w 411249"/>
                <a:gd name="connsiteY151" fmla="*/ 18000 h 90734"/>
                <a:gd name="connsiteX152" fmla="*/ 311044 w 411249"/>
                <a:gd name="connsiteY152" fmla="*/ 19955 h 90734"/>
                <a:gd name="connsiteX153" fmla="*/ 304771 w 411249"/>
                <a:gd name="connsiteY153" fmla="*/ 25738 h 90734"/>
                <a:gd name="connsiteX154" fmla="*/ 304771 w 411249"/>
                <a:gd name="connsiteY154" fmla="*/ 19141 h 90734"/>
                <a:gd name="connsiteX155" fmla="*/ 296950 w 411249"/>
                <a:gd name="connsiteY155" fmla="*/ 19141 h 90734"/>
                <a:gd name="connsiteX156" fmla="*/ 296950 w 411249"/>
                <a:gd name="connsiteY156" fmla="*/ 89268 h 90734"/>
                <a:gd name="connsiteX157" fmla="*/ 305504 w 411249"/>
                <a:gd name="connsiteY157" fmla="*/ 89268 h 90734"/>
                <a:gd name="connsiteX158" fmla="*/ 309007 w 411249"/>
                <a:gd name="connsiteY158" fmla="*/ 29973 h 90734"/>
                <a:gd name="connsiteX159" fmla="*/ 318702 w 411249"/>
                <a:gd name="connsiteY159" fmla="*/ 24842 h 90734"/>
                <a:gd name="connsiteX160" fmla="*/ 328234 w 411249"/>
                <a:gd name="connsiteY160" fmla="*/ 29648 h 90734"/>
                <a:gd name="connsiteX161" fmla="*/ 332226 w 411249"/>
                <a:gd name="connsiteY161" fmla="*/ 44145 h 90734"/>
                <a:gd name="connsiteX162" fmla="*/ 328152 w 411249"/>
                <a:gd name="connsiteY162" fmla="*/ 59132 h 90734"/>
                <a:gd name="connsiteX163" fmla="*/ 318376 w 411249"/>
                <a:gd name="connsiteY163" fmla="*/ 63937 h 90734"/>
                <a:gd name="connsiteX164" fmla="*/ 308763 w 411249"/>
                <a:gd name="connsiteY164" fmla="*/ 59295 h 90734"/>
                <a:gd name="connsiteX165" fmla="*/ 304771 w 411249"/>
                <a:gd name="connsiteY165" fmla="*/ 44797 h 90734"/>
                <a:gd name="connsiteX166" fmla="*/ 309007 w 411249"/>
                <a:gd name="connsiteY166" fmla="*/ 29892 h 90734"/>
                <a:gd name="connsiteX167" fmla="*/ 309007 w 411249"/>
                <a:gd name="connsiteY167" fmla="*/ 29892 h 90734"/>
                <a:gd name="connsiteX168" fmla="*/ 358377 w 411249"/>
                <a:gd name="connsiteY168" fmla="*/ 9855 h 90734"/>
                <a:gd name="connsiteX169" fmla="*/ 358377 w 411249"/>
                <a:gd name="connsiteY169" fmla="*/ 0 h 90734"/>
                <a:gd name="connsiteX170" fmla="*/ 349823 w 411249"/>
                <a:gd name="connsiteY170" fmla="*/ 0 h 90734"/>
                <a:gd name="connsiteX171" fmla="*/ 349823 w 411249"/>
                <a:gd name="connsiteY171" fmla="*/ 9855 h 90734"/>
                <a:gd name="connsiteX172" fmla="*/ 358377 w 411249"/>
                <a:gd name="connsiteY172" fmla="*/ 9855 h 90734"/>
                <a:gd name="connsiteX173" fmla="*/ 358377 w 411249"/>
                <a:gd name="connsiteY173" fmla="*/ 69883 h 90734"/>
                <a:gd name="connsiteX174" fmla="*/ 358377 w 411249"/>
                <a:gd name="connsiteY174" fmla="*/ 19222 h 90734"/>
                <a:gd name="connsiteX175" fmla="*/ 349823 w 411249"/>
                <a:gd name="connsiteY175" fmla="*/ 19222 h 90734"/>
                <a:gd name="connsiteX176" fmla="*/ 349823 w 411249"/>
                <a:gd name="connsiteY176" fmla="*/ 69883 h 90734"/>
                <a:gd name="connsiteX177" fmla="*/ 358377 w 411249"/>
                <a:gd name="connsiteY177" fmla="*/ 69883 h 90734"/>
                <a:gd name="connsiteX178" fmla="*/ 398540 w 411249"/>
                <a:gd name="connsiteY178" fmla="*/ 60924 h 90734"/>
                <a:gd name="connsiteX179" fmla="*/ 390068 w 411249"/>
                <a:gd name="connsiteY179" fmla="*/ 64019 h 90734"/>
                <a:gd name="connsiteX180" fmla="*/ 379884 w 411249"/>
                <a:gd name="connsiteY180" fmla="*/ 59376 h 90734"/>
                <a:gd name="connsiteX181" fmla="*/ 375974 w 411249"/>
                <a:gd name="connsiteY181" fmla="*/ 44553 h 90734"/>
                <a:gd name="connsiteX182" fmla="*/ 380047 w 411249"/>
                <a:gd name="connsiteY182" fmla="*/ 29810 h 90734"/>
                <a:gd name="connsiteX183" fmla="*/ 390557 w 411249"/>
                <a:gd name="connsiteY183" fmla="*/ 25168 h 90734"/>
                <a:gd name="connsiteX184" fmla="*/ 397889 w 411249"/>
                <a:gd name="connsiteY184" fmla="*/ 27774 h 90734"/>
                <a:gd name="connsiteX185" fmla="*/ 402125 w 411249"/>
                <a:gd name="connsiteY185" fmla="*/ 35430 h 90734"/>
                <a:gd name="connsiteX186" fmla="*/ 410516 w 411249"/>
                <a:gd name="connsiteY186" fmla="*/ 34127 h 90734"/>
                <a:gd name="connsiteX187" fmla="*/ 403754 w 411249"/>
                <a:gd name="connsiteY187" fmla="*/ 22236 h 90734"/>
                <a:gd name="connsiteX188" fmla="*/ 390231 w 411249"/>
                <a:gd name="connsiteY188" fmla="*/ 18082 h 90734"/>
                <a:gd name="connsiteX189" fmla="*/ 378092 w 411249"/>
                <a:gd name="connsiteY189" fmla="*/ 21177 h 90734"/>
                <a:gd name="connsiteX190" fmla="*/ 369782 w 411249"/>
                <a:gd name="connsiteY190" fmla="*/ 30381 h 90734"/>
                <a:gd name="connsiteX191" fmla="*/ 367094 w 411249"/>
                <a:gd name="connsiteY191" fmla="*/ 44715 h 90734"/>
                <a:gd name="connsiteX192" fmla="*/ 373448 w 411249"/>
                <a:gd name="connsiteY192" fmla="*/ 64182 h 90734"/>
                <a:gd name="connsiteX193" fmla="*/ 390149 w 411249"/>
                <a:gd name="connsiteY193" fmla="*/ 70942 h 90734"/>
                <a:gd name="connsiteX194" fmla="*/ 404162 w 411249"/>
                <a:gd name="connsiteY194" fmla="*/ 65974 h 90734"/>
                <a:gd name="connsiteX195" fmla="*/ 411249 w 411249"/>
                <a:gd name="connsiteY195" fmla="*/ 52290 h 90734"/>
                <a:gd name="connsiteX196" fmla="*/ 402777 w 411249"/>
                <a:gd name="connsiteY196" fmla="*/ 51231 h 90734"/>
                <a:gd name="connsiteX197" fmla="*/ 398459 w 411249"/>
                <a:gd name="connsiteY197" fmla="*/ 60761 h 90734"/>
                <a:gd name="connsiteX198" fmla="*/ 398459 w 411249"/>
                <a:gd name="connsiteY198" fmla="*/ 60761 h 9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</a:cxnLst>
              <a:rect l="l" t="t" r="r" b="b"/>
              <a:pathLst>
                <a:path w="411249" h="90734">
                  <a:moveTo>
                    <a:pt x="9287" y="69883"/>
                  </a:moveTo>
                  <a:lnTo>
                    <a:pt x="9287" y="41457"/>
                  </a:lnTo>
                  <a:lnTo>
                    <a:pt x="27210" y="41457"/>
                  </a:lnTo>
                  <a:cubicBezTo>
                    <a:pt x="37068" y="41457"/>
                    <a:pt x="43911" y="39421"/>
                    <a:pt x="47740" y="35268"/>
                  </a:cubicBezTo>
                  <a:cubicBezTo>
                    <a:pt x="51487" y="31114"/>
                    <a:pt x="53443" y="26145"/>
                    <a:pt x="53443" y="20199"/>
                  </a:cubicBezTo>
                  <a:cubicBezTo>
                    <a:pt x="53443" y="16697"/>
                    <a:pt x="52710" y="13521"/>
                    <a:pt x="51325" y="10670"/>
                  </a:cubicBezTo>
                  <a:cubicBezTo>
                    <a:pt x="49940" y="7738"/>
                    <a:pt x="48066" y="5538"/>
                    <a:pt x="45703" y="3910"/>
                  </a:cubicBezTo>
                  <a:cubicBezTo>
                    <a:pt x="43341" y="2281"/>
                    <a:pt x="40490" y="1222"/>
                    <a:pt x="37068" y="652"/>
                  </a:cubicBezTo>
                  <a:cubicBezTo>
                    <a:pt x="34624" y="244"/>
                    <a:pt x="31039" y="0"/>
                    <a:pt x="26395" y="0"/>
                  </a:cubicBezTo>
                  <a:lnTo>
                    <a:pt x="0" y="0"/>
                  </a:lnTo>
                  <a:lnTo>
                    <a:pt x="0" y="69965"/>
                  </a:lnTo>
                  <a:lnTo>
                    <a:pt x="9287" y="69965"/>
                  </a:lnTo>
                  <a:close/>
                  <a:moveTo>
                    <a:pt x="9287" y="8226"/>
                  </a:moveTo>
                  <a:lnTo>
                    <a:pt x="27210" y="8226"/>
                  </a:lnTo>
                  <a:cubicBezTo>
                    <a:pt x="31446" y="8226"/>
                    <a:pt x="34298" y="8471"/>
                    <a:pt x="35846" y="8878"/>
                  </a:cubicBezTo>
                  <a:cubicBezTo>
                    <a:pt x="38290" y="9530"/>
                    <a:pt x="40245" y="10914"/>
                    <a:pt x="41711" y="13032"/>
                  </a:cubicBezTo>
                  <a:cubicBezTo>
                    <a:pt x="43178" y="15150"/>
                    <a:pt x="43911" y="17593"/>
                    <a:pt x="43911" y="20525"/>
                  </a:cubicBezTo>
                  <a:cubicBezTo>
                    <a:pt x="43911" y="24598"/>
                    <a:pt x="42689" y="27693"/>
                    <a:pt x="40164" y="29892"/>
                  </a:cubicBezTo>
                  <a:cubicBezTo>
                    <a:pt x="37638" y="32091"/>
                    <a:pt x="33402" y="33231"/>
                    <a:pt x="27455" y="33231"/>
                  </a:cubicBezTo>
                  <a:lnTo>
                    <a:pt x="9369" y="33231"/>
                  </a:lnTo>
                  <a:lnTo>
                    <a:pt x="9369" y="8226"/>
                  </a:lnTo>
                  <a:lnTo>
                    <a:pt x="9369" y="8226"/>
                  </a:lnTo>
                  <a:close/>
                  <a:moveTo>
                    <a:pt x="70958" y="69883"/>
                  </a:moveTo>
                  <a:lnTo>
                    <a:pt x="70958" y="43331"/>
                  </a:lnTo>
                  <a:cubicBezTo>
                    <a:pt x="70958" y="39666"/>
                    <a:pt x="71447" y="36326"/>
                    <a:pt x="72425" y="33313"/>
                  </a:cubicBezTo>
                  <a:cubicBezTo>
                    <a:pt x="73077" y="31276"/>
                    <a:pt x="74136" y="29729"/>
                    <a:pt x="75602" y="28589"/>
                  </a:cubicBezTo>
                  <a:cubicBezTo>
                    <a:pt x="77068" y="27448"/>
                    <a:pt x="78779" y="26878"/>
                    <a:pt x="80653" y="26878"/>
                  </a:cubicBezTo>
                  <a:cubicBezTo>
                    <a:pt x="82771" y="26878"/>
                    <a:pt x="84889" y="27530"/>
                    <a:pt x="86926" y="28751"/>
                  </a:cubicBezTo>
                  <a:lnTo>
                    <a:pt x="89859" y="20770"/>
                  </a:lnTo>
                  <a:cubicBezTo>
                    <a:pt x="86845" y="18896"/>
                    <a:pt x="83912" y="18000"/>
                    <a:pt x="81060" y="18000"/>
                  </a:cubicBezTo>
                  <a:cubicBezTo>
                    <a:pt x="79024" y="18000"/>
                    <a:pt x="77231" y="18570"/>
                    <a:pt x="75521" y="19711"/>
                  </a:cubicBezTo>
                  <a:cubicBezTo>
                    <a:pt x="73810" y="20851"/>
                    <a:pt x="72018" y="23213"/>
                    <a:pt x="70062" y="26797"/>
                  </a:cubicBezTo>
                  <a:lnTo>
                    <a:pt x="70062" y="19141"/>
                  </a:lnTo>
                  <a:lnTo>
                    <a:pt x="62323" y="19141"/>
                  </a:lnTo>
                  <a:lnTo>
                    <a:pt x="62323" y="69802"/>
                  </a:lnTo>
                  <a:lnTo>
                    <a:pt x="70877" y="69802"/>
                  </a:lnTo>
                  <a:close/>
                  <a:moveTo>
                    <a:pt x="96702" y="64263"/>
                  </a:moveTo>
                  <a:cubicBezTo>
                    <a:pt x="101102" y="68824"/>
                    <a:pt x="106804" y="71105"/>
                    <a:pt x="113892" y="71105"/>
                  </a:cubicBezTo>
                  <a:cubicBezTo>
                    <a:pt x="118291" y="71105"/>
                    <a:pt x="122365" y="70046"/>
                    <a:pt x="126112" y="68010"/>
                  </a:cubicBezTo>
                  <a:cubicBezTo>
                    <a:pt x="129860" y="65974"/>
                    <a:pt x="132711" y="63041"/>
                    <a:pt x="134666" y="59295"/>
                  </a:cubicBezTo>
                  <a:cubicBezTo>
                    <a:pt x="136621" y="55548"/>
                    <a:pt x="137599" y="50417"/>
                    <a:pt x="137599" y="43901"/>
                  </a:cubicBezTo>
                  <a:cubicBezTo>
                    <a:pt x="137599" y="35837"/>
                    <a:pt x="135399" y="29566"/>
                    <a:pt x="131000" y="25005"/>
                  </a:cubicBezTo>
                  <a:cubicBezTo>
                    <a:pt x="126601" y="20444"/>
                    <a:pt x="120898" y="18163"/>
                    <a:pt x="113892" y="18163"/>
                  </a:cubicBezTo>
                  <a:cubicBezTo>
                    <a:pt x="107619" y="18163"/>
                    <a:pt x="102324" y="20036"/>
                    <a:pt x="97924" y="23783"/>
                  </a:cubicBezTo>
                  <a:cubicBezTo>
                    <a:pt x="92710" y="28263"/>
                    <a:pt x="90103" y="35268"/>
                    <a:pt x="90103" y="44634"/>
                  </a:cubicBezTo>
                  <a:cubicBezTo>
                    <a:pt x="90103" y="53186"/>
                    <a:pt x="92303" y="59783"/>
                    <a:pt x="96702" y="64263"/>
                  </a:cubicBezTo>
                  <a:lnTo>
                    <a:pt x="96702" y="64263"/>
                  </a:lnTo>
                  <a:close/>
                  <a:moveTo>
                    <a:pt x="103220" y="30055"/>
                  </a:moveTo>
                  <a:cubicBezTo>
                    <a:pt x="106071" y="26878"/>
                    <a:pt x="109656" y="25249"/>
                    <a:pt x="113892" y="25249"/>
                  </a:cubicBezTo>
                  <a:cubicBezTo>
                    <a:pt x="118128" y="25249"/>
                    <a:pt x="121631" y="26878"/>
                    <a:pt x="124483" y="30055"/>
                  </a:cubicBezTo>
                  <a:cubicBezTo>
                    <a:pt x="127334" y="33313"/>
                    <a:pt x="128719" y="38037"/>
                    <a:pt x="128719" y="44308"/>
                  </a:cubicBezTo>
                  <a:cubicBezTo>
                    <a:pt x="128719" y="50987"/>
                    <a:pt x="127334" y="55874"/>
                    <a:pt x="124483" y="59132"/>
                  </a:cubicBezTo>
                  <a:cubicBezTo>
                    <a:pt x="121631" y="62390"/>
                    <a:pt x="118128" y="64019"/>
                    <a:pt x="113811" y="64019"/>
                  </a:cubicBezTo>
                  <a:cubicBezTo>
                    <a:pt x="109493" y="64019"/>
                    <a:pt x="105989" y="62390"/>
                    <a:pt x="103138" y="59214"/>
                  </a:cubicBezTo>
                  <a:cubicBezTo>
                    <a:pt x="100287" y="55955"/>
                    <a:pt x="98902" y="51150"/>
                    <a:pt x="98902" y="44634"/>
                  </a:cubicBezTo>
                  <a:cubicBezTo>
                    <a:pt x="98902" y="38118"/>
                    <a:pt x="100287" y="33313"/>
                    <a:pt x="103138" y="30055"/>
                  </a:cubicBezTo>
                  <a:lnTo>
                    <a:pt x="103138" y="30055"/>
                  </a:lnTo>
                  <a:close/>
                  <a:moveTo>
                    <a:pt x="161062" y="62553"/>
                  </a:moveTo>
                  <a:cubicBezTo>
                    <a:pt x="159758" y="62553"/>
                    <a:pt x="158781" y="62308"/>
                    <a:pt x="158129" y="61901"/>
                  </a:cubicBezTo>
                  <a:cubicBezTo>
                    <a:pt x="157477" y="61494"/>
                    <a:pt x="156988" y="60924"/>
                    <a:pt x="156662" y="60191"/>
                  </a:cubicBezTo>
                  <a:cubicBezTo>
                    <a:pt x="156337" y="59458"/>
                    <a:pt x="156174" y="57910"/>
                    <a:pt x="156174" y="55467"/>
                  </a:cubicBezTo>
                  <a:lnTo>
                    <a:pt x="156174" y="25819"/>
                  </a:lnTo>
                  <a:lnTo>
                    <a:pt x="164809" y="25819"/>
                  </a:lnTo>
                  <a:lnTo>
                    <a:pt x="164809" y="19141"/>
                  </a:lnTo>
                  <a:lnTo>
                    <a:pt x="156174" y="19141"/>
                  </a:lnTo>
                  <a:lnTo>
                    <a:pt x="156174" y="1466"/>
                  </a:lnTo>
                  <a:lnTo>
                    <a:pt x="147620" y="6597"/>
                  </a:lnTo>
                  <a:lnTo>
                    <a:pt x="147620" y="19141"/>
                  </a:lnTo>
                  <a:lnTo>
                    <a:pt x="141346" y="19141"/>
                  </a:lnTo>
                  <a:lnTo>
                    <a:pt x="141346" y="25819"/>
                  </a:lnTo>
                  <a:lnTo>
                    <a:pt x="147620" y="25819"/>
                  </a:lnTo>
                  <a:lnTo>
                    <a:pt x="147620" y="54978"/>
                  </a:lnTo>
                  <a:cubicBezTo>
                    <a:pt x="147620" y="60109"/>
                    <a:pt x="147946" y="63530"/>
                    <a:pt x="148679" y="65159"/>
                  </a:cubicBezTo>
                  <a:cubicBezTo>
                    <a:pt x="149412" y="66788"/>
                    <a:pt x="150552" y="68091"/>
                    <a:pt x="152345" y="69069"/>
                  </a:cubicBezTo>
                  <a:cubicBezTo>
                    <a:pt x="154137" y="70046"/>
                    <a:pt x="156500" y="70535"/>
                    <a:pt x="159595" y="70535"/>
                  </a:cubicBezTo>
                  <a:cubicBezTo>
                    <a:pt x="161469" y="70535"/>
                    <a:pt x="163669" y="70290"/>
                    <a:pt x="166113" y="69802"/>
                  </a:cubicBezTo>
                  <a:lnTo>
                    <a:pt x="164891" y="62227"/>
                  </a:lnTo>
                  <a:cubicBezTo>
                    <a:pt x="163343" y="62471"/>
                    <a:pt x="162039" y="62553"/>
                    <a:pt x="161143" y="62553"/>
                  </a:cubicBezTo>
                  <a:lnTo>
                    <a:pt x="161143" y="62553"/>
                  </a:lnTo>
                  <a:close/>
                  <a:moveTo>
                    <a:pt x="174911" y="64263"/>
                  </a:moveTo>
                  <a:cubicBezTo>
                    <a:pt x="179310" y="68824"/>
                    <a:pt x="185013" y="71105"/>
                    <a:pt x="192101" y="71105"/>
                  </a:cubicBezTo>
                  <a:cubicBezTo>
                    <a:pt x="196500" y="71105"/>
                    <a:pt x="200574" y="70046"/>
                    <a:pt x="204321" y="68010"/>
                  </a:cubicBezTo>
                  <a:cubicBezTo>
                    <a:pt x="208069" y="65974"/>
                    <a:pt x="210920" y="63041"/>
                    <a:pt x="212875" y="59295"/>
                  </a:cubicBezTo>
                  <a:cubicBezTo>
                    <a:pt x="214831" y="55548"/>
                    <a:pt x="215808" y="50417"/>
                    <a:pt x="215808" y="43901"/>
                  </a:cubicBezTo>
                  <a:cubicBezTo>
                    <a:pt x="215808" y="35837"/>
                    <a:pt x="213609" y="29566"/>
                    <a:pt x="209209" y="25005"/>
                  </a:cubicBezTo>
                  <a:cubicBezTo>
                    <a:pt x="204810" y="20444"/>
                    <a:pt x="199107" y="18163"/>
                    <a:pt x="192101" y="18163"/>
                  </a:cubicBezTo>
                  <a:cubicBezTo>
                    <a:pt x="185828" y="18163"/>
                    <a:pt x="180533" y="20036"/>
                    <a:pt x="176133" y="23783"/>
                  </a:cubicBezTo>
                  <a:cubicBezTo>
                    <a:pt x="170919" y="28263"/>
                    <a:pt x="168313" y="35268"/>
                    <a:pt x="168313" y="44634"/>
                  </a:cubicBezTo>
                  <a:cubicBezTo>
                    <a:pt x="168313" y="53186"/>
                    <a:pt x="170512" y="59783"/>
                    <a:pt x="174911" y="64263"/>
                  </a:cubicBezTo>
                  <a:lnTo>
                    <a:pt x="174911" y="64263"/>
                  </a:lnTo>
                  <a:close/>
                  <a:moveTo>
                    <a:pt x="181429" y="30055"/>
                  </a:moveTo>
                  <a:cubicBezTo>
                    <a:pt x="184280" y="26878"/>
                    <a:pt x="187865" y="25249"/>
                    <a:pt x="192101" y="25249"/>
                  </a:cubicBezTo>
                  <a:cubicBezTo>
                    <a:pt x="196337" y="25249"/>
                    <a:pt x="199841" y="26878"/>
                    <a:pt x="202692" y="30055"/>
                  </a:cubicBezTo>
                  <a:cubicBezTo>
                    <a:pt x="205543" y="33313"/>
                    <a:pt x="206928" y="38037"/>
                    <a:pt x="206928" y="44308"/>
                  </a:cubicBezTo>
                  <a:cubicBezTo>
                    <a:pt x="206928" y="50987"/>
                    <a:pt x="205543" y="55874"/>
                    <a:pt x="202692" y="59132"/>
                  </a:cubicBezTo>
                  <a:cubicBezTo>
                    <a:pt x="199841" y="62390"/>
                    <a:pt x="196337" y="64019"/>
                    <a:pt x="192019" y="64019"/>
                  </a:cubicBezTo>
                  <a:cubicBezTo>
                    <a:pt x="187702" y="64019"/>
                    <a:pt x="184199" y="62390"/>
                    <a:pt x="181347" y="59214"/>
                  </a:cubicBezTo>
                  <a:cubicBezTo>
                    <a:pt x="178496" y="55955"/>
                    <a:pt x="177111" y="51150"/>
                    <a:pt x="177111" y="44634"/>
                  </a:cubicBezTo>
                  <a:cubicBezTo>
                    <a:pt x="177111" y="38118"/>
                    <a:pt x="178496" y="33313"/>
                    <a:pt x="181347" y="30055"/>
                  </a:cubicBezTo>
                  <a:lnTo>
                    <a:pt x="181347" y="30055"/>
                  </a:lnTo>
                  <a:close/>
                  <a:moveTo>
                    <a:pt x="239271" y="62553"/>
                  </a:moveTo>
                  <a:cubicBezTo>
                    <a:pt x="237967" y="62553"/>
                    <a:pt x="236990" y="62308"/>
                    <a:pt x="236338" y="61901"/>
                  </a:cubicBezTo>
                  <a:cubicBezTo>
                    <a:pt x="235686" y="61494"/>
                    <a:pt x="235198" y="60924"/>
                    <a:pt x="234872" y="60191"/>
                  </a:cubicBezTo>
                  <a:cubicBezTo>
                    <a:pt x="234546" y="59458"/>
                    <a:pt x="234383" y="57910"/>
                    <a:pt x="234383" y="55467"/>
                  </a:cubicBezTo>
                  <a:lnTo>
                    <a:pt x="234383" y="25819"/>
                  </a:lnTo>
                  <a:lnTo>
                    <a:pt x="243018" y="25819"/>
                  </a:lnTo>
                  <a:lnTo>
                    <a:pt x="243018" y="19141"/>
                  </a:lnTo>
                  <a:lnTo>
                    <a:pt x="234383" y="19141"/>
                  </a:lnTo>
                  <a:lnTo>
                    <a:pt x="234383" y="1466"/>
                  </a:lnTo>
                  <a:lnTo>
                    <a:pt x="225829" y="6597"/>
                  </a:lnTo>
                  <a:lnTo>
                    <a:pt x="225829" y="19141"/>
                  </a:lnTo>
                  <a:lnTo>
                    <a:pt x="219556" y="19141"/>
                  </a:lnTo>
                  <a:lnTo>
                    <a:pt x="219556" y="25819"/>
                  </a:lnTo>
                  <a:lnTo>
                    <a:pt x="225829" y="25819"/>
                  </a:lnTo>
                  <a:lnTo>
                    <a:pt x="225829" y="54978"/>
                  </a:lnTo>
                  <a:cubicBezTo>
                    <a:pt x="225829" y="60109"/>
                    <a:pt x="226154" y="63530"/>
                    <a:pt x="226888" y="65159"/>
                  </a:cubicBezTo>
                  <a:cubicBezTo>
                    <a:pt x="227621" y="66788"/>
                    <a:pt x="228761" y="68091"/>
                    <a:pt x="230554" y="69069"/>
                  </a:cubicBezTo>
                  <a:cubicBezTo>
                    <a:pt x="232346" y="70046"/>
                    <a:pt x="234709" y="70535"/>
                    <a:pt x="237805" y="70535"/>
                  </a:cubicBezTo>
                  <a:cubicBezTo>
                    <a:pt x="239678" y="70535"/>
                    <a:pt x="241878" y="70290"/>
                    <a:pt x="244322" y="69802"/>
                  </a:cubicBezTo>
                  <a:lnTo>
                    <a:pt x="243100" y="62227"/>
                  </a:lnTo>
                  <a:cubicBezTo>
                    <a:pt x="241552" y="62471"/>
                    <a:pt x="240248" y="62553"/>
                    <a:pt x="239352" y="62553"/>
                  </a:cubicBezTo>
                  <a:lnTo>
                    <a:pt x="239352" y="62553"/>
                  </a:lnTo>
                  <a:close/>
                  <a:moveTo>
                    <a:pt x="254913" y="90490"/>
                  </a:moveTo>
                  <a:cubicBezTo>
                    <a:pt x="257682" y="90490"/>
                    <a:pt x="259964" y="89838"/>
                    <a:pt x="262000" y="88535"/>
                  </a:cubicBezTo>
                  <a:cubicBezTo>
                    <a:pt x="263956" y="87232"/>
                    <a:pt x="265748" y="85114"/>
                    <a:pt x="267214" y="82345"/>
                  </a:cubicBezTo>
                  <a:cubicBezTo>
                    <a:pt x="268355" y="80227"/>
                    <a:pt x="269984" y="76399"/>
                    <a:pt x="272021" y="70861"/>
                  </a:cubicBezTo>
                  <a:lnTo>
                    <a:pt x="291329" y="19303"/>
                  </a:lnTo>
                  <a:lnTo>
                    <a:pt x="282775" y="19303"/>
                  </a:lnTo>
                  <a:lnTo>
                    <a:pt x="271939" y="48869"/>
                  </a:lnTo>
                  <a:cubicBezTo>
                    <a:pt x="270555" y="52616"/>
                    <a:pt x="269414" y="56444"/>
                    <a:pt x="268436" y="60435"/>
                  </a:cubicBezTo>
                  <a:cubicBezTo>
                    <a:pt x="267377" y="56363"/>
                    <a:pt x="266155" y="52453"/>
                    <a:pt x="264770" y="48707"/>
                  </a:cubicBezTo>
                  <a:lnTo>
                    <a:pt x="254261" y="19385"/>
                  </a:lnTo>
                  <a:lnTo>
                    <a:pt x="244973" y="19385"/>
                  </a:lnTo>
                  <a:lnTo>
                    <a:pt x="264200" y="70128"/>
                  </a:lnTo>
                  <a:cubicBezTo>
                    <a:pt x="263874" y="71023"/>
                    <a:pt x="263630" y="71756"/>
                    <a:pt x="263467" y="72245"/>
                  </a:cubicBezTo>
                  <a:cubicBezTo>
                    <a:pt x="262245" y="75666"/>
                    <a:pt x="261349" y="77784"/>
                    <a:pt x="260860" y="78680"/>
                  </a:cubicBezTo>
                  <a:cubicBezTo>
                    <a:pt x="260127" y="79820"/>
                    <a:pt x="259149" y="80716"/>
                    <a:pt x="258008" y="81367"/>
                  </a:cubicBezTo>
                  <a:cubicBezTo>
                    <a:pt x="256868" y="82019"/>
                    <a:pt x="255320" y="82345"/>
                    <a:pt x="253446" y="82345"/>
                  </a:cubicBezTo>
                  <a:cubicBezTo>
                    <a:pt x="252061" y="82345"/>
                    <a:pt x="250432" y="82101"/>
                    <a:pt x="248558" y="81612"/>
                  </a:cubicBezTo>
                  <a:lnTo>
                    <a:pt x="249536" y="89675"/>
                  </a:lnTo>
                  <a:cubicBezTo>
                    <a:pt x="251572" y="90408"/>
                    <a:pt x="253446" y="90734"/>
                    <a:pt x="255076" y="90734"/>
                  </a:cubicBezTo>
                  <a:lnTo>
                    <a:pt x="255076" y="90734"/>
                  </a:lnTo>
                  <a:close/>
                  <a:moveTo>
                    <a:pt x="305586" y="89349"/>
                  </a:moveTo>
                  <a:lnTo>
                    <a:pt x="305586" y="64670"/>
                  </a:lnTo>
                  <a:cubicBezTo>
                    <a:pt x="307052" y="66544"/>
                    <a:pt x="308926" y="68010"/>
                    <a:pt x="311207" y="69232"/>
                  </a:cubicBezTo>
                  <a:cubicBezTo>
                    <a:pt x="313488" y="70453"/>
                    <a:pt x="316013" y="71023"/>
                    <a:pt x="318946" y="71023"/>
                  </a:cubicBezTo>
                  <a:cubicBezTo>
                    <a:pt x="322857" y="71023"/>
                    <a:pt x="326604" y="69883"/>
                    <a:pt x="330107" y="67684"/>
                  </a:cubicBezTo>
                  <a:cubicBezTo>
                    <a:pt x="333692" y="65485"/>
                    <a:pt x="336380" y="62308"/>
                    <a:pt x="338254" y="58155"/>
                  </a:cubicBezTo>
                  <a:cubicBezTo>
                    <a:pt x="340128" y="54001"/>
                    <a:pt x="341024" y="49358"/>
                    <a:pt x="341024" y="44145"/>
                  </a:cubicBezTo>
                  <a:cubicBezTo>
                    <a:pt x="341024" y="39340"/>
                    <a:pt x="340209" y="34860"/>
                    <a:pt x="338499" y="30788"/>
                  </a:cubicBezTo>
                  <a:cubicBezTo>
                    <a:pt x="336788" y="26715"/>
                    <a:pt x="334344" y="23620"/>
                    <a:pt x="331003" y="21340"/>
                  </a:cubicBezTo>
                  <a:cubicBezTo>
                    <a:pt x="327664" y="19141"/>
                    <a:pt x="323835" y="18000"/>
                    <a:pt x="319517" y="18000"/>
                  </a:cubicBezTo>
                  <a:cubicBezTo>
                    <a:pt x="316177" y="18000"/>
                    <a:pt x="313407" y="18652"/>
                    <a:pt x="311044" y="19955"/>
                  </a:cubicBezTo>
                  <a:cubicBezTo>
                    <a:pt x="308681" y="21258"/>
                    <a:pt x="306645" y="23213"/>
                    <a:pt x="304771" y="25738"/>
                  </a:cubicBezTo>
                  <a:lnTo>
                    <a:pt x="304771" y="19141"/>
                  </a:lnTo>
                  <a:lnTo>
                    <a:pt x="296950" y="19141"/>
                  </a:lnTo>
                  <a:lnTo>
                    <a:pt x="296950" y="89268"/>
                  </a:lnTo>
                  <a:lnTo>
                    <a:pt x="305504" y="89268"/>
                  </a:lnTo>
                  <a:close/>
                  <a:moveTo>
                    <a:pt x="309007" y="29973"/>
                  </a:moveTo>
                  <a:cubicBezTo>
                    <a:pt x="311859" y="26552"/>
                    <a:pt x="315036" y="24842"/>
                    <a:pt x="318702" y="24842"/>
                  </a:cubicBezTo>
                  <a:cubicBezTo>
                    <a:pt x="322368" y="24842"/>
                    <a:pt x="325545" y="26471"/>
                    <a:pt x="328234" y="29648"/>
                  </a:cubicBezTo>
                  <a:cubicBezTo>
                    <a:pt x="330922" y="32824"/>
                    <a:pt x="332226" y="37711"/>
                    <a:pt x="332226" y="44145"/>
                  </a:cubicBezTo>
                  <a:cubicBezTo>
                    <a:pt x="332226" y="50906"/>
                    <a:pt x="330841" y="55955"/>
                    <a:pt x="328152" y="59132"/>
                  </a:cubicBezTo>
                  <a:cubicBezTo>
                    <a:pt x="325464" y="62390"/>
                    <a:pt x="322124" y="63937"/>
                    <a:pt x="318376" y="63937"/>
                  </a:cubicBezTo>
                  <a:cubicBezTo>
                    <a:pt x="314629" y="63937"/>
                    <a:pt x="311451" y="62390"/>
                    <a:pt x="308763" y="59295"/>
                  </a:cubicBezTo>
                  <a:cubicBezTo>
                    <a:pt x="306156" y="56200"/>
                    <a:pt x="304771" y="51394"/>
                    <a:pt x="304771" y="44797"/>
                  </a:cubicBezTo>
                  <a:cubicBezTo>
                    <a:pt x="304771" y="38200"/>
                    <a:pt x="306156" y="33313"/>
                    <a:pt x="309007" y="29892"/>
                  </a:cubicBezTo>
                  <a:lnTo>
                    <a:pt x="309007" y="29892"/>
                  </a:lnTo>
                  <a:close/>
                  <a:moveTo>
                    <a:pt x="358377" y="9855"/>
                  </a:moveTo>
                  <a:lnTo>
                    <a:pt x="358377" y="0"/>
                  </a:lnTo>
                  <a:lnTo>
                    <a:pt x="349823" y="0"/>
                  </a:lnTo>
                  <a:lnTo>
                    <a:pt x="349823" y="9855"/>
                  </a:lnTo>
                  <a:lnTo>
                    <a:pt x="358377" y="9855"/>
                  </a:lnTo>
                  <a:close/>
                  <a:moveTo>
                    <a:pt x="358377" y="69883"/>
                  </a:moveTo>
                  <a:lnTo>
                    <a:pt x="358377" y="19222"/>
                  </a:lnTo>
                  <a:lnTo>
                    <a:pt x="349823" y="19222"/>
                  </a:lnTo>
                  <a:lnTo>
                    <a:pt x="349823" y="69883"/>
                  </a:lnTo>
                  <a:lnTo>
                    <a:pt x="358377" y="69883"/>
                  </a:lnTo>
                  <a:close/>
                  <a:moveTo>
                    <a:pt x="398540" y="60924"/>
                  </a:moveTo>
                  <a:cubicBezTo>
                    <a:pt x="396259" y="62960"/>
                    <a:pt x="393489" y="64019"/>
                    <a:pt x="390068" y="64019"/>
                  </a:cubicBezTo>
                  <a:cubicBezTo>
                    <a:pt x="385831" y="64019"/>
                    <a:pt x="382491" y="62471"/>
                    <a:pt x="379884" y="59376"/>
                  </a:cubicBezTo>
                  <a:cubicBezTo>
                    <a:pt x="377277" y="56281"/>
                    <a:pt x="375974" y="51313"/>
                    <a:pt x="375974" y="44553"/>
                  </a:cubicBezTo>
                  <a:cubicBezTo>
                    <a:pt x="375974" y="37792"/>
                    <a:pt x="377359" y="32905"/>
                    <a:pt x="380047" y="29810"/>
                  </a:cubicBezTo>
                  <a:cubicBezTo>
                    <a:pt x="382736" y="26715"/>
                    <a:pt x="386239" y="25168"/>
                    <a:pt x="390557" y="25168"/>
                  </a:cubicBezTo>
                  <a:cubicBezTo>
                    <a:pt x="393408" y="25168"/>
                    <a:pt x="395852" y="26064"/>
                    <a:pt x="397889" y="27774"/>
                  </a:cubicBezTo>
                  <a:cubicBezTo>
                    <a:pt x="399925" y="29484"/>
                    <a:pt x="401310" y="32091"/>
                    <a:pt x="402125" y="35430"/>
                  </a:cubicBezTo>
                  <a:lnTo>
                    <a:pt x="410516" y="34127"/>
                  </a:lnTo>
                  <a:cubicBezTo>
                    <a:pt x="409539" y="28996"/>
                    <a:pt x="407257" y="25086"/>
                    <a:pt x="403754" y="22236"/>
                  </a:cubicBezTo>
                  <a:cubicBezTo>
                    <a:pt x="400251" y="19466"/>
                    <a:pt x="395770" y="18082"/>
                    <a:pt x="390231" y="18082"/>
                  </a:cubicBezTo>
                  <a:cubicBezTo>
                    <a:pt x="385831" y="18082"/>
                    <a:pt x="381840" y="19141"/>
                    <a:pt x="378092" y="21177"/>
                  </a:cubicBezTo>
                  <a:cubicBezTo>
                    <a:pt x="374344" y="23213"/>
                    <a:pt x="371656" y="26308"/>
                    <a:pt x="369782" y="30381"/>
                  </a:cubicBezTo>
                  <a:cubicBezTo>
                    <a:pt x="367909" y="34453"/>
                    <a:pt x="367094" y="39258"/>
                    <a:pt x="367094" y="44715"/>
                  </a:cubicBezTo>
                  <a:cubicBezTo>
                    <a:pt x="367094" y="53186"/>
                    <a:pt x="369212" y="59702"/>
                    <a:pt x="373448" y="64182"/>
                  </a:cubicBezTo>
                  <a:cubicBezTo>
                    <a:pt x="377685" y="68743"/>
                    <a:pt x="383224" y="70942"/>
                    <a:pt x="390149" y="70942"/>
                  </a:cubicBezTo>
                  <a:cubicBezTo>
                    <a:pt x="395689" y="70942"/>
                    <a:pt x="400333" y="69313"/>
                    <a:pt x="404162" y="65974"/>
                  </a:cubicBezTo>
                  <a:cubicBezTo>
                    <a:pt x="407991" y="62716"/>
                    <a:pt x="410353" y="58155"/>
                    <a:pt x="411249" y="52290"/>
                  </a:cubicBezTo>
                  <a:lnTo>
                    <a:pt x="402777" y="51231"/>
                  </a:lnTo>
                  <a:cubicBezTo>
                    <a:pt x="402206" y="55548"/>
                    <a:pt x="400740" y="58725"/>
                    <a:pt x="398459" y="60761"/>
                  </a:cubicBezTo>
                  <a:lnTo>
                    <a:pt x="398459" y="60761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9" name="자유형 48">
              <a:extLst>
                <a:ext uri="{FF2B5EF4-FFF2-40B4-BE49-F238E27FC236}">
                  <a16:creationId xmlns:a16="http://schemas.microsoft.com/office/drawing/2014/main" id="{2747D793-08DF-63AC-5BCC-A34E92D8A967}"/>
                </a:ext>
              </a:extLst>
            </p:cNvPr>
            <p:cNvSpPr/>
            <p:nvPr/>
          </p:nvSpPr>
          <p:spPr>
            <a:xfrm>
              <a:off x="2966373" y="1448623"/>
              <a:ext cx="125134" cy="8144"/>
            </a:xfrm>
            <a:custGeom>
              <a:avLst/>
              <a:gdLst>
                <a:gd name="connsiteX0" fmla="*/ 0 w 125134"/>
                <a:gd name="connsiteY0" fmla="*/ 0 h 8144"/>
                <a:gd name="connsiteX1" fmla="*/ 125135 w 125134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5134" h="8144">
                  <a:moveTo>
                    <a:pt x="0" y="0"/>
                  </a:moveTo>
                  <a:lnTo>
                    <a:pt x="125135" y="0"/>
                  </a:lnTo>
                </a:path>
              </a:pathLst>
            </a:custGeom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0" name="자유형 49">
              <a:extLst>
                <a:ext uri="{FF2B5EF4-FFF2-40B4-BE49-F238E27FC236}">
                  <a16:creationId xmlns:a16="http://schemas.microsoft.com/office/drawing/2014/main" id="{2346A789-BCB4-786F-656E-A7E0496D46AB}"/>
                </a:ext>
              </a:extLst>
            </p:cNvPr>
            <p:cNvSpPr/>
            <p:nvPr/>
          </p:nvSpPr>
          <p:spPr>
            <a:xfrm>
              <a:off x="3161651" y="1575439"/>
              <a:ext cx="474957" cy="90815"/>
            </a:xfrm>
            <a:custGeom>
              <a:avLst/>
              <a:gdLst>
                <a:gd name="connsiteX0" fmla="*/ 9939 w 474957"/>
                <a:gd name="connsiteY0" fmla="*/ 69965 h 90815"/>
                <a:gd name="connsiteX1" fmla="*/ 17597 w 474957"/>
                <a:gd name="connsiteY1" fmla="*/ 48788 h 90815"/>
                <a:gd name="connsiteX2" fmla="*/ 46844 w 474957"/>
                <a:gd name="connsiteY2" fmla="*/ 48788 h 90815"/>
                <a:gd name="connsiteX3" fmla="*/ 54991 w 474957"/>
                <a:gd name="connsiteY3" fmla="*/ 69965 h 90815"/>
                <a:gd name="connsiteX4" fmla="*/ 65500 w 474957"/>
                <a:gd name="connsiteY4" fmla="*/ 69965 h 90815"/>
                <a:gd name="connsiteX5" fmla="*/ 36823 w 474957"/>
                <a:gd name="connsiteY5" fmla="*/ 0 h 90815"/>
                <a:gd name="connsiteX6" fmla="*/ 26884 w 474957"/>
                <a:gd name="connsiteY6" fmla="*/ 0 h 90815"/>
                <a:gd name="connsiteX7" fmla="*/ 0 w 474957"/>
                <a:gd name="connsiteY7" fmla="*/ 69965 h 90815"/>
                <a:gd name="connsiteX8" fmla="*/ 9858 w 474957"/>
                <a:gd name="connsiteY8" fmla="*/ 69965 h 90815"/>
                <a:gd name="connsiteX9" fmla="*/ 27943 w 474957"/>
                <a:gd name="connsiteY9" fmla="*/ 20770 h 90815"/>
                <a:gd name="connsiteX10" fmla="*/ 31691 w 474957"/>
                <a:gd name="connsiteY10" fmla="*/ 7412 h 90815"/>
                <a:gd name="connsiteX11" fmla="*/ 36661 w 474957"/>
                <a:gd name="connsiteY11" fmla="*/ 21910 h 90815"/>
                <a:gd name="connsiteX12" fmla="*/ 43993 w 474957"/>
                <a:gd name="connsiteY12" fmla="*/ 41295 h 90815"/>
                <a:gd name="connsiteX13" fmla="*/ 20285 w 474957"/>
                <a:gd name="connsiteY13" fmla="*/ 41295 h 90815"/>
                <a:gd name="connsiteX14" fmla="*/ 27943 w 474957"/>
                <a:gd name="connsiteY14" fmla="*/ 20770 h 90815"/>
                <a:gd name="connsiteX15" fmla="*/ 27943 w 474957"/>
                <a:gd name="connsiteY15" fmla="*/ 20770 h 90815"/>
                <a:gd name="connsiteX16" fmla="*/ 78698 w 474957"/>
                <a:gd name="connsiteY16" fmla="*/ 69965 h 90815"/>
                <a:gd name="connsiteX17" fmla="*/ 78698 w 474957"/>
                <a:gd name="connsiteY17" fmla="*/ 43412 h 90815"/>
                <a:gd name="connsiteX18" fmla="*/ 80164 w 474957"/>
                <a:gd name="connsiteY18" fmla="*/ 33394 h 90815"/>
                <a:gd name="connsiteX19" fmla="*/ 83342 w 474957"/>
                <a:gd name="connsiteY19" fmla="*/ 28670 h 90815"/>
                <a:gd name="connsiteX20" fmla="*/ 88393 w 474957"/>
                <a:gd name="connsiteY20" fmla="*/ 26960 h 90815"/>
                <a:gd name="connsiteX21" fmla="*/ 94666 w 474957"/>
                <a:gd name="connsiteY21" fmla="*/ 28833 h 90815"/>
                <a:gd name="connsiteX22" fmla="*/ 97599 w 474957"/>
                <a:gd name="connsiteY22" fmla="*/ 20851 h 90815"/>
                <a:gd name="connsiteX23" fmla="*/ 88800 w 474957"/>
                <a:gd name="connsiteY23" fmla="*/ 18082 h 90815"/>
                <a:gd name="connsiteX24" fmla="*/ 83260 w 474957"/>
                <a:gd name="connsiteY24" fmla="*/ 19792 h 90815"/>
                <a:gd name="connsiteX25" fmla="*/ 77802 w 474957"/>
                <a:gd name="connsiteY25" fmla="*/ 26878 h 90815"/>
                <a:gd name="connsiteX26" fmla="*/ 77802 w 474957"/>
                <a:gd name="connsiteY26" fmla="*/ 19222 h 90815"/>
                <a:gd name="connsiteX27" fmla="*/ 70062 w 474957"/>
                <a:gd name="connsiteY27" fmla="*/ 19222 h 90815"/>
                <a:gd name="connsiteX28" fmla="*/ 70062 w 474957"/>
                <a:gd name="connsiteY28" fmla="*/ 69883 h 90815"/>
                <a:gd name="connsiteX29" fmla="*/ 78616 w 474957"/>
                <a:gd name="connsiteY29" fmla="*/ 69883 h 90815"/>
                <a:gd name="connsiteX30" fmla="*/ 109737 w 474957"/>
                <a:gd name="connsiteY30" fmla="*/ 69965 h 90815"/>
                <a:gd name="connsiteX31" fmla="*/ 109737 w 474957"/>
                <a:gd name="connsiteY31" fmla="*/ 49847 h 90815"/>
                <a:gd name="connsiteX32" fmla="*/ 115766 w 474957"/>
                <a:gd name="connsiteY32" fmla="*/ 44064 h 90815"/>
                <a:gd name="connsiteX33" fmla="*/ 132548 w 474957"/>
                <a:gd name="connsiteY33" fmla="*/ 69965 h 90815"/>
                <a:gd name="connsiteX34" fmla="*/ 143139 w 474957"/>
                <a:gd name="connsiteY34" fmla="*/ 69965 h 90815"/>
                <a:gd name="connsiteX35" fmla="*/ 121794 w 474957"/>
                <a:gd name="connsiteY35" fmla="*/ 38118 h 90815"/>
                <a:gd name="connsiteX36" fmla="*/ 141184 w 474957"/>
                <a:gd name="connsiteY36" fmla="*/ 19304 h 90815"/>
                <a:gd name="connsiteX37" fmla="*/ 130023 w 474957"/>
                <a:gd name="connsiteY37" fmla="*/ 19304 h 90815"/>
                <a:gd name="connsiteX38" fmla="*/ 109656 w 474957"/>
                <a:gd name="connsiteY38" fmla="*/ 39910 h 90815"/>
                <a:gd name="connsiteX39" fmla="*/ 109656 w 474957"/>
                <a:gd name="connsiteY39" fmla="*/ 0 h 90815"/>
                <a:gd name="connsiteX40" fmla="*/ 101102 w 474957"/>
                <a:gd name="connsiteY40" fmla="*/ 0 h 90815"/>
                <a:gd name="connsiteX41" fmla="*/ 101102 w 474957"/>
                <a:gd name="connsiteY41" fmla="*/ 69965 h 90815"/>
                <a:gd name="connsiteX42" fmla="*/ 109656 w 474957"/>
                <a:gd name="connsiteY42" fmla="*/ 69965 h 90815"/>
                <a:gd name="connsiteX43" fmla="*/ 153485 w 474957"/>
                <a:gd name="connsiteY43" fmla="*/ 90571 h 90815"/>
                <a:gd name="connsiteX44" fmla="*/ 160573 w 474957"/>
                <a:gd name="connsiteY44" fmla="*/ 88616 h 90815"/>
                <a:gd name="connsiteX45" fmla="*/ 165787 w 474957"/>
                <a:gd name="connsiteY45" fmla="*/ 82427 h 90815"/>
                <a:gd name="connsiteX46" fmla="*/ 170594 w 474957"/>
                <a:gd name="connsiteY46" fmla="*/ 70942 h 90815"/>
                <a:gd name="connsiteX47" fmla="*/ 189901 w 474957"/>
                <a:gd name="connsiteY47" fmla="*/ 19385 h 90815"/>
                <a:gd name="connsiteX48" fmla="*/ 181347 w 474957"/>
                <a:gd name="connsiteY48" fmla="*/ 19385 h 90815"/>
                <a:gd name="connsiteX49" fmla="*/ 170512 w 474957"/>
                <a:gd name="connsiteY49" fmla="*/ 48951 h 90815"/>
                <a:gd name="connsiteX50" fmla="*/ 167009 w 474957"/>
                <a:gd name="connsiteY50" fmla="*/ 60517 h 90815"/>
                <a:gd name="connsiteX51" fmla="*/ 163343 w 474957"/>
                <a:gd name="connsiteY51" fmla="*/ 48788 h 90815"/>
                <a:gd name="connsiteX52" fmla="*/ 152834 w 474957"/>
                <a:gd name="connsiteY52" fmla="*/ 19466 h 90815"/>
                <a:gd name="connsiteX53" fmla="*/ 143546 w 474957"/>
                <a:gd name="connsiteY53" fmla="*/ 19466 h 90815"/>
                <a:gd name="connsiteX54" fmla="*/ 162773 w 474957"/>
                <a:gd name="connsiteY54" fmla="*/ 70209 h 90815"/>
                <a:gd name="connsiteX55" fmla="*/ 162040 w 474957"/>
                <a:gd name="connsiteY55" fmla="*/ 72327 h 90815"/>
                <a:gd name="connsiteX56" fmla="*/ 159433 w 474957"/>
                <a:gd name="connsiteY56" fmla="*/ 78761 h 90815"/>
                <a:gd name="connsiteX57" fmla="*/ 156581 w 474957"/>
                <a:gd name="connsiteY57" fmla="*/ 81449 h 90815"/>
                <a:gd name="connsiteX58" fmla="*/ 152019 w 474957"/>
                <a:gd name="connsiteY58" fmla="*/ 82427 h 90815"/>
                <a:gd name="connsiteX59" fmla="*/ 147131 w 474957"/>
                <a:gd name="connsiteY59" fmla="*/ 81693 h 90815"/>
                <a:gd name="connsiteX60" fmla="*/ 148108 w 474957"/>
                <a:gd name="connsiteY60" fmla="*/ 89757 h 90815"/>
                <a:gd name="connsiteX61" fmla="*/ 153648 w 474957"/>
                <a:gd name="connsiteY61" fmla="*/ 90816 h 90815"/>
                <a:gd name="connsiteX62" fmla="*/ 153648 w 474957"/>
                <a:gd name="connsiteY62" fmla="*/ 90816 h 90815"/>
                <a:gd name="connsiteX63" fmla="*/ 204158 w 474957"/>
                <a:gd name="connsiteY63" fmla="*/ 89431 h 90815"/>
                <a:gd name="connsiteX64" fmla="*/ 204158 w 474957"/>
                <a:gd name="connsiteY64" fmla="*/ 64752 h 90815"/>
                <a:gd name="connsiteX65" fmla="*/ 209780 w 474957"/>
                <a:gd name="connsiteY65" fmla="*/ 69313 h 90815"/>
                <a:gd name="connsiteX66" fmla="*/ 217519 w 474957"/>
                <a:gd name="connsiteY66" fmla="*/ 71105 h 90815"/>
                <a:gd name="connsiteX67" fmla="*/ 228680 w 474957"/>
                <a:gd name="connsiteY67" fmla="*/ 67766 h 90815"/>
                <a:gd name="connsiteX68" fmla="*/ 236827 w 474957"/>
                <a:gd name="connsiteY68" fmla="*/ 58236 h 90815"/>
                <a:gd name="connsiteX69" fmla="*/ 239597 w 474957"/>
                <a:gd name="connsiteY69" fmla="*/ 44227 h 90815"/>
                <a:gd name="connsiteX70" fmla="*/ 237071 w 474957"/>
                <a:gd name="connsiteY70" fmla="*/ 30869 h 90815"/>
                <a:gd name="connsiteX71" fmla="*/ 229576 w 474957"/>
                <a:gd name="connsiteY71" fmla="*/ 21421 h 90815"/>
                <a:gd name="connsiteX72" fmla="*/ 218089 w 474957"/>
                <a:gd name="connsiteY72" fmla="*/ 18082 h 90815"/>
                <a:gd name="connsiteX73" fmla="*/ 209617 w 474957"/>
                <a:gd name="connsiteY73" fmla="*/ 20037 h 90815"/>
                <a:gd name="connsiteX74" fmla="*/ 203344 w 474957"/>
                <a:gd name="connsiteY74" fmla="*/ 25819 h 90815"/>
                <a:gd name="connsiteX75" fmla="*/ 203344 w 474957"/>
                <a:gd name="connsiteY75" fmla="*/ 19222 h 90815"/>
                <a:gd name="connsiteX76" fmla="*/ 195523 w 474957"/>
                <a:gd name="connsiteY76" fmla="*/ 19222 h 90815"/>
                <a:gd name="connsiteX77" fmla="*/ 195523 w 474957"/>
                <a:gd name="connsiteY77" fmla="*/ 89349 h 90815"/>
                <a:gd name="connsiteX78" fmla="*/ 204077 w 474957"/>
                <a:gd name="connsiteY78" fmla="*/ 89349 h 90815"/>
                <a:gd name="connsiteX79" fmla="*/ 207499 w 474957"/>
                <a:gd name="connsiteY79" fmla="*/ 30055 h 90815"/>
                <a:gd name="connsiteX80" fmla="*/ 217193 w 474957"/>
                <a:gd name="connsiteY80" fmla="*/ 24923 h 90815"/>
                <a:gd name="connsiteX81" fmla="*/ 226725 w 474957"/>
                <a:gd name="connsiteY81" fmla="*/ 29729 h 90815"/>
                <a:gd name="connsiteX82" fmla="*/ 230717 w 474957"/>
                <a:gd name="connsiteY82" fmla="*/ 44227 h 90815"/>
                <a:gd name="connsiteX83" fmla="*/ 226643 w 474957"/>
                <a:gd name="connsiteY83" fmla="*/ 59214 h 90815"/>
                <a:gd name="connsiteX84" fmla="*/ 216867 w 474957"/>
                <a:gd name="connsiteY84" fmla="*/ 64019 h 90815"/>
                <a:gd name="connsiteX85" fmla="*/ 207254 w 474957"/>
                <a:gd name="connsiteY85" fmla="*/ 59376 h 90815"/>
                <a:gd name="connsiteX86" fmla="*/ 203262 w 474957"/>
                <a:gd name="connsiteY86" fmla="*/ 44878 h 90815"/>
                <a:gd name="connsiteX87" fmla="*/ 207499 w 474957"/>
                <a:gd name="connsiteY87" fmla="*/ 29973 h 90815"/>
                <a:gd name="connsiteX88" fmla="*/ 207499 w 474957"/>
                <a:gd name="connsiteY88" fmla="*/ 29973 h 90815"/>
                <a:gd name="connsiteX89" fmla="*/ 283019 w 474957"/>
                <a:gd name="connsiteY89" fmla="*/ 69965 h 90815"/>
                <a:gd name="connsiteX90" fmla="*/ 291981 w 474957"/>
                <a:gd name="connsiteY90" fmla="*/ 69965 h 90815"/>
                <a:gd name="connsiteX91" fmla="*/ 289781 w 474957"/>
                <a:gd name="connsiteY91" fmla="*/ 63856 h 90815"/>
                <a:gd name="connsiteX92" fmla="*/ 289211 w 474957"/>
                <a:gd name="connsiteY92" fmla="*/ 48707 h 90815"/>
                <a:gd name="connsiteX93" fmla="*/ 289211 w 474957"/>
                <a:gd name="connsiteY93" fmla="*/ 37222 h 90815"/>
                <a:gd name="connsiteX94" fmla="*/ 288803 w 474957"/>
                <a:gd name="connsiteY94" fmla="*/ 29322 h 90815"/>
                <a:gd name="connsiteX95" fmla="*/ 286115 w 474957"/>
                <a:gd name="connsiteY95" fmla="*/ 23457 h 90815"/>
                <a:gd name="connsiteX96" fmla="*/ 280168 w 474957"/>
                <a:gd name="connsiteY96" fmla="*/ 19629 h 90815"/>
                <a:gd name="connsiteX97" fmla="*/ 269658 w 474957"/>
                <a:gd name="connsiteY97" fmla="*/ 18082 h 90815"/>
                <a:gd name="connsiteX98" fmla="*/ 258171 w 474957"/>
                <a:gd name="connsiteY98" fmla="*/ 19874 h 90815"/>
                <a:gd name="connsiteX99" fmla="*/ 250595 w 474957"/>
                <a:gd name="connsiteY99" fmla="*/ 25005 h 90815"/>
                <a:gd name="connsiteX100" fmla="*/ 246847 w 474957"/>
                <a:gd name="connsiteY100" fmla="*/ 33720 h 90815"/>
                <a:gd name="connsiteX101" fmla="*/ 255239 w 474957"/>
                <a:gd name="connsiteY101" fmla="*/ 34860 h 90815"/>
                <a:gd name="connsiteX102" fmla="*/ 259475 w 474957"/>
                <a:gd name="connsiteY102" fmla="*/ 27367 h 90815"/>
                <a:gd name="connsiteX103" fmla="*/ 268437 w 474957"/>
                <a:gd name="connsiteY103" fmla="*/ 25249 h 90815"/>
                <a:gd name="connsiteX104" fmla="*/ 278212 w 474957"/>
                <a:gd name="connsiteY104" fmla="*/ 28182 h 90815"/>
                <a:gd name="connsiteX105" fmla="*/ 280657 w 474957"/>
                <a:gd name="connsiteY105" fmla="*/ 35593 h 90815"/>
                <a:gd name="connsiteX106" fmla="*/ 280657 w 474957"/>
                <a:gd name="connsiteY106" fmla="*/ 37874 h 90815"/>
                <a:gd name="connsiteX107" fmla="*/ 265341 w 474957"/>
                <a:gd name="connsiteY107" fmla="*/ 40806 h 90815"/>
                <a:gd name="connsiteX108" fmla="*/ 257683 w 474957"/>
                <a:gd name="connsiteY108" fmla="*/ 42109 h 90815"/>
                <a:gd name="connsiteX109" fmla="*/ 251491 w 474957"/>
                <a:gd name="connsiteY109" fmla="*/ 44960 h 90815"/>
                <a:gd name="connsiteX110" fmla="*/ 247092 w 474957"/>
                <a:gd name="connsiteY110" fmla="*/ 49928 h 90815"/>
                <a:gd name="connsiteX111" fmla="*/ 245381 w 474957"/>
                <a:gd name="connsiteY111" fmla="*/ 56689 h 90815"/>
                <a:gd name="connsiteX112" fmla="*/ 249862 w 474957"/>
                <a:gd name="connsiteY112" fmla="*/ 67114 h 90815"/>
                <a:gd name="connsiteX113" fmla="*/ 262734 w 474957"/>
                <a:gd name="connsiteY113" fmla="*/ 71187 h 90815"/>
                <a:gd name="connsiteX114" fmla="*/ 272184 w 474957"/>
                <a:gd name="connsiteY114" fmla="*/ 69476 h 90815"/>
                <a:gd name="connsiteX115" fmla="*/ 281390 w 474957"/>
                <a:gd name="connsiteY115" fmla="*/ 63775 h 90815"/>
                <a:gd name="connsiteX116" fmla="*/ 283101 w 474957"/>
                <a:gd name="connsiteY116" fmla="*/ 70046 h 90815"/>
                <a:gd name="connsiteX117" fmla="*/ 283101 w 474957"/>
                <a:gd name="connsiteY117" fmla="*/ 70046 h 90815"/>
                <a:gd name="connsiteX118" fmla="*/ 280575 w 474957"/>
                <a:gd name="connsiteY118" fmla="*/ 47729 h 90815"/>
                <a:gd name="connsiteX119" fmla="*/ 279190 w 474957"/>
                <a:gd name="connsiteY119" fmla="*/ 56281 h 90815"/>
                <a:gd name="connsiteX120" fmla="*/ 273487 w 474957"/>
                <a:gd name="connsiteY120" fmla="*/ 62227 h 90815"/>
                <a:gd name="connsiteX121" fmla="*/ 264689 w 474957"/>
                <a:gd name="connsiteY121" fmla="*/ 64426 h 90815"/>
                <a:gd name="connsiteX122" fmla="*/ 257112 w 474957"/>
                <a:gd name="connsiteY122" fmla="*/ 62146 h 90815"/>
                <a:gd name="connsiteX123" fmla="*/ 254505 w 474957"/>
                <a:gd name="connsiteY123" fmla="*/ 56444 h 90815"/>
                <a:gd name="connsiteX124" fmla="*/ 255728 w 474957"/>
                <a:gd name="connsiteY124" fmla="*/ 52372 h 90815"/>
                <a:gd name="connsiteX125" fmla="*/ 259149 w 474957"/>
                <a:gd name="connsiteY125" fmla="*/ 49602 h 90815"/>
                <a:gd name="connsiteX126" fmla="*/ 266644 w 474957"/>
                <a:gd name="connsiteY126" fmla="*/ 47892 h 90815"/>
                <a:gd name="connsiteX127" fmla="*/ 280657 w 474957"/>
                <a:gd name="connsiteY127" fmla="*/ 44634 h 90815"/>
                <a:gd name="connsiteX128" fmla="*/ 280657 w 474957"/>
                <a:gd name="connsiteY128" fmla="*/ 47811 h 90815"/>
                <a:gd name="connsiteX129" fmla="*/ 280657 w 474957"/>
                <a:gd name="connsiteY129" fmla="*/ 47811 h 90815"/>
                <a:gd name="connsiteX130" fmla="*/ 309333 w 474957"/>
                <a:gd name="connsiteY130" fmla="*/ 69965 h 90815"/>
                <a:gd name="connsiteX131" fmla="*/ 309333 w 474957"/>
                <a:gd name="connsiteY131" fmla="*/ 0 h 90815"/>
                <a:gd name="connsiteX132" fmla="*/ 300779 w 474957"/>
                <a:gd name="connsiteY132" fmla="*/ 0 h 90815"/>
                <a:gd name="connsiteX133" fmla="*/ 300779 w 474957"/>
                <a:gd name="connsiteY133" fmla="*/ 69965 h 90815"/>
                <a:gd name="connsiteX134" fmla="*/ 309333 w 474957"/>
                <a:gd name="connsiteY134" fmla="*/ 69965 h 90815"/>
                <a:gd name="connsiteX135" fmla="*/ 329374 w 474957"/>
                <a:gd name="connsiteY135" fmla="*/ 69965 h 90815"/>
                <a:gd name="connsiteX136" fmla="*/ 329374 w 474957"/>
                <a:gd name="connsiteY136" fmla="*/ 0 h 90815"/>
                <a:gd name="connsiteX137" fmla="*/ 320820 w 474957"/>
                <a:gd name="connsiteY137" fmla="*/ 0 h 90815"/>
                <a:gd name="connsiteX138" fmla="*/ 320820 w 474957"/>
                <a:gd name="connsiteY138" fmla="*/ 69965 h 90815"/>
                <a:gd name="connsiteX139" fmla="*/ 329374 w 474957"/>
                <a:gd name="connsiteY139" fmla="*/ 69965 h 90815"/>
                <a:gd name="connsiteX140" fmla="*/ 349741 w 474957"/>
                <a:gd name="connsiteY140" fmla="*/ 9937 h 90815"/>
                <a:gd name="connsiteX141" fmla="*/ 349741 w 474957"/>
                <a:gd name="connsiteY141" fmla="*/ 82 h 90815"/>
                <a:gd name="connsiteX142" fmla="*/ 341187 w 474957"/>
                <a:gd name="connsiteY142" fmla="*/ 82 h 90815"/>
                <a:gd name="connsiteX143" fmla="*/ 341187 w 474957"/>
                <a:gd name="connsiteY143" fmla="*/ 9937 h 90815"/>
                <a:gd name="connsiteX144" fmla="*/ 349741 w 474957"/>
                <a:gd name="connsiteY144" fmla="*/ 9937 h 90815"/>
                <a:gd name="connsiteX145" fmla="*/ 349741 w 474957"/>
                <a:gd name="connsiteY145" fmla="*/ 69965 h 90815"/>
                <a:gd name="connsiteX146" fmla="*/ 349741 w 474957"/>
                <a:gd name="connsiteY146" fmla="*/ 19304 h 90815"/>
                <a:gd name="connsiteX147" fmla="*/ 341187 w 474957"/>
                <a:gd name="connsiteY147" fmla="*/ 19304 h 90815"/>
                <a:gd name="connsiteX148" fmla="*/ 341187 w 474957"/>
                <a:gd name="connsiteY148" fmla="*/ 69965 h 90815"/>
                <a:gd name="connsiteX149" fmla="*/ 349741 w 474957"/>
                <a:gd name="connsiteY149" fmla="*/ 69965 h 90815"/>
                <a:gd name="connsiteX150" fmla="*/ 401962 w 474957"/>
                <a:gd name="connsiteY150" fmla="*/ 69965 h 90815"/>
                <a:gd name="connsiteX151" fmla="*/ 401962 w 474957"/>
                <a:gd name="connsiteY151" fmla="*/ 0 h 90815"/>
                <a:gd name="connsiteX152" fmla="*/ 393408 w 474957"/>
                <a:gd name="connsiteY152" fmla="*/ 0 h 90815"/>
                <a:gd name="connsiteX153" fmla="*/ 393408 w 474957"/>
                <a:gd name="connsiteY153" fmla="*/ 25086 h 90815"/>
                <a:gd name="connsiteX154" fmla="*/ 387624 w 474957"/>
                <a:gd name="connsiteY154" fmla="*/ 20037 h 90815"/>
                <a:gd name="connsiteX155" fmla="*/ 379477 w 474957"/>
                <a:gd name="connsiteY155" fmla="*/ 18082 h 90815"/>
                <a:gd name="connsiteX156" fmla="*/ 368153 w 474957"/>
                <a:gd name="connsiteY156" fmla="*/ 21340 h 90815"/>
                <a:gd name="connsiteX157" fmla="*/ 360577 w 474957"/>
                <a:gd name="connsiteY157" fmla="*/ 30788 h 90815"/>
                <a:gd name="connsiteX158" fmla="*/ 358051 w 474957"/>
                <a:gd name="connsiteY158" fmla="*/ 44553 h 90815"/>
                <a:gd name="connsiteX159" fmla="*/ 360821 w 474957"/>
                <a:gd name="connsiteY159" fmla="*/ 58317 h 90815"/>
                <a:gd name="connsiteX160" fmla="*/ 368723 w 474957"/>
                <a:gd name="connsiteY160" fmla="*/ 67684 h 90815"/>
                <a:gd name="connsiteX161" fmla="*/ 379884 w 474957"/>
                <a:gd name="connsiteY161" fmla="*/ 71023 h 90815"/>
                <a:gd name="connsiteX162" fmla="*/ 394060 w 474957"/>
                <a:gd name="connsiteY162" fmla="*/ 63449 h 90815"/>
                <a:gd name="connsiteX163" fmla="*/ 394060 w 474957"/>
                <a:gd name="connsiteY163" fmla="*/ 69883 h 90815"/>
                <a:gd name="connsiteX164" fmla="*/ 402044 w 474957"/>
                <a:gd name="connsiteY164" fmla="*/ 69883 h 90815"/>
                <a:gd name="connsiteX165" fmla="*/ 370678 w 474957"/>
                <a:gd name="connsiteY165" fmla="*/ 29973 h 90815"/>
                <a:gd name="connsiteX166" fmla="*/ 380210 w 474957"/>
                <a:gd name="connsiteY166" fmla="*/ 25331 h 90815"/>
                <a:gd name="connsiteX167" fmla="*/ 390068 w 474957"/>
                <a:gd name="connsiteY167" fmla="*/ 30218 h 90815"/>
                <a:gd name="connsiteX168" fmla="*/ 394060 w 474957"/>
                <a:gd name="connsiteY168" fmla="*/ 45530 h 90815"/>
                <a:gd name="connsiteX169" fmla="*/ 390149 w 474957"/>
                <a:gd name="connsiteY169" fmla="*/ 59621 h 90815"/>
                <a:gd name="connsiteX170" fmla="*/ 380618 w 474957"/>
                <a:gd name="connsiteY170" fmla="*/ 64263 h 90815"/>
                <a:gd name="connsiteX171" fmla="*/ 370923 w 474957"/>
                <a:gd name="connsiteY171" fmla="*/ 59458 h 90815"/>
                <a:gd name="connsiteX172" fmla="*/ 366850 w 474957"/>
                <a:gd name="connsiteY172" fmla="*/ 44878 h 90815"/>
                <a:gd name="connsiteX173" fmla="*/ 370678 w 474957"/>
                <a:gd name="connsiteY173" fmla="*/ 30136 h 90815"/>
                <a:gd name="connsiteX174" fmla="*/ 370678 w 474957"/>
                <a:gd name="connsiteY174" fmla="*/ 30136 h 90815"/>
                <a:gd name="connsiteX175" fmla="*/ 448643 w 474957"/>
                <a:gd name="connsiteY175" fmla="*/ 69965 h 90815"/>
                <a:gd name="connsiteX176" fmla="*/ 457605 w 474957"/>
                <a:gd name="connsiteY176" fmla="*/ 69965 h 90815"/>
                <a:gd name="connsiteX177" fmla="*/ 455405 w 474957"/>
                <a:gd name="connsiteY177" fmla="*/ 63856 h 90815"/>
                <a:gd name="connsiteX178" fmla="*/ 454835 w 474957"/>
                <a:gd name="connsiteY178" fmla="*/ 48707 h 90815"/>
                <a:gd name="connsiteX179" fmla="*/ 454835 w 474957"/>
                <a:gd name="connsiteY179" fmla="*/ 37222 h 90815"/>
                <a:gd name="connsiteX180" fmla="*/ 454427 w 474957"/>
                <a:gd name="connsiteY180" fmla="*/ 29322 h 90815"/>
                <a:gd name="connsiteX181" fmla="*/ 451739 w 474957"/>
                <a:gd name="connsiteY181" fmla="*/ 23457 h 90815"/>
                <a:gd name="connsiteX182" fmla="*/ 445792 w 474957"/>
                <a:gd name="connsiteY182" fmla="*/ 19629 h 90815"/>
                <a:gd name="connsiteX183" fmla="*/ 435282 w 474957"/>
                <a:gd name="connsiteY183" fmla="*/ 18082 h 90815"/>
                <a:gd name="connsiteX184" fmla="*/ 423795 w 474957"/>
                <a:gd name="connsiteY184" fmla="*/ 19874 h 90815"/>
                <a:gd name="connsiteX185" fmla="*/ 416219 w 474957"/>
                <a:gd name="connsiteY185" fmla="*/ 25005 h 90815"/>
                <a:gd name="connsiteX186" fmla="*/ 412472 w 474957"/>
                <a:gd name="connsiteY186" fmla="*/ 33720 h 90815"/>
                <a:gd name="connsiteX187" fmla="*/ 420863 w 474957"/>
                <a:gd name="connsiteY187" fmla="*/ 34860 h 90815"/>
                <a:gd name="connsiteX188" fmla="*/ 425099 w 474957"/>
                <a:gd name="connsiteY188" fmla="*/ 27367 h 90815"/>
                <a:gd name="connsiteX189" fmla="*/ 434060 w 474957"/>
                <a:gd name="connsiteY189" fmla="*/ 25249 h 90815"/>
                <a:gd name="connsiteX190" fmla="*/ 443837 w 474957"/>
                <a:gd name="connsiteY190" fmla="*/ 28182 h 90815"/>
                <a:gd name="connsiteX191" fmla="*/ 446281 w 474957"/>
                <a:gd name="connsiteY191" fmla="*/ 35593 h 90815"/>
                <a:gd name="connsiteX192" fmla="*/ 446281 w 474957"/>
                <a:gd name="connsiteY192" fmla="*/ 37874 h 90815"/>
                <a:gd name="connsiteX193" fmla="*/ 430965 w 474957"/>
                <a:gd name="connsiteY193" fmla="*/ 40806 h 90815"/>
                <a:gd name="connsiteX194" fmla="*/ 423307 w 474957"/>
                <a:gd name="connsiteY194" fmla="*/ 42109 h 90815"/>
                <a:gd name="connsiteX195" fmla="*/ 417115 w 474957"/>
                <a:gd name="connsiteY195" fmla="*/ 44960 h 90815"/>
                <a:gd name="connsiteX196" fmla="*/ 412716 w 474957"/>
                <a:gd name="connsiteY196" fmla="*/ 49928 h 90815"/>
                <a:gd name="connsiteX197" fmla="*/ 411005 w 474957"/>
                <a:gd name="connsiteY197" fmla="*/ 56689 h 90815"/>
                <a:gd name="connsiteX198" fmla="*/ 415486 w 474957"/>
                <a:gd name="connsiteY198" fmla="*/ 67114 h 90815"/>
                <a:gd name="connsiteX199" fmla="*/ 428358 w 474957"/>
                <a:gd name="connsiteY199" fmla="*/ 71187 h 90815"/>
                <a:gd name="connsiteX200" fmla="*/ 437808 w 474957"/>
                <a:gd name="connsiteY200" fmla="*/ 69476 h 90815"/>
                <a:gd name="connsiteX201" fmla="*/ 447014 w 474957"/>
                <a:gd name="connsiteY201" fmla="*/ 63775 h 90815"/>
                <a:gd name="connsiteX202" fmla="*/ 448725 w 474957"/>
                <a:gd name="connsiteY202" fmla="*/ 70046 h 90815"/>
                <a:gd name="connsiteX203" fmla="*/ 448725 w 474957"/>
                <a:gd name="connsiteY203" fmla="*/ 70046 h 90815"/>
                <a:gd name="connsiteX204" fmla="*/ 446199 w 474957"/>
                <a:gd name="connsiteY204" fmla="*/ 47729 h 90815"/>
                <a:gd name="connsiteX205" fmla="*/ 444814 w 474957"/>
                <a:gd name="connsiteY205" fmla="*/ 56281 h 90815"/>
                <a:gd name="connsiteX206" fmla="*/ 439111 w 474957"/>
                <a:gd name="connsiteY206" fmla="*/ 62227 h 90815"/>
                <a:gd name="connsiteX207" fmla="*/ 430313 w 474957"/>
                <a:gd name="connsiteY207" fmla="*/ 64426 h 90815"/>
                <a:gd name="connsiteX208" fmla="*/ 422737 w 474957"/>
                <a:gd name="connsiteY208" fmla="*/ 62146 h 90815"/>
                <a:gd name="connsiteX209" fmla="*/ 420130 w 474957"/>
                <a:gd name="connsiteY209" fmla="*/ 56444 h 90815"/>
                <a:gd name="connsiteX210" fmla="*/ 421351 w 474957"/>
                <a:gd name="connsiteY210" fmla="*/ 52372 h 90815"/>
                <a:gd name="connsiteX211" fmla="*/ 424773 w 474957"/>
                <a:gd name="connsiteY211" fmla="*/ 49602 h 90815"/>
                <a:gd name="connsiteX212" fmla="*/ 432268 w 474957"/>
                <a:gd name="connsiteY212" fmla="*/ 47892 h 90815"/>
                <a:gd name="connsiteX213" fmla="*/ 446281 w 474957"/>
                <a:gd name="connsiteY213" fmla="*/ 44634 h 90815"/>
                <a:gd name="connsiteX214" fmla="*/ 446281 w 474957"/>
                <a:gd name="connsiteY214" fmla="*/ 47811 h 90815"/>
                <a:gd name="connsiteX215" fmla="*/ 446281 w 474957"/>
                <a:gd name="connsiteY215" fmla="*/ 47811 h 90815"/>
                <a:gd name="connsiteX216" fmla="*/ 474957 w 474957"/>
                <a:gd name="connsiteY216" fmla="*/ 69965 h 90815"/>
                <a:gd name="connsiteX217" fmla="*/ 474957 w 474957"/>
                <a:gd name="connsiteY217" fmla="*/ 0 h 90815"/>
                <a:gd name="connsiteX218" fmla="*/ 466403 w 474957"/>
                <a:gd name="connsiteY218" fmla="*/ 0 h 90815"/>
                <a:gd name="connsiteX219" fmla="*/ 466403 w 474957"/>
                <a:gd name="connsiteY219" fmla="*/ 69965 h 90815"/>
                <a:gd name="connsiteX220" fmla="*/ 474957 w 474957"/>
                <a:gd name="connsiteY220" fmla="*/ 69965 h 90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</a:cxnLst>
              <a:rect l="l" t="t" r="r" b="b"/>
              <a:pathLst>
                <a:path w="474957" h="90815">
                  <a:moveTo>
                    <a:pt x="9939" y="69965"/>
                  </a:moveTo>
                  <a:lnTo>
                    <a:pt x="17597" y="48788"/>
                  </a:lnTo>
                  <a:lnTo>
                    <a:pt x="46844" y="48788"/>
                  </a:lnTo>
                  <a:lnTo>
                    <a:pt x="54991" y="69965"/>
                  </a:lnTo>
                  <a:lnTo>
                    <a:pt x="65500" y="69965"/>
                  </a:lnTo>
                  <a:lnTo>
                    <a:pt x="36823" y="0"/>
                  </a:lnTo>
                  <a:lnTo>
                    <a:pt x="26884" y="0"/>
                  </a:lnTo>
                  <a:lnTo>
                    <a:pt x="0" y="69965"/>
                  </a:lnTo>
                  <a:lnTo>
                    <a:pt x="9858" y="69965"/>
                  </a:lnTo>
                  <a:close/>
                  <a:moveTo>
                    <a:pt x="27943" y="20770"/>
                  </a:moveTo>
                  <a:cubicBezTo>
                    <a:pt x="29573" y="16371"/>
                    <a:pt x="30795" y="11892"/>
                    <a:pt x="31691" y="7412"/>
                  </a:cubicBezTo>
                  <a:cubicBezTo>
                    <a:pt x="32750" y="11159"/>
                    <a:pt x="34461" y="16045"/>
                    <a:pt x="36661" y="21910"/>
                  </a:cubicBezTo>
                  <a:lnTo>
                    <a:pt x="43993" y="41295"/>
                  </a:lnTo>
                  <a:lnTo>
                    <a:pt x="20285" y="41295"/>
                  </a:lnTo>
                  <a:lnTo>
                    <a:pt x="27943" y="20770"/>
                  </a:lnTo>
                  <a:lnTo>
                    <a:pt x="27943" y="20770"/>
                  </a:lnTo>
                  <a:close/>
                  <a:moveTo>
                    <a:pt x="78698" y="69965"/>
                  </a:moveTo>
                  <a:lnTo>
                    <a:pt x="78698" y="43412"/>
                  </a:lnTo>
                  <a:cubicBezTo>
                    <a:pt x="78698" y="39747"/>
                    <a:pt x="79187" y="36408"/>
                    <a:pt x="80164" y="33394"/>
                  </a:cubicBezTo>
                  <a:cubicBezTo>
                    <a:pt x="80816" y="31358"/>
                    <a:pt x="81875" y="29810"/>
                    <a:pt x="83342" y="28670"/>
                  </a:cubicBezTo>
                  <a:cubicBezTo>
                    <a:pt x="84808" y="27530"/>
                    <a:pt x="86519" y="26960"/>
                    <a:pt x="88393" y="26960"/>
                  </a:cubicBezTo>
                  <a:cubicBezTo>
                    <a:pt x="90511" y="26960"/>
                    <a:pt x="92629" y="27611"/>
                    <a:pt x="94666" y="28833"/>
                  </a:cubicBezTo>
                  <a:lnTo>
                    <a:pt x="97599" y="20851"/>
                  </a:lnTo>
                  <a:cubicBezTo>
                    <a:pt x="94584" y="18978"/>
                    <a:pt x="91651" y="18082"/>
                    <a:pt x="88800" y="18082"/>
                  </a:cubicBezTo>
                  <a:cubicBezTo>
                    <a:pt x="86763" y="18082"/>
                    <a:pt x="84971" y="18652"/>
                    <a:pt x="83260" y="19792"/>
                  </a:cubicBezTo>
                  <a:cubicBezTo>
                    <a:pt x="81549" y="20932"/>
                    <a:pt x="79757" y="23295"/>
                    <a:pt x="77802" y="26878"/>
                  </a:cubicBezTo>
                  <a:lnTo>
                    <a:pt x="77802" y="19222"/>
                  </a:lnTo>
                  <a:lnTo>
                    <a:pt x="70062" y="19222"/>
                  </a:lnTo>
                  <a:lnTo>
                    <a:pt x="70062" y="69883"/>
                  </a:lnTo>
                  <a:lnTo>
                    <a:pt x="78616" y="69883"/>
                  </a:lnTo>
                  <a:close/>
                  <a:moveTo>
                    <a:pt x="109737" y="69965"/>
                  </a:moveTo>
                  <a:lnTo>
                    <a:pt x="109737" y="49847"/>
                  </a:lnTo>
                  <a:lnTo>
                    <a:pt x="115766" y="44064"/>
                  </a:lnTo>
                  <a:lnTo>
                    <a:pt x="132548" y="69965"/>
                  </a:lnTo>
                  <a:lnTo>
                    <a:pt x="143139" y="69965"/>
                  </a:lnTo>
                  <a:lnTo>
                    <a:pt x="121794" y="38118"/>
                  </a:lnTo>
                  <a:lnTo>
                    <a:pt x="141184" y="19304"/>
                  </a:lnTo>
                  <a:lnTo>
                    <a:pt x="130023" y="19304"/>
                  </a:lnTo>
                  <a:lnTo>
                    <a:pt x="109656" y="39910"/>
                  </a:lnTo>
                  <a:lnTo>
                    <a:pt x="109656" y="0"/>
                  </a:lnTo>
                  <a:lnTo>
                    <a:pt x="101102" y="0"/>
                  </a:lnTo>
                  <a:lnTo>
                    <a:pt x="101102" y="69965"/>
                  </a:lnTo>
                  <a:lnTo>
                    <a:pt x="109656" y="69965"/>
                  </a:lnTo>
                  <a:close/>
                  <a:moveTo>
                    <a:pt x="153485" y="90571"/>
                  </a:moveTo>
                  <a:cubicBezTo>
                    <a:pt x="156255" y="90571"/>
                    <a:pt x="158536" y="89920"/>
                    <a:pt x="160573" y="88616"/>
                  </a:cubicBezTo>
                  <a:cubicBezTo>
                    <a:pt x="162528" y="87313"/>
                    <a:pt x="164321" y="85196"/>
                    <a:pt x="165787" y="82427"/>
                  </a:cubicBezTo>
                  <a:cubicBezTo>
                    <a:pt x="166927" y="80309"/>
                    <a:pt x="168557" y="76481"/>
                    <a:pt x="170594" y="70942"/>
                  </a:cubicBezTo>
                  <a:lnTo>
                    <a:pt x="189901" y="19385"/>
                  </a:lnTo>
                  <a:lnTo>
                    <a:pt x="181347" y="19385"/>
                  </a:lnTo>
                  <a:lnTo>
                    <a:pt x="170512" y="48951"/>
                  </a:lnTo>
                  <a:cubicBezTo>
                    <a:pt x="169127" y="52697"/>
                    <a:pt x="167987" y="56526"/>
                    <a:pt x="167009" y="60517"/>
                  </a:cubicBezTo>
                  <a:cubicBezTo>
                    <a:pt x="165950" y="56444"/>
                    <a:pt x="164728" y="52535"/>
                    <a:pt x="163343" y="48788"/>
                  </a:cubicBezTo>
                  <a:lnTo>
                    <a:pt x="152834" y="19466"/>
                  </a:lnTo>
                  <a:lnTo>
                    <a:pt x="143546" y="19466"/>
                  </a:lnTo>
                  <a:lnTo>
                    <a:pt x="162773" y="70209"/>
                  </a:lnTo>
                  <a:cubicBezTo>
                    <a:pt x="162447" y="71105"/>
                    <a:pt x="162202" y="71838"/>
                    <a:pt x="162040" y="72327"/>
                  </a:cubicBezTo>
                  <a:cubicBezTo>
                    <a:pt x="160817" y="75748"/>
                    <a:pt x="159921" y="77865"/>
                    <a:pt x="159433" y="78761"/>
                  </a:cubicBezTo>
                  <a:cubicBezTo>
                    <a:pt x="158699" y="79901"/>
                    <a:pt x="157722" y="80797"/>
                    <a:pt x="156581" y="81449"/>
                  </a:cubicBezTo>
                  <a:cubicBezTo>
                    <a:pt x="155440" y="82101"/>
                    <a:pt x="153893" y="82427"/>
                    <a:pt x="152019" y="82427"/>
                  </a:cubicBezTo>
                  <a:cubicBezTo>
                    <a:pt x="150634" y="82427"/>
                    <a:pt x="149005" y="82182"/>
                    <a:pt x="147131" y="81693"/>
                  </a:cubicBezTo>
                  <a:lnTo>
                    <a:pt x="148108" y="89757"/>
                  </a:lnTo>
                  <a:cubicBezTo>
                    <a:pt x="150145" y="90490"/>
                    <a:pt x="152019" y="90816"/>
                    <a:pt x="153648" y="90816"/>
                  </a:cubicBezTo>
                  <a:lnTo>
                    <a:pt x="153648" y="90816"/>
                  </a:lnTo>
                  <a:close/>
                  <a:moveTo>
                    <a:pt x="204158" y="89431"/>
                  </a:moveTo>
                  <a:lnTo>
                    <a:pt x="204158" y="64752"/>
                  </a:lnTo>
                  <a:cubicBezTo>
                    <a:pt x="205625" y="66625"/>
                    <a:pt x="207499" y="68091"/>
                    <a:pt x="209780" y="69313"/>
                  </a:cubicBezTo>
                  <a:cubicBezTo>
                    <a:pt x="212061" y="70535"/>
                    <a:pt x="214586" y="71105"/>
                    <a:pt x="217519" y="71105"/>
                  </a:cubicBezTo>
                  <a:cubicBezTo>
                    <a:pt x="221429" y="71105"/>
                    <a:pt x="225177" y="69965"/>
                    <a:pt x="228680" y="67766"/>
                  </a:cubicBezTo>
                  <a:cubicBezTo>
                    <a:pt x="232265" y="65567"/>
                    <a:pt x="234953" y="62390"/>
                    <a:pt x="236827" y="58236"/>
                  </a:cubicBezTo>
                  <a:cubicBezTo>
                    <a:pt x="238701" y="54082"/>
                    <a:pt x="239597" y="49440"/>
                    <a:pt x="239597" y="44227"/>
                  </a:cubicBezTo>
                  <a:cubicBezTo>
                    <a:pt x="239597" y="39421"/>
                    <a:pt x="238782" y="34942"/>
                    <a:pt x="237071" y="30869"/>
                  </a:cubicBezTo>
                  <a:cubicBezTo>
                    <a:pt x="235361" y="26797"/>
                    <a:pt x="232916" y="23702"/>
                    <a:pt x="229576" y="21421"/>
                  </a:cubicBezTo>
                  <a:cubicBezTo>
                    <a:pt x="226236" y="19222"/>
                    <a:pt x="222407" y="18082"/>
                    <a:pt x="218089" y="18082"/>
                  </a:cubicBezTo>
                  <a:cubicBezTo>
                    <a:pt x="214749" y="18082"/>
                    <a:pt x="211979" y="18733"/>
                    <a:pt x="209617" y="20037"/>
                  </a:cubicBezTo>
                  <a:cubicBezTo>
                    <a:pt x="207254" y="21340"/>
                    <a:pt x="205217" y="23295"/>
                    <a:pt x="203344" y="25819"/>
                  </a:cubicBezTo>
                  <a:lnTo>
                    <a:pt x="203344" y="19222"/>
                  </a:lnTo>
                  <a:lnTo>
                    <a:pt x="195523" y="19222"/>
                  </a:lnTo>
                  <a:lnTo>
                    <a:pt x="195523" y="89349"/>
                  </a:lnTo>
                  <a:lnTo>
                    <a:pt x="204077" y="89349"/>
                  </a:lnTo>
                  <a:close/>
                  <a:moveTo>
                    <a:pt x="207499" y="30055"/>
                  </a:moveTo>
                  <a:cubicBezTo>
                    <a:pt x="210350" y="26634"/>
                    <a:pt x="213527" y="24923"/>
                    <a:pt x="217193" y="24923"/>
                  </a:cubicBezTo>
                  <a:cubicBezTo>
                    <a:pt x="220859" y="24923"/>
                    <a:pt x="224036" y="26552"/>
                    <a:pt x="226725" y="29729"/>
                  </a:cubicBezTo>
                  <a:cubicBezTo>
                    <a:pt x="229413" y="32905"/>
                    <a:pt x="230717" y="37792"/>
                    <a:pt x="230717" y="44227"/>
                  </a:cubicBezTo>
                  <a:cubicBezTo>
                    <a:pt x="230717" y="50987"/>
                    <a:pt x="229332" y="56037"/>
                    <a:pt x="226643" y="59214"/>
                  </a:cubicBezTo>
                  <a:cubicBezTo>
                    <a:pt x="223955" y="62471"/>
                    <a:pt x="220615" y="64019"/>
                    <a:pt x="216867" y="64019"/>
                  </a:cubicBezTo>
                  <a:cubicBezTo>
                    <a:pt x="213120" y="64019"/>
                    <a:pt x="209942" y="62471"/>
                    <a:pt x="207254" y="59376"/>
                  </a:cubicBezTo>
                  <a:cubicBezTo>
                    <a:pt x="204647" y="56281"/>
                    <a:pt x="203262" y="51476"/>
                    <a:pt x="203262" y="44878"/>
                  </a:cubicBezTo>
                  <a:cubicBezTo>
                    <a:pt x="203262" y="38281"/>
                    <a:pt x="204647" y="33394"/>
                    <a:pt x="207499" y="29973"/>
                  </a:cubicBezTo>
                  <a:lnTo>
                    <a:pt x="207499" y="29973"/>
                  </a:lnTo>
                  <a:close/>
                  <a:moveTo>
                    <a:pt x="283019" y="69965"/>
                  </a:moveTo>
                  <a:lnTo>
                    <a:pt x="291981" y="69965"/>
                  </a:lnTo>
                  <a:cubicBezTo>
                    <a:pt x="290921" y="68010"/>
                    <a:pt x="290188" y="65974"/>
                    <a:pt x="289781" y="63856"/>
                  </a:cubicBezTo>
                  <a:cubicBezTo>
                    <a:pt x="289455" y="61738"/>
                    <a:pt x="289211" y="56689"/>
                    <a:pt x="289211" y="48707"/>
                  </a:cubicBezTo>
                  <a:lnTo>
                    <a:pt x="289211" y="37222"/>
                  </a:lnTo>
                  <a:cubicBezTo>
                    <a:pt x="289211" y="33394"/>
                    <a:pt x="289048" y="30788"/>
                    <a:pt x="288803" y="29322"/>
                  </a:cubicBezTo>
                  <a:cubicBezTo>
                    <a:pt x="288315" y="26960"/>
                    <a:pt x="287418" y="25005"/>
                    <a:pt x="286115" y="23457"/>
                  </a:cubicBezTo>
                  <a:cubicBezTo>
                    <a:pt x="284811" y="21910"/>
                    <a:pt x="282856" y="20607"/>
                    <a:pt x="280168" y="19629"/>
                  </a:cubicBezTo>
                  <a:cubicBezTo>
                    <a:pt x="277479" y="18652"/>
                    <a:pt x="273976" y="18082"/>
                    <a:pt x="269658" y="18082"/>
                  </a:cubicBezTo>
                  <a:cubicBezTo>
                    <a:pt x="265341" y="18082"/>
                    <a:pt x="261430" y="18652"/>
                    <a:pt x="258171" y="19874"/>
                  </a:cubicBezTo>
                  <a:cubicBezTo>
                    <a:pt x="254831" y="21095"/>
                    <a:pt x="252306" y="22806"/>
                    <a:pt x="250595" y="25005"/>
                  </a:cubicBezTo>
                  <a:cubicBezTo>
                    <a:pt x="248884" y="27204"/>
                    <a:pt x="247581" y="30136"/>
                    <a:pt x="246847" y="33720"/>
                  </a:cubicBezTo>
                  <a:lnTo>
                    <a:pt x="255239" y="34860"/>
                  </a:lnTo>
                  <a:cubicBezTo>
                    <a:pt x="256135" y="31276"/>
                    <a:pt x="257601" y="28751"/>
                    <a:pt x="259475" y="27367"/>
                  </a:cubicBezTo>
                  <a:cubicBezTo>
                    <a:pt x="261430" y="25982"/>
                    <a:pt x="264363" y="25249"/>
                    <a:pt x="268437" y="25249"/>
                  </a:cubicBezTo>
                  <a:cubicBezTo>
                    <a:pt x="272754" y="25249"/>
                    <a:pt x="276013" y="26227"/>
                    <a:pt x="278212" y="28182"/>
                  </a:cubicBezTo>
                  <a:cubicBezTo>
                    <a:pt x="279842" y="29648"/>
                    <a:pt x="280657" y="32091"/>
                    <a:pt x="280657" y="35593"/>
                  </a:cubicBezTo>
                  <a:cubicBezTo>
                    <a:pt x="280657" y="35919"/>
                    <a:pt x="280657" y="36652"/>
                    <a:pt x="280657" y="37874"/>
                  </a:cubicBezTo>
                  <a:cubicBezTo>
                    <a:pt x="277398" y="39014"/>
                    <a:pt x="272266" y="39991"/>
                    <a:pt x="265341" y="40806"/>
                  </a:cubicBezTo>
                  <a:cubicBezTo>
                    <a:pt x="261919" y="41213"/>
                    <a:pt x="259393" y="41621"/>
                    <a:pt x="257683" y="42109"/>
                  </a:cubicBezTo>
                  <a:cubicBezTo>
                    <a:pt x="255402" y="42761"/>
                    <a:pt x="253365" y="43657"/>
                    <a:pt x="251491" y="44960"/>
                  </a:cubicBezTo>
                  <a:cubicBezTo>
                    <a:pt x="249699" y="46182"/>
                    <a:pt x="248151" y="47811"/>
                    <a:pt x="247092" y="49928"/>
                  </a:cubicBezTo>
                  <a:cubicBezTo>
                    <a:pt x="245951" y="51964"/>
                    <a:pt x="245381" y="54245"/>
                    <a:pt x="245381" y="56689"/>
                  </a:cubicBezTo>
                  <a:cubicBezTo>
                    <a:pt x="245381" y="60924"/>
                    <a:pt x="246847" y="64426"/>
                    <a:pt x="249862" y="67114"/>
                  </a:cubicBezTo>
                  <a:cubicBezTo>
                    <a:pt x="252876" y="69802"/>
                    <a:pt x="257112" y="71187"/>
                    <a:pt x="262734" y="71187"/>
                  </a:cubicBezTo>
                  <a:cubicBezTo>
                    <a:pt x="266074" y="71187"/>
                    <a:pt x="269251" y="70616"/>
                    <a:pt x="272184" y="69476"/>
                  </a:cubicBezTo>
                  <a:cubicBezTo>
                    <a:pt x="275117" y="68336"/>
                    <a:pt x="278212" y="66462"/>
                    <a:pt x="281390" y="63775"/>
                  </a:cubicBezTo>
                  <a:cubicBezTo>
                    <a:pt x="281634" y="66137"/>
                    <a:pt x="282205" y="68254"/>
                    <a:pt x="283101" y="70046"/>
                  </a:cubicBezTo>
                  <a:lnTo>
                    <a:pt x="283101" y="70046"/>
                  </a:lnTo>
                  <a:close/>
                  <a:moveTo>
                    <a:pt x="280575" y="47729"/>
                  </a:moveTo>
                  <a:cubicBezTo>
                    <a:pt x="280575" y="51476"/>
                    <a:pt x="280086" y="54408"/>
                    <a:pt x="279190" y="56281"/>
                  </a:cubicBezTo>
                  <a:cubicBezTo>
                    <a:pt x="277968" y="58806"/>
                    <a:pt x="276095" y="60761"/>
                    <a:pt x="273487" y="62227"/>
                  </a:cubicBezTo>
                  <a:cubicBezTo>
                    <a:pt x="270880" y="63693"/>
                    <a:pt x="267948" y="64426"/>
                    <a:pt x="264689" y="64426"/>
                  </a:cubicBezTo>
                  <a:cubicBezTo>
                    <a:pt x="261430" y="64426"/>
                    <a:pt x="258823" y="63693"/>
                    <a:pt x="257112" y="62146"/>
                  </a:cubicBezTo>
                  <a:cubicBezTo>
                    <a:pt x="255402" y="60598"/>
                    <a:pt x="254505" y="58725"/>
                    <a:pt x="254505" y="56444"/>
                  </a:cubicBezTo>
                  <a:cubicBezTo>
                    <a:pt x="254505" y="54978"/>
                    <a:pt x="254913" y="53594"/>
                    <a:pt x="255728" y="52372"/>
                  </a:cubicBezTo>
                  <a:cubicBezTo>
                    <a:pt x="256542" y="51150"/>
                    <a:pt x="257683" y="50254"/>
                    <a:pt x="259149" y="49602"/>
                  </a:cubicBezTo>
                  <a:cubicBezTo>
                    <a:pt x="260615" y="48951"/>
                    <a:pt x="263141" y="48381"/>
                    <a:pt x="266644" y="47892"/>
                  </a:cubicBezTo>
                  <a:cubicBezTo>
                    <a:pt x="272917" y="46996"/>
                    <a:pt x="277561" y="45937"/>
                    <a:pt x="280657" y="44634"/>
                  </a:cubicBezTo>
                  <a:lnTo>
                    <a:pt x="280657" y="47811"/>
                  </a:lnTo>
                  <a:lnTo>
                    <a:pt x="280657" y="47811"/>
                  </a:lnTo>
                  <a:close/>
                  <a:moveTo>
                    <a:pt x="309333" y="69965"/>
                  </a:moveTo>
                  <a:lnTo>
                    <a:pt x="309333" y="0"/>
                  </a:lnTo>
                  <a:lnTo>
                    <a:pt x="300779" y="0"/>
                  </a:lnTo>
                  <a:lnTo>
                    <a:pt x="300779" y="69965"/>
                  </a:lnTo>
                  <a:lnTo>
                    <a:pt x="309333" y="69965"/>
                  </a:lnTo>
                  <a:close/>
                  <a:moveTo>
                    <a:pt x="329374" y="69965"/>
                  </a:moveTo>
                  <a:lnTo>
                    <a:pt x="329374" y="0"/>
                  </a:lnTo>
                  <a:lnTo>
                    <a:pt x="320820" y="0"/>
                  </a:lnTo>
                  <a:lnTo>
                    <a:pt x="320820" y="69965"/>
                  </a:lnTo>
                  <a:lnTo>
                    <a:pt x="329374" y="69965"/>
                  </a:lnTo>
                  <a:close/>
                  <a:moveTo>
                    <a:pt x="349741" y="9937"/>
                  </a:moveTo>
                  <a:lnTo>
                    <a:pt x="349741" y="82"/>
                  </a:lnTo>
                  <a:lnTo>
                    <a:pt x="341187" y="82"/>
                  </a:lnTo>
                  <a:lnTo>
                    <a:pt x="341187" y="9937"/>
                  </a:lnTo>
                  <a:lnTo>
                    <a:pt x="349741" y="9937"/>
                  </a:lnTo>
                  <a:close/>
                  <a:moveTo>
                    <a:pt x="349741" y="69965"/>
                  </a:moveTo>
                  <a:lnTo>
                    <a:pt x="349741" y="19304"/>
                  </a:lnTo>
                  <a:lnTo>
                    <a:pt x="341187" y="19304"/>
                  </a:lnTo>
                  <a:lnTo>
                    <a:pt x="341187" y="69965"/>
                  </a:lnTo>
                  <a:lnTo>
                    <a:pt x="349741" y="69965"/>
                  </a:lnTo>
                  <a:close/>
                  <a:moveTo>
                    <a:pt x="401962" y="69965"/>
                  </a:moveTo>
                  <a:lnTo>
                    <a:pt x="401962" y="0"/>
                  </a:lnTo>
                  <a:lnTo>
                    <a:pt x="393408" y="0"/>
                  </a:lnTo>
                  <a:lnTo>
                    <a:pt x="393408" y="25086"/>
                  </a:lnTo>
                  <a:cubicBezTo>
                    <a:pt x="391942" y="23050"/>
                    <a:pt x="389986" y="21340"/>
                    <a:pt x="387624" y="20037"/>
                  </a:cubicBezTo>
                  <a:cubicBezTo>
                    <a:pt x="385261" y="18733"/>
                    <a:pt x="382491" y="18082"/>
                    <a:pt x="379477" y="18082"/>
                  </a:cubicBezTo>
                  <a:cubicBezTo>
                    <a:pt x="375322" y="18082"/>
                    <a:pt x="371575" y="19141"/>
                    <a:pt x="368153" y="21340"/>
                  </a:cubicBezTo>
                  <a:cubicBezTo>
                    <a:pt x="364813" y="23539"/>
                    <a:pt x="362287" y="26715"/>
                    <a:pt x="360577" y="30788"/>
                  </a:cubicBezTo>
                  <a:cubicBezTo>
                    <a:pt x="358866" y="34942"/>
                    <a:pt x="358051" y="39503"/>
                    <a:pt x="358051" y="44553"/>
                  </a:cubicBezTo>
                  <a:cubicBezTo>
                    <a:pt x="358051" y="49602"/>
                    <a:pt x="358947" y="54327"/>
                    <a:pt x="360821" y="58317"/>
                  </a:cubicBezTo>
                  <a:cubicBezTo>
                    <a:pt x="362695" y="62309"/>
                    <a:pt x="365302" y="65403"/>
                    <a:pt x="368723" y="67684"/>
                  </a:cubicBezTo>
                  <a:cubicBezTo>
                    <a:pt x="372145" y="69965"/>
                    <a:pt x="375811" y="71023"/>
                    <a:pt x="379884" y="71023"/>
                  </a:cubicBezTo>
                  <a:cubicBezTo>
                    <a:pt x="386157" y="71023"/>
                    <a:pt x="390883" y="68499"/>
                    <a:pt x="394060" y="63449"/>
                  </a:cubicBezTo>
                  <a:lnTo>
                    <a:pt x="394060" y="69883"/>
                  </a:lnTo>
                  <a:lnTo>
                    <a:pt x="402044" y="69883"/>
                  </a:lnTo>
                  <a:close/>
                  <a:moveTo>
                    <a:pt x="370678" y="29973"/>
                  </a:moveTo>
                  <a:cubicBezTo>
                    <a:pt x="373204" y="26878"/>
                    <a:pt x="376463" y="25331"/>
                    <a:pt x="380210" y="25331"/>
                  </a:cubicBezTo>
                  <a:cubicBezTo>
                    <a:pt x="383958" y="25331"/>
                    <a:pt x="387379" y="26960"/>
                    <a:pt x="390068" y="30218"/>
                  </a:cubicBezTo>
                  <a:cubicBezTo>
                    <a:pt x="392756" y="33476"/>
                    <a:pt x="394060" y="38525"/>
                    <a:pt x="394060" y="45530"/>
                  </a:cubicBezTo>
                  <a:cubicBezTo>
                    <a:pt x="394060" y="51802"/>
                    <a:pt x="392756" y="56526"/>
                    <a:pt x="390149" y="59621"/>
                  </a:cubicBezTo>
                  <a:cubicBezTo>
                    <a:pt x="387542" y="62716"/>
                    <a:pt x="384365" y="64263"/>
                    <a:pt x="380618" y="64263"/>
                  </a:cubicBezTo>
                  <a:cubicBezTo>
                    <a:pt x="376870" y="64263"/>
                    <a:pt x="373693" y="62634"/>
                    <a:pt x="370923" y="59458"/>
                  </a:cubicBezTo>
                  <a:cubicBezTo>
                    <a:pt x="368153" y="56281"/>
                    <a:pt x="366850" y="51394"/>
                    <a:pt x="366850" y="44878"/>
                  </a:cubicBezTo>
                  <a:cubicBezTo>
                    <a:pt x="366850" y="38363"/>
                    <a:pt x="368153" y="33231"/>
                    <a:pt x="370678" y="30136"/>
                  </a:cubicBezTo>
                  <a:lnTo>
                    <a:pt x="370678" y="30136"/>
                  </a:lnTo>
                  <a:close/>
                  <a:moveTo>
                    <a:pt x="448643" y="69965"/>
                  </a:moveTo>
                  <a:lnTo>
                    <a:pt x="457605" y="69965"/>
                  </a:lnTo>
                  <a:cubicBezTo>
                    <a:pt x="456546" y="68010"/>
                    <a:pt x="455812" y="65974"/>
                    <a:pt x="455405" y="63856"/>
                  </a:cubicBezTo>
                  <a:cubicBezTo>
                    <a:pt x="455079" y="61738"/>
                    <a:pt x="454835" y="56689"/>
                    <a:pt x="454835" y="48707"/>
                  </a:cubicBezTo>
                  <a:lnTo>
                    <a:pt x="454835" y="37222"/>
                  </a:lnTo>
                  <a:cubicBezTo>
                    <a:pt x="454835" y="33394"/>
                    <a:pt x="454672" y="30788"/>
                    <a:pt x="454427" y="29322"/>
                  </a:cubicBezTo>
                  <a:cubicBezTo>
                    <a:pt x="453939" y="26960"/>
                    <a:pt x="453043" y="25005"/>
                    <a:pt x="451739" y="23457"/>
                  </a:cubicBezTo>
                  <a:cubicBezTo>
                    <a:pt x="450436" y="21910"/>
                    <a:pt x="448480" y="20607"/>
                    <a:pt x="445792" y="19629"/>
                  </a:cubicBezTo>
                  <a:cubicBezTo>
                    <a:pt x="443103" y="18652"/>
                    <a:pt x="439600" y="18082"/>
                    <a:pt x="435282" y="18082"/>
                  </a:cubicBezTo>
                  <a:cubicBezTo>
                    <a:pt x="430965" y="18082"/>
                    <a:pt x="427054" y="18652"/>
                    <a:pt x="423795" y="19874"/>
                  </a:cubicBezTo>
                  <a:cubicBezTo>
                    <a:pt x="420455" y="21095"/>
                    <a:pt x="417930" y="22806"/>
                    <a:pt x="416219" y="25005"/>
                  </a:cubicBezTo>
                  <a:cubicBezTo>
                    <a:pt x="414508" y="27204"/>
                    <a:pt x="413205" y="30136"/>
                    <a:pt x="412472" y="33720"/>
                  </a:cubicBezTo>
                  <a:lnTo>
                    <a:pt x="420863" y="34860"/>
                  </a:lnTo>
                  <a:cubicBezTo>
                    <a:pt x="421759" y="31276"/>
                    <a:pt x="423225" y="28751"/>
                    <a:pt x="425099" y="27367"/>
                  </a:cubicBezTo>
                  <a:cubicBezTo>
                    <a:pt x="427054" y="25982"/>
                    <a:pt x="429987" y="25249"/>
                    <a:pt x="434060" y="25249"/>
                  </a:cubicBezTo>
                  <a:cubicBezTo>
                    <a:pt x="438378" y="25249"/>
                    <a:pt x="441637" y="26227"/>
                    <a:pt x="443837" y="28182"/>
                  </a:cubicBezTo>
                  <a:cubicBezTo>
                    <a:pt x="445466" y="29648"/>
                    <a:pt x="446281" y="32091"/>
                    <a:pt x="446281" y="35593"/>
                  </a:cubicBezTo>
                  <a:cubicBezTo>
                    <a:pt x="446281" y="35919"/>
                    <a:pt x="446281" y="36652"/>
                    <a:pt x="446281" y="37874"/>
                  </a:cubicBezTo>
                  <a:cubicBezTo>
                    <a:pt x="443022" y="39014"/>
                    <a:pt x="437889" y="39991"/>
                    <a:pt x="430965" y="40806"/>
                  </a:cubicBezTo>
                  <a:cubicBezTo>
                    <a:pt x="427543" y="41213"/>
                    <a:pt x="425018" y="41621"/>
                    <a:pt x="423307" y="42109"/>
                  </a:cubicBezTo>
                  <a:cubicBezTo>
                    <a:pt x="421026" y="42761"/>
                    <a:pt x="418989" y="43657"/>
                    <a:pt x="417115" y="44960"/>
                  </a:cubicBezTo>
                  <a:cubicBezTo>
                    <a:pt x="415323" y="46182"/>
                    <a:pt x="413775" y="47811"/>
                    <a:pt x="412716" y="49928"/>
                  </a:cubicBezTo>
                  <a:cubicBezTo>
                    <a:pt x="411575" y="51964"/>
                    <a:pt x="411005" y="54245"/>
                    <a:pt x="411005" y="56689"/>
                  </a:cubicBezTo>
                  <a:cubicBezTo>
                    <a:pt x="411005" y="60924"/>
                    <a:pt x="412472" y="64426"/>
                    <a:pt x="415486" y="67114"/>
                  </a:cubicBezTo>
                  <a:cubicBezTo>
                    <a:pt x="418500" y="69802"/>
                    <a:pt x="422737" y="71187"/>
                    <a:pt x="428358" y="71187"/>
                  </a:cubicBezTo>
                  <a:cubicBezTo>
                    <a:pt x="431698" y="71187"/>
                    <a:pt x="434875" y="70616"/>
                    <a:pt x="437808" y="69476"/>
                  </a:cubicBezTo>
                  <a:cubicBezTo>
                    <a:pt x="440741" y="68336"/>
                    <a:pt x="443837" y="66462"/>
                    <a:pt x="447014" y="63775"/>
                  </a:cubicBezTo>
                  <a:cubicBezTo>
                    <a:pt x="447258" y="66137"/>
                    <a:pt x="447829" y="68254"/>
                    <a:pt x="448725" y="70046"/>
                  </a:cubicBezTo>
                  <a:lnTo>
                    <a:pt x="448725" y="70046"/>
                  </a:lnTo>
                  <a:close/>
                  <a:moveTo>
                    <a:pt x="446199" y="47729"/>
                  </a:moveTo>
                  <a:cubicBezTo>
                    <a:pt x="446199" y="51476"/>
                    <a:pt x="445710" y="54408"/>
                    <a:pt x="444814" y="56281"/>
                  </a:cubicBezTo>
                  <a:cubicBezTo>
                    <a:pt x="443592" y="58806"/>
                    <a:pt x="441718" y="60761"/>
                    <a:pt x="439111" y="62227"/>
                  </a:cubicBezTo>
                  <a:cubicBezTo>
                    <a:pt x="436504" y="63693"/>
                    <a:pt x="433572" y="64426"/>
                    <a:pt x="430313" y="64426"/>
                  </a:cubicBezTo>
                  <a:cubicBezTo>
                    <a:pt x="427054" y="64426"/>
                    <a:pt x="424447" y="63693"/>
                    <a:pt x="422737" y="62146"/>
                  </a:cubicBezTo>
                  <a:cubicBezTo>
                    <a:pt x="421026" y="60598"/>
                    <a:pt x="420130" y="58725"/>
                    <a:pt x="420130" y="56444"/>
                  </a:cubicBezTo>
                  <a:cubicBezTo>
                    <a:pt x="420130" y="54978"/>
                    <a:pt x="420537" y="53594"/>
                    <a:pt x="421351" y="52372"/>
                  </a:cubicBezTo>
                  <a:cubicBezTo>
                    <a:pt x="422166" y="51150"/>
                    <a:pt x="423307" y="50254"/>
                    <a:pt x="424773" y="49602"/>
                  </a:cubicBezTo>
                  <a:cubicBezTo>
                    <a:pt x="426240" y="48951"/>
                    <a:pt x="428765" y="48381"/>
                    <a:pt x="432268" y="47892"/>
                  </a:cubicBezTo>
                  <a:cubicBezTo>
                    <a:pt x="438541" y="46996"/>
                    <a:pt x="443185" y="45937"/>
                    <a:pt x="446281" y="44634"/>
                  </a:cubicBezTo>
                  <a:lnTo>
                    <a:pt x="446281" y="47811"/>
                  </a:lnTo>
                  <a:lnTo>
                    <a:pt x="446281" y="47811"/>
                  </a:lnTo>
                  <a:close/>
                  <a:moveTo>
                    <a:pt x="474957" y="69965"/>
                  </a:moveTo>
                  <a:lnTo>
                    <a:pt x="474957" y="0"/>
                  </a:lnTo>
                  <a:lnTo>
                    <a:pt x="466403" y="0"/>
                  </a:lnTo>
                  <a:lnTo>
                    <a:pt x="466403" y="69965"/>
                  </a:lnTo>
                  <a:lnTo>
                    <a:pt x="474957" y="69965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1" name="자유형 50">
              <a:extLst>
                <a:ext uri="{FF2B5EF4-FFF2-40B4-BE49-F238E27FC236}">
                  <a16:creationId xmlns:a16="http://schemas.microsoft.com/office/drawing/2014/main" id="{1024360C-D85F-6536-B809-1F1FA58A1CC9}"/>
                </a:ext>
              </a:extLst>
            </p:cNvPr>
            <p:cNvSpPr/>
            <p:nvPr/>
          </p:nvSpPr>
          <p:spPr>
            <a:xfrm>
              <a:off x="2966373" y="1612824"/>
              <a:ext cx="125134" cy="8144"/>
            </a:xfrm>
            <a:custGeom>
              <a:avLst/>
              <a:gdLst>
                <a:gd name="connsiteX0" fmla="*/ 0 w 125134"/>
                <a:gd name="connsiteY0" fmla="*/ 0 h 8144"/>
                <a:gd name="connsiteX1" fmla="*/ 125135 w 125134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5134" h="8144">
                  <a:moveTo>
                    <a:pt x="0" y="0"/>
                  </a:moveTo>
                  <a:lnTo>
                    <a:pt x="125135" y="0"/>
                  </a:lnTo>
                </a:path>
              </a:pathLst>
            </a:custGeom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2" name="자유형 51">
              <a:extLst>
                <a:ext uri="{FF2B5EF4-FFF2-40B4-BE49-F238E27FC236}">
                  <a16:creationId xmlns:a16="http://schemas.microsoft.com/office/drawing/2014/main" id="{9D2D269C-6C72-ECE1-5F69-3E84C65109BE}"/>
                </a:ext>
              </a:extLst>
            </p:cNvPr>
            <p:cNvSpPr/>
            <p:nvPr/>
          </p:nvSpPr>
          <p:spPr>
            <a:xfrm>
              <a:off x="3166376" y="1738500"/>
              <a:ext cx="161795" cy="72326"/>
            </a:xfrm>
            <a:custGeom>
              <a:avLst/>
              <a:gdLst>
                <a:gd name="connsiteX0" fmla="*/ 3748 w 161795"/>
                <a:gd name="connsiteY0" fmla="*/ 61250 h 72326"/>
                <a:gd name="connsiteX1" fmla="*/ 13850 w 161795"/>
                <a:gd name="connsiteY1" fmla="*/ 69557 h 72326"/>
                <a:gd name="connsiteX2" fmla="*/ 29736 w 161795"/>
                <a:gd name="connsiteY2" fmla="*/ 72327 h 72326"/>
                <a:gd name="connsiteX3" fmla="*/ 43260 w 161795"/>
                <a:gd name="connsiteY3" fmla="*/ 69557 h 72326"/>
                <a:gd name="connsiteX4" fmla="*/ 52465 w 161795"/>
                <a:gd name="connsiteY4" fmla="*/ 61901 h 72326"/>
                <a:gd name="connsiteX5" fmla="*/ 55643 w 161795"/>
                <a:gd name="connsiteY5" fmla="*/ 51394 h 72326"/>
                <a:gd name="connsiteX6" fmla="*/ 52710 w 161795"/>
                <a:gd name="connsiteY6" fmla="*/ 41457 h 72326"/>
                <a:gd name="connsiteX7" fmla="*/ 43667 w 161795"/>
                <a:gd name="connsiteY7" fmla="*/ 34290 h 72326"/>
                <a:gd name="connsiteX8" fmla="*/ 28188 w 161795"/>
                <a:gd name="connsiteY8" fmla="*/ 29810 h 72326"/>
                <a:gd name="connsiteX9" fmla="*/ 14257 w 161795"/>
                <a:gd name="connsiteY9" fmla="*/ 24842 h 72326"/>
                <a:gd name="connsiteX10" fmla="*/ 11569 w 161795"/>
                <a:gd name="connsiteY10" fmla="*/ 18652 h 72326"/>
                <a:gd name="connsiteX11" fmla="*/ 15398 w 161795"/>
                <a:gd name="connsiteY11" fmla="*/ 11240 h 72326"/>
                <a:gd name="connsiteX12" fmla="*/ 27618 w 161795"/>
                <a:gd name="connsiteY12" fmla="*/ 8145 h 72326"/>
                <a:gd name="connsiteX13" fmla="*/ 39838 w 161795"/>
                <a:gd name="connsiteY13" fmla="*/ 11566 h 72326"/>
                <a:gd name="connsiteX14" fmla="*/ 44644 w 161795"/>
                <a:gd name="connsiteY14" fmla="*/ 21584 h 72326"/>
                <a:gd name="connsiteX15" fmla="*/ 53524 w 161795"/>
                <a:gd name="connsiteY15" fmla="*/ 20932 h 72326"/>
                <a:gd name="connsiteX16" fmla="*/ 50103 w 161795"/>
                <a:gd name="connsiteY16" fmla="*/ 9937 h 72326"/>
                <a:gd name="connsiteX17" fmla="*/ 40979 w 161795"/>
                <a:gd name="connsiteY17" fmla="*/ 2525 h 72326"/>
                <a:gd name="connsiteX18" fmla="*/ 27292 w 161795"/>
                <a:gd name="connsiteY18" fmla="*/ 0 h 72326"/>
                <a:gd name="connsiteX19" fmla="*/ 14420 w 161795"/>
                <a:gd name="connsiteY19" fmla="*/ 2362 h 72326"/>
                <a:gd name="connsiteX20" fmla="*/ 5621 w 161795"/>
                <a:gd name="connsiteY20" fmla="*/ 9367 h 72326"/>
                <a:gd name="connsiteX21" fmla="*/ 2607 w 161795"/>
                <a:gd name="connsiteY21" fmla="*/ 19303 h 72326"/>
                <a:gd name="connsiteX22" fmla="*/ 5051 w 161795"/>
                <a:gd name="connsiteY22" fmla="*/ 28018 h 72326"/>
                <a:gd name="connsiteX23" fmla="*/ 12546 w 161795"/>
                <a:gd name="connsiteY23" fmla="*/ 34534 h 72326"/>
                <a:gd name="connsiteX24" fmla="*/ 26070 w 161795"/>
                <a:gd name="connsiteY24" fmla="*/ 38933 h 72326"/>
                <a:gd name="connsiteX25" fmla="*/ 38534 w 161795"/>
                <a:gd name="connsiteY25" fmla="*/ 42353 h 72326"/>
                <a:gd name="connsiteX26" fmla="*/ 44807 w 161795"/>
                <a:gd name="connsiteY26" fmla="*/ 46507 h 72326"/>
                <a:gd name="connsiteX27" fmla="*/ 46681 w 161795"/>
                <a:gd name="connsiteY27" fmla="*/ 52290 h 72326"/>
                <a:gd name="connsiteX28" fmla="*/ 44726 w 161795"/>
                <a:gd name="connsiteY28" fmla="*/ 58317 h 72326"/>
                <a:gd name="connsiteX29" fmla="*/ 38697 w 161795"/>
                <a:gd name="connsiteY29" fmla="*/ 62634 h 72326"/>
                <a:gd name="connsiteX30" fmla="*/ 29328 w 161795"/>
                <a:gd name="connsiteY30" fmla="*/ 64182 h 72326"/>
                <a:gd name="connsiteX31" fmla="*/ 18575 w 161795"/>
                <a:gd name="connsiteY31" fmla="*/ 62146 h 72326"/>
                <a:gd name="connsiteX32" fmla="*/ 11569 w 161795"/>
                <a:gd name="connsiteY32" fmla="*/ 56688 h 72326"/>
                <a:gd name="connsiteX33" fmla="*/ 8717 w 161795"/>
                <a:gd name="connsiteY33" fmla="*/ 48055 h 72326"/>
                <a:gd name="connsiteX34" fmla="*/ 0 w 161795"/>
                <a:gd name="connsiteY34" fmla="*/ 48788 h 72326"/>
                <a:gd name="connsiteX35" fmla="*/ 3829 w 161795"/>
                <a:gd name="connsiteY35" fmla="*/ 61331 h 72326"/>
                <a:gd name="connsiteX36" fmla="*/ 3829 w 161795"/>
                <a:gd name="connsiteY36" fmla="*/ 61331 h 72326"/>
                <a:gd name="connsiteX37" fmla="*/ 75358 w 161795"/>
                <a:gd name="connsiteY37" fmla="*/ 71105 h 72326"/>
                <a:gd name="connsiteX38" fmla="*/ 75358 w 161795"/>
                <a:gd name="connsiteY38" fmla="*/ 16127 h 72326"/>
                <a:gd name="connsiteX39" fmla="*/ 112100 w 161795"/>
                <a:gd name="connsiteY39" fmla="*/ 71105 h 72326"/>
                <a:gd name="connsiteX40" fmla="*/ 121632 w 161795"/>
                <a:gd name="connsiteY40" fmla="*/ 71105 h 72326"/>
                <a:gd name="connsiteX41" fmla="*/ 121632 w 161795"/>
                <a:gd name="connsiteY41" fmla="*/ 1140 h 72326"/>
                <a:gd name="connsiteX42" fmla="*/ 112752 w 161795"/>
                <a:gd name="connsiteY42" fmla="*/ 1140 h 72326"/>
                <a:gd name="connsiteX43" fmla="*/ 112752 w 161795"/>
                <a:gd name="connsiteY43" fmla="*/ 56037 h 72326"/>
                <a:gd name="connsiteX44" fmla="*/ 76010 w 161795"/>
                <a:gd name="connsiteY44" fmla="*/ 1140 h 72326"/>
                <a:gd name="connsiteX45" fmla="*/ 66478 w 161795"/>
                <a:gd name="connsiteY45" fmla="*/ 1140 h 72326"/>
                <a:gd name="connsiteX46" fmla="*/ 66478 w 161795"/>
                <a:gd name="connsiteY46" fmla="*/ 71105 h 72326"/>
                <a:gd name="connsiteX47" fmla="*/ 75358 w 161795"/>
                <a:gd name="connsiteY47" fmla="*/ 71105 h 72326"/>
                <a:gd name="connsiteX48" fmla="*/ 142895 w 161795"/>
                <a:gd name="connsiteY48" fmla="*/ 71105 h 72326"/>
                <a:gd name="connsiteX49" fmla="*/ 142895 w 161795"/>
                <a:gd name="connsiteY49" fmla="*/ 44553 h 72326"/>
                <a:gd name="connsiteX50" fmla="*/ 144361 w 161795"/>
                <a:gd name="connsiteY50" fmla="*/ 34534 h 72326"/>
                <a:gd name="connsiteX51" fmla="*/ 147538 w 161795"/>
                <a:gd name="connsiteY51" fmla="*/ 29810 h 72326"/>
                <a:gd name="connsiteX52" fmla="*/ 152589 w 161795"/>
                <a:gd name="connsiteY52" fmla="*/ 28100 h 72326"/>
                <a:gd name="connsiteX53" fmla="*/ 158862 w 161795"/>
                <a:gd name="connsiteY53" fmla="*/ 29973 h 72326"/>
                <a:gd name="connsiteX54" fmla="*/ 161795 w 161795"/>
                <a:gd name="connsiteY54" fmla="*/ 21991 h 72326"/>
                <a:gd name="connsiteX55" fmla="*/ 152997 w 161795"/>
                <a:gd name="connsiteY55" fmla="*/ 19222 h 72326"/>
                <a:gd name="connsiteX56" fmla="*/ 147457 w 161795"/>
                <a:gd name="connsiteY56" fmla="*/ 20932 h 72326"/>
                <a:gd name="connsiteX57" fmla="*/ 141999 w 161795"/>
                <a:gd name="connsiteY57" fmla="*/ 28018 h 72326"/>
                <a:gd name="connsiteX58" fmla="*/ 141999 w 161795"/>
                <a:gd name="connsiteY58" fmla="*/ 20362 h 72326"/>
                <a:gd name="connsiteX59" fmla="*/ 134259 w 161795"/>
                <a:gd name="connsiteY59" fmla="*/ 20362 h 72326"/>
                <a:gd name="connsiteX60" fmla="*/ 134259 w 161795"/>
                <a:gd name="connsiteY60" fmla="*/ 71023 h 72326"/>
                <a:gd name="connsiteX61" fmla="*/ 142813 w 161795"/>
                <a:gd name="connsiteY61" fmla="*/ 71023 h 7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61795" h="72326">
                  <a:moveTo>
                    <a:pt x="3748" y="61250"/>
                  </a:moveTo>
                  <a:cubicBezTo>
                    <a:pt x="6192" y="64996"/>
                    <a:pt x="9532" y="67765"/>
                    <a:pt x="13850" y="69557"/>
                  </a:cubicBezTo>
                  <a:cubicBezTo>
                    <a:pt x="18167" y="71431"/>
                    <a:pt x="23463" y="72327"/>
                    <a:pt x="29736" y="72327"/>
                  </a:cubicBezTo>
                  <a:cubicBezTo>
                    <a:pt x="34705" y="72327"/>
                    <a:pt x="39268" y="71431"/>
                    <a:pt x="43260" y="69557"/>
                  </a:cubicBezTo>
                  <a:cubicBezTo>
                    <a:pt x="47251" y="67765"/>
                    <a:pt x="50347" y="65159"/>
                    <a:pt x="52465" y="61901"/>
                  </a:cubicBezTo>
                  <a:cubicBezTo>
                    <a:pt x="54584" y="58643"/>
                    <a:pt x="55643" y="55141"/>
                    <a:pt x="55643" y="51394"/>
                  </a:cubicBezTo>
                  <a:cubicBezTo>
                    <a:pt x="55643" y="47648"/>
                    <a:pt x="54665" y="44308"/>
                    <a:pt x="52710" y="41457"/>
                  </a:cubicBezTo>
                  <a:cubicBezTo>
                    <a:pt x="50755" y="38607"/>
                    <a:pt x="47740" y="36163"/>
                    <a:pt x="43667" y="34290"/>
                  </a:cubicBezTo>
                  <a:cubicBezTo>
                    <a:pt x="40897" y="32987"/>
                    <a:pt x="35683" y="31521"/>
                    <a:pt x="28188" y="29810"/>
                  </a:cubicBezTo>
                  <a:cubicBezTo>
                    <a:pt x="20693" y="28100"/>
                    <a:pt x="15968" y="26471"/>
                    <a:pt x="14257" y="24842"/>
                  </a:cubicBezTo>
                  <a:cubicBezTo>
                    <a:pt x="12465" y="23213"/>
                    <a:pt x="11569" y="21177"/>
                    <a:pt x="11569" y="18652"/>
                  </a:cubicBezTo>
                  <a:cubicBezTo>
                    <a:pt x="11569" y="15720"/>
                    <a:pt x="12872" y="13276"/>
                    <a:pt x="15398" y="11240"/>
                  </a:cubicBezTo>
                  <a:cubicBezTo>
                    <a:pt x="17923" y="9204"/>
                    <a:pt x="22078" y="8145"/>
                    <a:pt x="27618" y="8145"/>
                  </a:cubicBezTo>
                  <a:cubicBezTo>
                    <a:pt x="33157" y="8145"/>
                    <a:pt x="37068" y="9285"/>
                    <a:pt x="39838" y="11566"/>
                  </a:cubicBezTo>
                  <a:cubicBezTo>
                    <a:pt x="42608" y="13846"/>
                    <a:pt x="44237" y="17186"/>
                    <a:pt x="44644" y="21584"/>
                  </a:cubicBezTo>
                  <a:lnTo>
                    <a:pt x="53524" y="20932"/>
                  </a:lnTo>
                  <a:cubicBezTo>
                    <a:pt x="53362" y="16860"/>
                    <a:pt x="52221" y="13113"/>
                    <a:pt x="50103" y="9937"/>
                  </a:cubicBezTo>
                  <a:cubicBezTo>
                    <a:pt x="47985" y="6679"/>
                    <a:pt x="44889" y="4235"/>
                    <a:pt x="40979" y="2525"/>
                  </a:cubicBezTo>
                  <a:cubicBezTo>
                    <a:pt x="37068" y="815"/>
                    <a:pt x="32424" y="0"/>
                    <a:pt x="27292" y="0"/>
                  </a:cubicBezTo>
                  <a:cubicBezTo>
                    <a:pt x="22567" y="0"/>
                    <a:pt x="18330" y="815"/>
                    <a:pt x="14420" y="2362"/>
                  </a:cubicBezTo>
                  <a:cubicBezTo>
                    <a:pt x="10591" y="3991"/>
                    <a:pt x="7658" y="6271"/>
                    <a:pt x="5621" y="9367"/>
                  </a:cubicBezTo>
                  <a:cubicBezTo>
                    <a:pt x="3585" y="12462"/>
                    <a:pt x="2607" y="15720"/>
                    <a:pt x="2607" y="19303"/>
                  </a:cubicBezTo>
                  <a:cubicBezTo>
                    <a:pt x="2607" y="22480"/>
                    <a:pt x="3422" y="25412"/>
                    <a:pt x="5051" y="28018"/>
                  </a:cubicBezTo>
                  <a:cubicBezTo>
                    <a:pt x="6680" y="30625"/>
                    <a:pt x="9206" y="32824"/>
                    <a:pt x="12546" y="34534"/>
                  </a:cubicBezTo>
                  <a:cubicBezTo>
                    <a:pt x="15153" y="35919"/>
                    <a:pt x="19634" y="37385"/>
                    <a:pt x="26070" y="38933"/>
                  </a:cubicBezTo>
                  <a:cubicBezTo>
                    <a:pt x="32506" y="40480"/>
                    <a:pt x="36661" y="41620"/>
                    <a:pt x="38534" y="42353"/>
                  </a:cubicBezTo>
                  <a:cubicBezTo>
                    <a:pt x="41467" y="43494"/>
                    <a:pt x="43585" y="44878"/>
                    <a:pt x="44807" y="46507"/>
                  </a:cubicBezTo>
                  <a:cubicBezTo>
                    <a:pt x="46111" y="48136"/>
                    <a:pt x="46681" y="50091"/>
                    <a:pt x="46681" y="52290"/>
                  </a:cubicBezTo>
                  <a:cubicBezTo>
                    <a:pt x="46681" y="54489"/>
                    <a:pt x="46030" y="56444"/>
                    <a:pt x="44726" y="58317"/>
                  </a:cubicBezTo>
                  <a:cubicBezTo>
                    <a:pt x="43422" y="60109"/>
                    <a:pt x="41386" y="61575"/>
                    <a:pt x="38697" y="62634"/>
                  </a:cubicBezTo>
                  <a:cubicBezTo>
                    <a:pt x="36009" y="63693"/>
                    <a:pt x="32913" y="64182"/>
                    <a:pt x="29328" y="64182"/>
                  </a:cubicBezTo>
                  <a:cubicBezTo>
                    <a:pt x="25337" y="64182"/>
                    <a:pt x="21752" y="63530"/>
                    <a:pt x="18575" y="62146"/>
                  </a:cubicBezTo>
                  <a:cubicBezTo>
                    <a:pt x="15398" y="60761"/>
                    <a:pt x="13035" y="58969"/>
                    <a:pt x="11569" y="56688"/>
                  </a:cubicBezTo>
                  <a:cubicBezTo>
                    <a:pt x="10021" y="54408"/>
                    <a:pt x="9125" y="51557"/>
                    <a:pt x="8717" y="48055"/>
                  </a:cubicBezTo>
                  <a:lnTo>
                    <a:pt x="0" y="48788"/>
                  </a:lnTo>
                  <a:cubicBezTo>
                    <a:pt x="163" y="53430"/>
                    <a:pt x="1385" y="57666"/>
                    <a:pt x="3829" y="61331"/>
                  </a:cubicBezTo>
                  <a:lnTo>
                    <a:pt x="3829" y="61331"/>
                  </a:lnTo>
                  <a:close/>
                  <a:moveTo>
                    <a:pt x="75358" y="71105"/>
                  </a:moveTo>
                  <a:lnTo>
                    <a:pt x="75358" y="16127"/>
                  </a:lnTo>
                  <a:lnTo>
                    <a:pt x="112100" y="71105"/>
                  </a:lnTo>
                  <a:lnTo>
                    <a:pt x="121632" y="71105"/>
                  </a:lnTo>
                  <a:lnTo>
                    <a:pt x="121632" y="1140"/>
                  </a:lnTo>
                  <a:lnTo>
                    <a:pt x="112752" y="1140"/>
                  </a:lnTo>
                  <a:lnTo>
                    <a:pt x="112752" y="56037"/>
                  </a:lnTo>
                  <a:lnTo>
                    <a:pt x="76010" y="1140"/>
                  </a:lnTo>
                  <a:lnTo>
                    <a:pt x="66478" y="1140"/>
                  </a:lnTo>
                  <a:lnTo>
                    <a:pt x="66478" y="71105"/>
                  </a:lnTo>
                  <a:lnTo>
                    <a:pt x="75358" y="71105"/>
                  </a:lnTo>
                  <a:close/>
                  <a:moveTo>
                    <a:pt x="142895" y="71105"/>
                  </a:moveTo>
                  <a:lnTo>
                    <a:pt x="142895" y="44553"/>
                  </a:lnTo>
                  <a:cubicBezTo>
                    <a:pt x="142895" y="40887"/>
                    <a:pt x="143383" y="37548"/>
                    <a:pt x="144361" y="34534"/>
                  </a:cubicBezTo>
                  <a:cubicBezTo>
                    <a:pt x="145013" y="32498"/>
                    <a:pt x="146072" y="30950"/>
                    <a:pt x="147538" y="29810"/>
                  </a:cubicBezTo>
                  <a:cubicBezTo>
                    <a:pt x="149005" y="28670"/>
                    <a:pt x="150715" y="28100"/>
                    <a:pt x="152589" y="28100"/>
                  </a:cubicBezTo>
                  <a:cubicBezTo>
                    <a:pt x="154708" y="28100"/>
                    <a:pt x="156826" y="28751"/>
                    <a:pt x="158862" y="29973"/>
                  </a:cubicBezTo>
                  <a:lnTo>
                    <a:pt x="161795" y="21991"/>
                  </a:lnTo>
                  <a:cubicBezTo>
                    <a:pt x="158781" y="20118"/>
                    <a:pt x="155848" y="19222"/>
                    <a:pt x="152997" y="19222"/>
                  </a:cubicBezTo>
                  <a:cubicBezTo>
                    <a:pt x="150960" y="19222"/>
                    <a:pt x="149168" y="19792"/>
                    <a:pt x="147457" y="20932"/>
                  </a:cubicBezTo>
                  <a:cubicBezTo>
                    <a:pt x="145746" y="22073"/>
                    <a:pt x="143954" y="24435"/>
                    <a:pt x="141999" y="28018"/>
                  </a:cubicBezTo>
                  <a:lnTo>
                    <a:pt x="141999" y="20362"/>
                  </a:lnTo>
                  <a:lnTo>
                    <a:pt x="134259" y="20362"/>
                  </a:lnTo>
                  <a:lnTo>
                    <a:pt x="134259" y="71023"/>
                  </a:lnTo>
                  <a:lnTo>
                    <a:pt x="142813" y="71023"/>
                  </a:lnTo>
                  <a:close/>
                </a:path>
              </a:pathLst>
            </a:custGeom>
            <a:solidFill>
              <a:srgbClr val="0D0D0D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3" name="자유형 52">
              <a:extLst>
                <a:ext uri="{FF2B5EF4-FFF2-40B4-BE49-F238E27FC236}">
                  <a16:creationId xmlns:a16="http://schemas.microsoft.com/office/drawing/2014/main" id="{D140729D-ADF1-FB13-4D4A-05605CB0CAE3}"/>
                </a:ext>
              </a:extLst>
            </p:cNvPr>
            <p:cNvSpPr/>
            <p:nvPr/>
          </p:nvSpPr>
          <p:spPr>
            <a:xfrm>
              <a:off x="2966373" y="1777026"/>
              <a:ext cx="125134" cy="8144"/>
            </a:xfrm>
            <a:custGeom>
              <a:avLst/>
              <a:gdLst>
                <a:gd name="connsiteX0" fmla="*/ 0 w 125134"/>
                <a:gd name="connsiteY0" fmla="*/ 0 h 8144"/>
                <a:gd name="connsiteX1" fmla="*/ 125135 w 125134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5134" h="8144">
                  <a:moveTo>
                    <a:pt x="0" y="0"/>
                  </a:moveTo>
                  <a:lnTo>
                    <a:pt x="125135" y="0"/>
                  </a:lnTo>
                </a:path>
              </a:pathLst>
            </a:custGeom>
            <a:ln w="5855" cap="rnd">
              <a:solidFill>
                <a:srgbClr val="0D0D0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458" name="그룹 457">
            <a:extLst>
              <a:ext uri="{FF2B5EF4-FFF2-40B4-BE49-F238E27FC236}">
                <a16:creationId xmlns:a16="http://schemas.microsoft.com/office/drawing/2014/main" id="{A736410A-8E65-B909-8D37-69D98A9C3554}"/>
              </a:ext>
            </a:extLst>
          </p:cNvPr>
          <p:cNvGrpSpPr/>
          <p:nvPr/>
        </p:nvGrpSpPr>
        <p:grpSpPr>
          <a:xfrm>
            <a:off x="4839083" y="439476"/>
            <a:ext cx="2301231" cy="2605641"/>
            <a:chOff x="4397799" y="428478"/>
            <a:chExt cx="1489801" cy="1891488"/>
          </a:xfrm>
        </p:grpSpPr>
        <p:sp>
          <p:nvSpPr>
            <p:cNvPr id="2" name="자유형 1">
              <a:extLst>
                <a:ext uri="{FF2B5EF4-FFF2-40B4-BE49-F238E27FC236}">
                  <a16:creationId xmlns:a16="http://schemas.microsoft.com/office/drawing/2014/main" id="{95D976F2-A4B1-FEBB-64CC-FD74CBB8F1FC}"/>
                </a:ext>
              </a:extLst>
            </p:cNvPr>
            <p:cNvSpPr/>
            <p:nvPr/>
          </p:nvSpPr>
          <p:spPr>
            <a:xfrm>
              <a:off x="4563341" y="1835753"/>
              <a:ext cx="1173136" cy="8144"/>
            </a:xfrm>
            <a:custGeom>
              <a:avLst/>
              <a:gdLst>
                <a:gd name="connsiteX0" fmla="*/ 0 w 1173136"/>
                <a:gd name="connsiteY0" fmla="*/ 0 h 8144"/>
                <a:gd name="connsiteX1" fmla="*/ 1173136 w 1173136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73136" h="8144">
                  <a:moveTo>
                    <a:pt x="0" y="0"/>
                  </a:moveTo>
                  <a:lnTo>
                    <a:pt x="1173136" y="0"/>
                  </a:lnTo>
                </a:path>
              </a:pathLst>
            </a:custGeom>
            <a:ln w="1171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" name="자유형 2">
              <a:extLst>
                <a:ext uri="{FF2B5EF4-FFF2-40B4-BE49-F238E27FC236}">
                  <a16:creationId xmlns:a16="http://schemas.microsoft.com/office/drawing/2014/main" id="{659B16A9-76D5-9508-7DC5-3792DDB43274}"/>
                </a:ext>
              </a:extLst>
            </p:cNvPr>
            <p:cNvSpPr/>
            <p:nvPr/>
          </p:nvSpPr>
          <p:spPr>
            <a:xfrm>
              <a:off x="4668924" y="1835753"/>
              <a:ext cx="956106" cy="43982"/>
            </a:xfrm>
            <a:custGeom>
              <a:avLst/>
              <a:gdLst>
                <a:gd name="connsiteX0" fmla="*/ 0 w 956106"/>
                <a:gd name="connsiteY0" fmla="*/ 0 h 43982"/>
                <a:gd name="connsiteX1" fmla="*/ 0 w 956106"/>
                <a:gd name="connsiteY1" fmla="*/ 43982 h 43982"/>
                <a:gd name="connsiteX2" fmla="*/ 159351 w 956106"/>
                <a:gd name="connsiteY2" fmla="*/ 0 h 43982"/>
                <a:gd name="connsiteX3" fmla="*/ 159351 w 956106"/>
                <a:gd name="connsiteY3" fmla="*/ 43982 h 43982"/>
                <a:gd name="connsiteX4" fmla="*/ 318702 w 956106"/>
                <a:gd name="connsiteY4" fmla="*/ 0 h 43982"/>
                <a:gd name="connsiteX5" fmla="*/ 318702 w 956106"/>
                <a:gd name="connsiteY5" fmla="*/ 43982 h 43982"/>
                <a:gd name="connsiteX6" fmla="*/ 478053 w 956106"/>
                <a:gd name="connsiteY6" fmla="*/ 0 h 43982"/>
                <a:gd name="connsiteX7" fmla="*/ 478053 w 956106"/>
                <a:gd name="connsiteY7" fmla="*/ 43982 h 43982"/>
                <a:gd name="connsiteX8" fmla="*/ 637404 w 956106"/>
                <a:gd name="connsiteY8" fmla="*/ 0 h 43982"/>
                <a:gd name="connsiteX9" fmla="*/ 637404 w 956106"/>
                <a:gd name="connsiteY9" fmla="*/ 43982 h 43982"/>
                <a:gd name="connsiteX10" fmla="*/ 796755 w 956106"/>
                <a:gd name="connsiteY10" fmla="*/ 0 h 43982"/>
                <a:gd name="connsiteX11" fmla="*/ 796755 w 956106"/>
                <a:gd name="connsiteY11" fmla="*/ 43982 h 43982"/>
                <a:gd name="connsiteX12" fmla="*/ 956106 w 956106"/>
                <a:gd name="connsiteY12" fmla="*/ 0 h 43982"/>
                <a:gd name="connsiteX13" fmla="*/ 956106 w 956106"/>
                <a:gd name="connsiteY13" fmla="*/ 43982 h 4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6106" h="43982">
                  <a:moveTo>
                    <a:pt x="0" y="0"/>
                  </a:moveTo>
                  <a:lnTo>
                    <a:pt x="0" y="43982"/>
                  </a:lnTo>
                  <a:moveTo>
                    <a:pt x="159351" y="0"/>
                  </a:moveTo>
                  <a:lnTo>
                    <a:pt x="159351" y="43982"/>
                  </a:lnTo>
                  <a:moveTo>
                    <a:pt x="318702" y="0"/>
                  </a:moveTo>
                  <a:lnTo>
                    <a:pt x="318702" y="43982"/>
                  </a:lnTo>
                  <a:moveTo>
                    <a:pt x="478053" y="0"/>
                  </a:moveTo>
                  <a:lnTo>
                    <a:pt x="478053" y="43982"/>
                  </a:lnTo>
                  <a:moveTo>
                    <a:pt x="637404" y="0"/>
                  </a:moveTo>
                  <a:lnTo>
                    <a:pt x="637404" y="43982"/>
                  </a:lnTo>
                  <a:moveTo>
                    <a:pt x="796755" y="0"/>
                  </a:moveTo>
                  <a:lnTo>
                    <a:pt x="796755" y="43982"/>
                  </a:lnTo>
                  <a:moveTo>
                    <a:pt x="956106" y="0"/>
                  </a:moveTo>
                  <a:lnTo>
                    <a:pt x="956106" y="43982"/>
                  </a:lnTo>
                </a:path>
              </a:pathLst>
            </a:custGeom>
            <a:noFill/>
            <a:ln w="11710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" name="자유형 3">
              <a:extLst>
                <a:ext uri="{FF2B5EF4-FFF2-40B4-BE49-F238E27FC236}">
                  <a16:creationId xmlns:a16="http://schemas.microsoft.com/office/drawing/2014/main" id="{C0683E8E-17BC-0DC1-F85A-75037796BE52}"/>
                </a:ext>
              </a:extLst>
            </p:cNvPr>
            <p:cNvSpPr/>
            <p:nvPr/>
          </p:nvSpPr>
          <p:spPr>
            <a:xfrm>
              <a:off x="4523422" y="1920541"/>
              <a:ext cx="162528" cy="162327"/>
            </a:xfrm>
            <a:custGeom>
              <a:avLst/>
              <a:gdLst>
                <a:gd name="connsiteX0" fmla="*/ 54583 w 162528"/>
                <a:gd name="connsiteY0" fmla="*/ 153124 h 162327"/>
                <a:gd name="connsiteX1" fmla="*/ 35276 w 162528"/>
                <a:gd name="connsiteY1" fmla="*/ 133821 h 162327"/>
                <a:gd name="connsiteX2" fmla="*/ 54176 w 162528"/>
                <a:gd name="connsiteY2" fmla="*/ 114924 h 162327"/>
                <a:gd name="connsiteX3" fmla="*/ 46518 w 162528"/>
                <a:gd name="connsiteY3" fmla="*/ 107268 h 162327"/>
                <a:gd name="connsiteX4" fmla="*/ 27618 w 162528"/>
                <a:gd name="connsiteY4" fmla="*/ 126164 h 162327"/>
                <a:gd name="connsiteX5" fmla="*/ 16864 w 162528"/>
                <a:gd name="connsiteY5" fmla="*/ 115413 h 162327"/>
                <a:gd name="connsiteX6" fmla="*/ 38779 w 162528"/>
                <a:gd name="connsiteY6" fmla="*/ 93503 h 162327"/>
                <a:gd name="connsiteX7" fmla="*/ 31121 w 162528"/>
                <a:gd name="connsiteY7" fmla="*/ 85847 h 162327"/>
                <a:gd name="connsiteX8" fmla="*/ 0 w 162528"/>
                <a:gd name="connsiteY8" fmla="*/ 116961 h 162327"/>
                <a:gd name="connsiteX9" fmla="*/ 45378 w 162528"/>
                <a:gd name="connsiteY9" fmla="*/ 162328 h 162327"/>
                <a:gd name="connsiteX10" fmla="*/ 54502 w 162528"/>
                <a:gd name="connsiteY10" fmla="*/ 153205 h 162327"/>
                <a:gd name="connsiteX11" fmla="*/ 54502 w 162528"/>
                <a:gd name="connsiteY11" fmla="*/ 153205 h 162327"/>
                <a:gd name="connsiteX12" fmla="*/ 84156 w 162528"/>
                <a:gd name="connsiteY12" fmla="*/ 117286 h 162327"/>
                <a:gd name="connsiteX13" fmla="*/ 101346 w 162528"/>
                <a:gd name="connsiteY13" fmla="*/ 108083 h 162327"/>
                <a:gd name="connsiteX14" fmla="*/ 109574 w 162528"/>
                <a:gd name="connsiteY14" fmla="*/ 96598 h 162327"/>
                <a:gd name="connsiteX15" fmla="*/ 110633 w 162528"/>
                <a:gd name="connsiteY15" fmla="*/ 85440 h 162327"/>
                <a:gd name="connsiteX16" fmla="*/ 105501 w 162528"/>
                <a:gd name="connsiteY16" fmla="*/ 75992 h 162327"/>
                <a:gd name="connsiteX17" fmla="*/ 96458 w 162528"/>
                <a:gd name="connsiteY17" fmla="*/ 70616 h 162327"/>
                <a:gd name="connsiteX18" fmla="*/ 86845 w 162528"/>
                <a:gd name="connsiteY18" fmla="*/ 71023 h 162327"/>
                <a:gd name="connsiteX19" fmla="*/ 73728 w 162528"/>
                <a:gd name="connsiteY19" fmla="*/ 77621 h 162327"/>
                <a:gd name="connsiteX20" fmla="*/ 62241 w 162528"/>
                <a:gd name="connsiteY20" fmla="*/ 82996 h 162327"/>
                <a:gd name="connsiteX21" fmla="*/ 58086 w 162528"/>
                <a:gd name="connsiteY21" fmla="*/ 81612 h 162327"/>
                <a:gd name="connsiteX22" fmla="*/ 56702 w 162528"/>
                <a:gd name="connsiteY22" fmla="*/ 77376 h 162327"/>
                <a:gd name="connsiteX23" fmla="*/ 61345 w 162528"/>
                <a:gd name="connsiteY23" fmla="*/ 69476 h 162327"/>
                <a:gd name="connsiteX24" fmla="*/ 68677 w 162528"/>
                <a:gd name="connsiteY24" fmla="*/ 65240 h 162327"/>
                <a:gd name="connsiteX25" fmla="*/ 76254 w 162528"/>
                <a:gd name="connsiteY25" fmla="*/ 67766 h 162327"/>
                <a:gd name="connsiteX26" fmla="*/ 84971 w 162528"/>
                <a:gd name="connsiteY26" fmla="*/ 58236 h 162327"/>
                <a:gd name="connsiteX27" fmla="*/ 70470 w 162528"/>
                <a:gd name="connsiteY27" fmla="*/ 52779 h 162327"/>
                <a:gd name="connsiteX28" fmla="*/ 53850 w 162528"/>
                <a:gd name="connsiteY28" fmla="*/ 61901 h 162327"/>
                <a:gd name="connsiteX29" fmla="*/ 46518 w 162528"/>
                <a:gd name="connsiteY29" fmla="*/ 72408 h 162327"/>
                <a:gd name="connsiteX30" fmla="*/ 45459 w 162528"/>
                <a:gd name="connsiteY30" fmla="*/ 82671 h 162327"/>
                <a:gd name="connsiteX31" fmla="*/ 49940 w 162528"/>
                <a:gd name="connsiteY31" fmla="*/ 91141 h 162327"/>
                <a:gd name="connsiteX32" fmla="*/ 63219 w 162528"/>
                <a:gd name="connsiteY32" fmla="*/ 96110 h 162327"/>
                <a:gd name="connsiteX33" fmla="*/ 78046 w 162528"/>
                <a:gd name="connsiteY33" fmla="*/ 90245 h 162327"/>
                <a:gd name="connsiteX34" fmla="*/ 87333 w 162528"/>
                <a:gd name="connsiteY34" fmla="*/ 84870 h 162327"/>
                <a:gd name="connsiteX35" fmla="*/ 92629 w 162528"/>
                <a:gd name="connsiteY35" fmla="*/ 83566 h 162327"/>
                <a:gd name="connsiteX36" fmla="*/ 96295 w 162528"/>
                <a:gd name="connsiteY36" fmla="*/ 85358 h 162327"/>
                <a:gd name="connsiteX37" fmla="*/ 98413 w 162528"/>
                <a:gd name="connsiteY37" fmla="*/ 91956 h 162327"/>
                <a:gd name="connsiteX38" fmla="*/ 93606 w 162528"/>
                <a:gd name="connsiteY38" fmla="*/ 100508 h 162327"/>
                <a:gd name="connsiteX39" fmla="*/ 84889 w 162528"/>
                <a:gd name="connsiteY39" fmla="*/ 105069 h 162327"/>
                <a:gd name="connsiteX40" fmla="*/ 75032 w 162528"/>
                <a:gd name="connsiteY40" fmla="*/ 101730 h 162327"/>
                <a:gd name="connsiteX41" fmla="*/ 66967 w 162528"/>
                <a:gd name="connsiteY41" fmla="*/ 111504 h 162327"/>
                <a:gd name="connsiteX42" fmla="*/ 84075 w 162528"/>
                <a:gd name="connsiteY42" fmla="*/ 117612 h 162327"/>
                <a:gd name="connsiteX43" fmla="*/ 84075 w 162528"/>
                <a:gd name="connsiteY43" fmla="*/ 117612 h 162327"/>
                <a:gd name="connsiteX44" fmla="*/ 134992 w 162528"/>
                <a:gd name="connsiteY44" fmla="*/ 72815 h 162327"/>
                <a:gd name="connsiteX45" fmla="*/ 105419 w 162528"/>
                <a:gd name="connsiteY45" fmla="*/ 43249 h 162327"/>
                <a:gd name="connsiteX46" fmla="*/ 153322 w 162528"/>
                <a:gd name="connsiteY46" fmla="*/ 54571 h 162327"/>
                <a:gd name="connsiteX47" fmla="*/ 162528 w 162528"/>
                <a:gd name="connsiteY47" fmla="*/ 45367 h 162327"/>
                <a:gd name="connsiteX48" fmla="*/ 117151 w 162528"/>
                <a:gd name="connsiteY48" fmla="*/ 0 h 162327"/>
                <a:gd name="connsiteX49" fmla="*/ 108678 w 162528"/>
                <a:gd name="connsiteY49" fmla="*/ 8471 h 162327"/>
                <a:gd name="connsiteX50" fmla="*/ 138984 w 162528"/>
                <a:gd name="connsiteY50" fmla="*/ 38770 h 162327"/>
                <a:gd name="connsiteX51" fmla="*/ 90103 w 162528"/>
                <a:gd name="connsiteY51" fmla="*/ 27041 h 162327"/>
                <a:gd name="connsiteX52" fmla="*/ 81223 w 162528"/>
                <a:gd name="connsiteY52" fmla="*/ 35919 h 162327"/>
                <a:gd name="connsiteX53" fmla="*/ 126601 w 162528"/>
                <a:gd name="connsiteY53" fmla="*/ 81286 h 162327"/>
                <a:gd name="connsiteX54" fmla="*/ 135074 w 162528"/>
                <a:gd name="connsiteY54" fmla="*/ 72815 h 162327"/>
                <a:gd name="connsiteX55" fmla="*/ 135074 w 162528"/>
                <a:gd name="connsiteY55" fmla="*/ 72815 h 1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62528" h="162327">
                  <a:moveTo>
                    <a:pt x="54583" y="153124"/>
                  </a:moveTo>
                  <a:lnTo>
                    <a:pt x="35276" y="133821"/>
                  </a:lnTo>
                  <a:lnTo>
                    <a:pt x="54176" y="114924"/>
                  </a:lnTo>
                  <a:lnTo>
                    <a:pt x="46518" y="107268"/>
                  </a:lnTo>
                  <a:lnTo>
                    <a:pt x="27618" y="126164"/>
                  </a:lnTo>
                  <a:lnTo>
                    <a:pt x="16864" y="115413"/>
                  </a:lnTo>
                  <a:lnTo>
                    <a:pt x="38779" y="93503"/>
                  </a:lnTo>
                  <a:lnTo>
                    <a:pt x="31121" y="85847"/>
                  </a:lnTo>
                  <a:lnTo>
                    <a:pt x="0" y="116961"/>
                  </a:lnTo>
                  <a:lnTo>
                    <a:pt x="45378" y="162328"/>
                  </a:lnTo>
                  <a:lnTo>
                    <a:pt x="54502" y="153205"/>
                  </a:lnTo>
                  <a:lnTo>
                    <a:pt x="54502" y="153205"/>
                  </a:lnTo>
                  <a:close/>
                  <a:moveTo>
                    <a:pt x="84156" y="117286"/>
                  </a:moveTo>
                  <a:cubicBezTo>
                    <a:pt x="89859" y="116879"/>
                    <a:pt x="95643" y="113784"/>
                    <a:pt x="101346" y="108083"/>
                  </a:cubicBezTo>
                  <a:cubicBezTo>
                    <a:pt x="105256" y="104173"/>
                    <a:pt x="108026" y="100264"/>
                    <a:pt x="109574" y="96598"/>
                  </a:cubicBezTo>
                  <a:cubicBezTo>
                    <a:pt x="111122" y="92852"/>
                    <a:pt x="111448" y="89105"/>
                    <a:pt x="110633" y="85440"/>
                  </a:cubicBezTo>
                  <a:cubicBezTo>
                    <a:pt x="109819" y="81693"/>
                    <a:pt x="108108" y="78598"/>
                    <a:pt x="105501" y="75992"/>
                  </a:cubicBezTo>
                  <a:cubicBezTo>
                    <a:pt x="102649" y="73141"/>
                    <a:pt x="99635" y="71349"/>
                    <a:pt x="96458" y="70616"/>
                  </a:cubicBezTo>
                  <a:cubicBezTo>
                    <a:pt x="93281" y="69883"/>
                    <a:pt x="90103" y="70046"/>
                    <a:pt x="86845" y="71023"/>
                  </a:cubicBezTo>
                  <a:cubicBezTo>
                    <a:pt x="83586" y="72001"/>
                    <a:pt x="79187" y="74200"/>
                    <a:pt x="73728" y="77621"/>
                  </a:cubicBezTo>
                  <a:cubicBezTo>
                    <a:pt x="68189" y="81042"/>
                    <a:pt x="64441" y="82833"/>
                    <a:pt x="62241" y="82996"/>
                  </a:cubicBezTo>
                  <a:cubicBezTo>
                    <a:pt x="60531" y="83159"/>
                    <a:pt x="59227" y="82671"/>
                    <a:pt x="58086" y="81612"/>
                  </a:cubicBezTo>
                  <a:cubicBezTo>
                    <a:pt x="56946" y="80472"/>
                    <a:pt x="56457" y="79005"/>
                    <a:pt x="56702" y="77376"/>
                  </a:cubicBezTo>
                  <a:cubicBezTo>
                    <a:pt x="57109" y="74770"/>
                    <a:pt x="58657" y="72164"/>
                    <a:pt x="61345" y="69476"/>
                  </a:cubicBezTo>
                  <a:cubicBezTo>
                    <a:pt x="63952" y="66870"/>
                    <a:pt x="66396" y="65485"/>
                    <a:pt x="68677" y="65240"/>
                  </a:cubicBezTo>
                  <a:cubicBezTo>
                    <a:pt x="70958" y="64996"/>
                    <a:pt x="73484" y="65811"/>
                    <a:pt x="76254" y="67766"/>
                  </a:cubicBezTo>
                  <a:lnTo>
                    <a:pt x="84971" y="58236"/>
                  </a:lnTo>
                  <a:cubicBezTo>
                    <a:pt x="80653" y="54245"/>
                    <a:pt x="75847" y="52372"/>
                    <a:pt x="70470" y="52779"/>
                  </a:cubicBezTo>
                  <a:cubicBezTo>
                    <a:pt x="65093" y="53186"/>
                    <a:pt x="59553" y="56200"/>
                    <a:pt x="53850" y="61901"/>
                  </a:cubicBezTo>
                  <a:cubicBezTo>
                    <a:pt x="50347" y="65403"/>
                    <a:pt x="47903" y="68906"/>
                    <a:pt x="46518" y="72408"/>
                  </a:cubicBezTo>
                  <a:cubicBezTo>
                    <a:pt x="45133" y="75910"/>
                    <a:pt x="44726" y="79331"/>
                    <a:pt x="45459" y="82671"/>
                  </a:cubicBezTo>
                  <a:cubicBezTo>
                    <a:pt x="46192" y="86010"/>
                    <a:pt x="47659" y="88779"/>
                    <a:pt x="49940" y="91141"/>
                  </a:cubicBezTo>
                  <a:cubicBezTo>
                    <a:pt x="53524" y="94725"/>
                    <a:pt x="57924" y="96354"/>
                    <a:pt x="63219" y="96110"/>
                  </a:cubicBezTo>
                  <a:cubicBezTo>
                    <a:pt x="66967" y="95865"/>
                    <a:pt x="71936" y="93992"/>
                    <a:pt x="78046" y="90245"/>
                  </a:cubicBezTo>
                  <a:cubicBezTo>
                    <a:pt x="82771" y="87395"/>
                    <a:pt x="85949" y="85603"/>
                    <a:pt x="87333" y="84870"/>
                  </a:cubicBezTo>
                  <a:cubicBezTo>
                    <a:pt x="89452" y="83892"/>
                    <a:pt x="91244" y="83404"/>
                    <a:pt x="92629" y="83566"/>
                  </a:cubicBezTo>
                  <a:cubicBezTo>
                    <a:pt x="94014" y="83729"/>
                    <a:pt x="95236" y="84300"/>
                    <a:pt x="96295" y="85358"/>
                  </a:cubicBezTo>
                  <a:cubicBezTo>
                    <a:pt x="98006" y="87069"/>
                    <a:pt x="98658" y="89268"/>
                    <a:pt x="98413" y="91956"/>
                  </a:cubicBezTo>
                  <a:cubicBezTo>
                    <a:pt x="98169" y="94725"/>
                    <a:pt x="96539" y="97576"/>
                    <a:pt x="93606" y="100508"/>
                  </a:cubicBezTo>
                  <a:cubicBezTo>
                    <a:pt x="90837" y="103277"/>
                    <a:pt x="87904" y="104825"/>
                    <a:pt x="84889" y="105069"/>
                  </a:cubicBezTo>
                  <a:cubicBezTo>
                    <a:pt x="81875" y="105313"/>
                    <a:pt x="78535" y="104173"/>
                    <a:pt x="75032" y="101730"/>
                  </a:cubicBezTo>
                  <a:lnTo>
                    <a:pt x="66967" y="111504"/>
                  </a:lnTo>
                  <a:cubicBezTo>
                    <a:pt x="72669" y="115983"/>
                    <a:pt x="78372" y="118019"/>
                    <a:pt x="84075" y="117612"/>
                  </a:cubicBezTo>
                  <a:lnTo>
                    <a:pt x="84075" y="117612"/>
                  </a:lnTo>
                  <a:close/>
                  <a:moveTo>
                    <a:pt x="134992" y="72815"/>
                  </a:moveTo>
                  <a:lnTo>
                    <a:pt x="105419" y="43249"/>
                  </a:lnTo>
                  <a:lnTo>
                    <a:pt x="153322" y="54571"/>
                  </a:lnTo>
                  <a:lnTo>
                    <a:pt x="162528" y="45367"/>
                  </a:lnTo>
                  <a:lnTo>
                    <a:pt x="117151" y="0"/>
                  </a:lnTo>
                  <a:lnTo>
                    <a:pt x="108678" y="8471"/>
                  </a:lnTo>
                  <a:lnTo>
                    <a:pt x="138984" y="38770"/>
                  </a:lnTo>
                  <a:lnTo>
                    <a:pt x="90103" y="27041"/>
                  </a:lnTo>
                  <a:lnTo>
                    <a:pt x="81223" y="35919"/>
                  </a:lnTo>
                  <a:lnTo>
                    <a:pt x="126601" y="81286"/>
                  </a:lnTo>
                  <a:lnTo>
                    <a:pt x="135074" y="72815"/>
                  </a:lnTo>
                  <a:lnTo>
                    <a:pt x="135074" y="72815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" name="자유형 4">
              <a:extLst>
                <a:ext uri="{FF2B5EF4-FFF2-40B4-BE49-F238E27FC236}">
                  <a16:creationId xmlns:a16="http://schemas.microsoft.com/office/drawing/2014/main" id="{EDC288F3-A596-A43A-0523-C3DC03F8C7B4}"/>
                </a:ext>
              </a:extLst>
            </p:cNvPr>
            <p:cNvSpPr/>
            <p:nvPr/>
          </p:nvSpPr>
          <p:spPr>
            <a:xfrm>
              <a:off x="4587456" y="1925591"/>
              <a:ext cx="252550" cy="252491"/>
            </a:xfrm>
            <a:custGeom>
              <a:avLst/>
              <a:gdLst>
                <a:gd name="connsiteX0" fmla="*/ 54013 w 252550"/>
                <a:gd name="connsiteY0" fmla="*/ 243940 h 252491"/>
                <a:gd name="connsiteX1" fmla="*/ 18330 w 252550"/>
                <a:gd name="connsiteY1" fmla="*/ 208265 h 252491"/>
                <a:gd name="connsiteX2" fmla="*/ 62975 w 252550"/>
                <a:gd name="connsiteY2" fmla="*/ 234980 h 252491"/>
                <a:gd name="connsiteX3" fmla="*/ 71773 w 252550"/>
                <a:gd name="connsiteY3" fmla="*/ 226184 h 252491"/>
                <a:gd name="connsiteX4" fmla="*/ 45052 w 252550"/>
                <a:gd name="connsiteY4" fmla="*/ 181468 h 252491"/>
                <a:gd name="connsiteX5" fmla="*/ 80734 w 252550"/>
                <a:gd name="connsiteY5" fmla="*/ 217143 h 252491"/>
                <a:gd name="connsiteX6" fmla="*/ 89207 w 252550"/>
                <a:gd name="connsiteY6" fmla="*/ 208672 h 252491"/>
                <a:gd name="connsiteX7" fmla="*/ 43830 w 252550"/>
                <a:gd name="connsiteY7" fmla="*/ 163305 h 252491"/>
                <a:gd name="connsiteX8" fmla="*/ 30062 w 252550"/>
                <a:gd name="connsiteY8" fmla="*/ 177070 h 252491"/>
                <a:gd name="connsiteX9" fmla="*/ 52873 w 252550"/>
                <a:gd name="connsiteY9" fmla="*/ 216166 h 252491"/>
                <a:gd name="connsiteX10" fmla="*/ 13687 w 252550"/>
                <a:gd name="connsiteY10" fmla="*/ 193441 h 252491"/>
                <a:gd name="connsiteX11" fmla="*/ 0 w 252550"/>
                <a:gd name="connsiteY11" fmla="*/ 207125 h 252491"/>
                <a:gd name="connsiteX12" fmla="*/ 45378 w 252550"/>
                <a:gd name="connsiteY12" fmla="*/ 252492 h 252491"/>
                <a:gd name="connsiteX13" fmla="*/ 53850 w 252550"/>
                <a:gd name="connsiteY13" fmla="*/ 244021 h 252491"/>
                <a:gd name="connsiteX14" fmla="*/ 53850 w 252550"/>
                <a:gd name="connsiteY14" fmla="*/ 244021 h 252491"/>
                <a:gd name="connsiteX15" fmla="*/ 98413 w 252550"/>
                <a:gd name="connsiteY15" fmla="*/ 193197 h 252491"/>
                <a:gd name="connsiteX16" fmla="*/ 115603 w 252550"/>
                <a:gd name="connsiteY16" fmla="*/ 183993 h 252491"/>
                <a:gd name="connsiteX17" fmla="*/ 123831 w 252550"/>
                <a:gd name="connsiteY17" fmla="*/ 172509 h 252491"/>
                <a:gd name="connsiteX18" fmla="*/ 124890 w 252550"/>
                <a:gd name="connsiteY18" fmla="*/ 161350 h 252491"/>
                <a:gd name="connsiteX19" fmla="*/ 119758 w 252550"/>
                <a:gd name="connsiteY19" fmla="*/ 151902 h 252491"/>
                <a:gd name="connsiteX20" fmla="*/ 110715 w 252550"/>
                <a:gd name="connsiteY20" fmla="*/ 146527 h 252491"/>
                <a:gd name="connsiteX21" fmla="*/ 101101 w 252550"/>
                <a:gd name="connsiteY21" fmla="*/ 146934 h 252491"/>
                <a:gd name="connsiteX22" fmla="*/ 87985 w 252550"/>
                <a:gd name="connsiteY22" fmla="*/ 153531 h 252491"/>
                <a:gd name="connsiteX23" fmla="*/ 76498 w 252550"/>
                <a:gd name="connsiteY23" fmla="*/ 158907 h 252491"/>
                <a:gd name="connsiteX24" fmla="*/ 72343 w 252550"/>
                <a:gd name="connsiteY24" fmla="*/ 157522 h 252491"/>
                <a:gd name="connsiteX25" fmla="*/ 70958 w 252550"/>
                <a:gd name="connsiteY25" fmla="*/ 153287 h 252491"/>
                <a:gd name="connsiteX26" fmla="*/ 75602 w 252550"/>
                <a:gd name="connsiteY26" fmla="*/ 145386 h 252491"/>
                <a:gd name="connsiteX27" fmla="*/ 82934 w 252550"/>
                <a:gd name="connsiteY27" fmla="*/ 141151 h 252491"/>
                <a:gd name="connsiteX28" fmla="*/ 90511 w 252550"/>
                <a:gd name="connsiteY28" fmla="*/ 143676 h 252491"/>
                <a:gd name="connsiteX29" fmla="*/ 99228 w 252550"/>
                <a:gd name="connsiteY29" fmla="*/ 134146 h 252491"/>
                <a:gd name="connsiteX30" fmla="*/ 84726 w 252550"/>
                <a:gd name="connsiteY30" fmla="*/ 128689 h 252491"/>
                <a:gd name="connsiteX31" fmla="*/ 68107 w 252550"/>
                <a:gd name="connsiteY31" fmla="*/ 137811 h 252491"/>
                <a:gd name="connsiteX32" fmla="*/ 60775 w 252550"/>
                <a:gd name="connsiteY32" fmla="*/ 148318 h 252491"/>
                <a:gd name="connsiteX33" fmla="*/ 59716 w 252550"/>
                <a:gd name="connsiteY33" fmla="*/ 158581 h 252491"/>
                <a:gd name="connsiteX34" fmla="*/ 64197 w 252550"/>
                <a:gd name="connsiteY34" fmla="*/ 167052 h 252491"/>
                <a:gd name="connsiteX35" fmla="*/ 77476 w 252550"/>
                <a:gd name="connsiteY35" fmla="*/ 172020 h 252491"/>
                <a:gd name="connsiteX36" fmla="*/ 92303 w 252550"/>
                <a:gd name="connsiteY36" fmla="*/ 166156 h 252491"/>
                <a:gd name="connsiteX37" fmla="*/ 101590 w 252550"/>
                <a:gd name="connsiteY37" fmla="*/ 160780 h 252491"/>
                <a:gd name="connsiteX38" fmla="*/ 106886 w 252550"/>
                <a:gd name="connsiteY38" fmla="*/ 159477 h 252491"/>
                <a:gd name="connsiteX39" fmla="*/ 110552 w 252550"/>
                <a:gd name="connsiteY39" fmla="*/ 161269 h 252491"/>
                <a:gd name="connsiteX40" fmla="*/ 112670 w 252550"/>
                <a:gd name="connsiteY40" fmla="*/ 167866 h 252491"/>
                <a:gd name="connsiteX41" fmla="*/ 107863 w 252550"/>
                <a:gd name="connsiteY41" fmla="*/ 176418 h 252491"/>
                <a:gd name="connsiteX42" fmla="*/ 99146 w 252550"/>
                <a:gd name="connsiteY42" fmla="*/ 180980 h 252491"/>
                <a:gd name="connsiteX43" fmla="*/ 89289 w 252550"/>
                <a:gd name="connsiteY43" fmla="*/ 177640 h 252491"/>
                <a:gd name="connsiteX44" fmla="*/ 81223 w 252550"/>
                <a:gd name="connsiteY44" fmla="*/ 187414 h 252491"/>
                <a:gd name="connsiteX45" fmla="*/ 98332 w 252550"/>
                <a:gd name="connsiteY45" fmla="*/ 193523 h 252491"/>
                <a:gd name="connsiteX46" fmla="*/ 98332 w 252550"/>
                <a:gd name="connsiteY46" fmla="*/ 193523 h 252491"/>
                <a:gd name="connsiteX47" fmla="*/ 149249 w 252550"/>
                <a:gd name="connsiteY47" fmla="*/ 148726 h 252491"/>
                <a:gd name="connsiteX48" fmla="*/ 119676 w 252550"/>
                <a:gd name="connsiteY48" fmla="*/ 119160 h 252491"/>
                <a:gd name="connsiteX49" fmla="*/ 167579 w 252550"/>
                <a:gd name="connsiteY49" fmla="*/ 130481 h 252491"/>
                <a:gd name="connsiteX50" fmla="*/ 176785 w 252550"/>
                <a:gd name="connsiteY50" fmla="*/ 121277 h 252491"/>
                <a:gd name="connsiteX51" fmla="*/ 131407 w 252550"/>
                <a:gd name="connsiteY51" fmla="*/ 75910 h 252491"/>
                <a:gd name="connsiteX52" fmla="*/ 122935 w 252550"/>
                <a:gd name="connsiteY52" fmla="*/ 84381 h 252491"/>
                <a:gd name="connsiteX53" fmla="*/ 153241 w 252550"/>
                <a:gd name="connsiteY53" fmla="*/ 114680 h 252491"/>
                <a:gd name="connsiteX54" fmla="*/ 104360 w 252550"/>
                <a:gd name="connsiteY54" fmla="*/ 102951 h 252491"/>
                <a:gd name="connsiteX55" fmla="*/ 95480 w 252550"/>
                <a:gd name="connsiteY55" fmla="*/ 111829 h 252491"/>
                <a:gd name="connsiteX56" fmla="*/ 140858 w 252550"/>
                <a:gd name="connsiteY56" fmla="*/ 157196 h 252491"/>
                <a:gd name="connsiteX57" fmla="*/ 149330 w 252550"/>
                <a:gd name="connsiteY57" fmla="*/ 148726 h 252491"/>
                <a:gd name="connsiteX58" fmla="*/ 149330 w 252550"/>
                <a:gd name="connsiteY58" fmla="*/ 148726 h 252491"/>
                <a:gd name="connsiteX59" fmla="*/ 186398 w 252550"/>
                <a:gd name="connsiteY59" fmla="*/ 111585 h 252491"/>
                <a:gd name="connsiteX60" fmla="*/ 203670 w 252550"/>
                <a:gd name="connsiteY60" fmla="*/ 94318 h 252491"/>
                <a:gd name="connsiteX61" fmla="*/ 210839 w 252550"/>
                <a:gd name="connsiteY61" fmla="*/ 85277 h 252491"/>
                <a:gd name="connsiteX62" fmla="*/ 213690 w 252550"/>
                <a:gd name="connsiteY62" fmla="*/ 75259 h 252491"/>
                <a:gd name="connsiteX63" fmla="*/ 210513 w 252550"/>
                <a:gd name="connsiteY63" fmla="*/ 62390 h 252491"/>
                <a:gd name="connsiteX64" fmla="*/ 202285 w 252550"/>
                <a:gd name="connsiteY64" fmla="*/ 51313 h 252491"/>
                <a:gd name="connsiteX65" fmla="*/ 190064 w 252550"/>
                <a:gd name="connsiteY65" fmla="*/ 42109 h 252491"/>
                <a:gd name="connsiteX66" fmla="*/ 178414 w 252550"/>
                <a:gd name="connsiteY66" fmla="*/ 39095 h 252491"/>
                <a:gd name="connsiteX67" fmla="*/ 167416 w 252550"/>
                <a:gd name="connsiteY67" fmla="*/ 41783 h 252491"/>
                <a:gd name="connsiteX68" fmla="*/ 157885 w 252550"/>
                <a:gd name="connsiteY68" fmla="*/ 49521 h 252491"/>
                <a:gd name="connsiteX69" fmla="*/ 141184 w 252550"/>
                <a:gd name="connsiteY69" fmla="*/ 66218 h 252491"/>
                <a:gd name="connsiteX70" fmla="*/ 186561 w 252550"/>
                <a:gd name="connsiteY70" fmla="*/ 111585 h 252491"/>
                <a:gd name="connsiteX71" fmla="*/ 186561 w 252550"/>
                <a:gd name="connsiteY71" fmla="*/ 111585 h 252491"/>
                <a:gd name="connsiteX72" fmla="*/ 161958 w 252550"/>
                <a:gd name="connsiteY72" fmla="*/ 60680 h 252491"/>
                <a:gd name="connsiteX73" fmla="*/ 169942 w 252550"/>
                <a:gd name="connsiteY73" fmla="*/ 53593 h 252491"/>
                <a:gd name="connsiteX74" fmla="*/ 176296 w 252550"/>
                <a:gd name="connsiteY74" fmla="*/ 51476 h 252491"/>
                <a:gd name="connsiteX75" fmla="*/ 183303 w 252550"/>
                <a:gd name="connsiteY75" fmla="*/ 53268 h 252491"/>
                <a:gd name="connsiteX76" fmla="*/ 192345 w 252550"/>
                <a:gd name="connsiteY76" fmla="*/ 60435 h 252491"/>
                <a:gd name="connsiteX77" fmla="*/ 199759 w 252550"/>
                <a:gd name="connsiteY77" fmla="*/ 69639 h 252491"/>
                <a:gd name="connsiteX78" fmla="*/ 201714 w 252550"/>
                <a:gd name="connsiteY78" fmla="*/ 76399 h 252491"/>
                <a:gd name="connsiteX79" fmla="*/ 199922 w 252550"/>
                <a:gd name="connsiteY79" fmla="*/ 82019 h 252491"/>
                <a:gd name="connsiteX80" fmla="*/ 194789 w 252550"/>
                <a:gd name="connsiteY80" fmla="*/ 87965 h 252491"/>
                <a:gd name="connsiteX81" fmla="*/ 187946 w 252550"/>
                <a:gd name="connsiteY81" fmla="*/ 94806 h 252491"/>
                <a:gd name="connsiteX82" fmla="*/ 157885 w 252550"/>
                <a:gd name="connsiteY82" fmla="*/ 64752 h 252491"/>
                <a:gd name="connsiteX83" fmla="*/ 162039 w 252550"/>
                <a:gd name="connsiteY83" fmla="*/ 60598 h 252491"/>
                <a:gd name="connsiteX84" fmla="*/ 162039 w 252550"/>
                <a:gd name="connsiteY84" fmla="*/ 60598 h 252491"/>
                <a:gd name="connsiteX85" fmla="*/ 207010 w 252550"/>
                <a:gd name="connsiteY85" fmla="*/ 0 h 252491"/>
                <a:gd name="connsiteX86" fmla="*/ 199922 w 252550"/>
                <a:gd name="connsiteY86" fmla="*/ 7086 h 252491"/>
                <a:gd name="connsiteX87" fmla="*/ 201714 w 252550"/>
                <a:gd name="connsiteY87" fmla="*/ 19792 h 252491"/>
                <a:gd name="connsiteX88" fmla="*/ 198537 w 252550"/>
                <a:gd name="connsiteY88" fmla="*/ 31439 h 252491"/>
                <a:gd name="connsiteX89" fmla="*/ 206439 w 252550"/>
                <a:gd name="connsiteY89" fmla="*/ 39340 h 252491"/>
                <a:gd name="connsiteX90" fmla="*/ 211083 w 252550"/>
                <a:gd name="connsiteY90" fmla="*/ 21502 h 252491"/>
                <a:gd name="connsiteX91" fmla="*/ 243833 w 252550"/>
                <a:gd name="connsiteY91" fmla="*/ 54245 h 252491"/>
                <a:gd name="connsiteX92" fmla="*/ 252550 w 252550"/>
                <a:gd name="connsiteY92" fmla="*/ 45530 h 252491"/>
                <a:gd name="connsiteX93" fmla="*/ 207010 w 252550"/>
                <a:gd name="connsiteY93" fmla="*/ 0 h 252491"/>
                <a:gd name="connsiteX94" fmla="*/ 207010 w 252550"/>
                <a:gd name="connsiteY94" fmla="*/ 0 h 25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52550" h="252491">
                  <a:moveTo>
                    <a:pt x="54013" y="243940"/>
                  </a:moveTo>
                  <a:lnTo>
                    <a:pt x="18330" y="208265"/>
                  </a:lnTo>
                  <a:lnTo>
                    <a:pt x="62975" y="234980"/>
                  </a:lnTo>
                  <a:lnTo>
                    <a:pt x="71773" y="226184"/>
                  </a:lnTo>
                  <a:lnTo>
                    <a:pt x="45052" y="181468"/>
                  </a:lnTo>
                  <a:lnTo>
                    <a:pt x="80734" y="217143"/>
                  </a:lnTo>
                  <a:lnTo>
                    <a:pt x="89207" y="208672"/>
                  </a:lnTo>
                  <a:lnTo>
                    <a:pt x="43830" y="163305"/>
                  </a:lnTo>
                  <a:lnTo>
                    <a:pt x="30062" y="177070"/>
                  </a:lnTo>
                  <a:lnTo>
                    <a:pt x="52873" y="216166"/>
                  </a:lnTo>
                  <a:lnTo>
                    <a:pt x="13687" y="193441"/>
                  </a:lnTo>
                  <a:lnTo>
                    <a:pt x="0" y="207125"/>
                  </a:lnTo>
                  <a:lnTo>
                    <a:pt x="45378" y="252492"/>
                  </a:lnTo>
                  <a:lnTo>
                    <a:pt x="53850" y="244021"/>
                  </a:lnTo>
                  <a:lnTo>
                    <a:pt x="53850" y="244021"/>
                  </a:lnTo>
                  <a:close/>
                  <a:moveTo>
                    <a:pt x="98413" y="193197"/>
                  </a:moveTo>
                  <a:cubicBezTo>
                    <a:pt x="104116" y="192789"/>
                    <a:pt x="109900" y="189695"/>
                    <a:pt x="115603" y="183993"/>
                  </a:cubicBezTo>
                  <a:cubicBezTo>
                    <a:pt x="119513" y="180083"/>
                    <a:pt x="122283" y="176174"/>
                    <a:pt x="123831" y="172509"/>
                  </a:cubicBezTo>
                  <a:cubicBezTo>
                    <a:pt x="125379" y="168762"/>
                    <a:pt x="125705" y="165016"/>
                    <a:pt x="124890" y="161350"/>
                  </a:cubicBezTo>
                  <a:cubicBezTo>
                    <a:pt x="124075" y="157604"/>
                    <a:pt x="122365" y="154509"/>
                    <a:pt x="119758" y="151902"/>
                  </a:cubicBezTo>
                  <a:cubicBezTo>
                    <a:pt x="116906" y="149051"/>
                    <a:pt x="113892" y="147260"/>
                    <a:pt x="110715" y="146527"/>
                  </a:cubicBezTo>
                  <a:cubicBezTo>
                    <a:pt x="107537" y="145794"/>
                    <a:pt x="104360" y="145956"/>
                    <a:pt x="101101" y="146934"/>
                  </a:cubicBezTo>
                  <a:cubicBezTo>
                    <a:pt x="97843" y="147911"/>
                    <a:pt x="93444" y="150110"/>
                    <a:pt x="87985" y="153531"/>
                  </a:cubicBezTo>
                  <a:cubicBezTo>
                    <a:pt x="82445" y="156952"/>
                    <a:pt x="78698" y="158744"/>
                    <a:pt x="76498" y="158907"/>
                  </a:cubicBezTo>
                  <a:cubicBezTo>
                    <a:pt x="74787" y="159070"/>
                    <a:pt x="73484" y="158581"/>
                    <a:pt x="72343" y="157522"/>
                  </a:cubicBezTo>
                  <a:cubicBezTo>
                    <a:pt x="71203" y="156382"/>
                    <a:pt x="70714" y="154916"/>
                    <a:pt x="70958" y="153287"/>
                  </a:cubicBezTo>
                  <a:cubicBezTo>
                    <a:pt x="71366" y="150681"/>
                    <a:pt x="72914" y="148074"/>
                    <a:pt x="75602" y="145386"/>
                  </a:cubicBezTo>
                  <a:cubicBezTo>
                    <a:pt x="78209" y="142780"/>
                    <a:pt x="80653" y="141395"/>
                    <a:pt x="82934" y="141151"/>
                  </a:cubicBezTo>
                  <a:cubicBezTo>
                    <a:pt x="85215" y="140907"/>
                    <a:pt x="87741" y="141721"/>
                    <a:pt x="90511" y="143676"/>
                  </a:cubicBezTo>
                  <a:lnTo>
                    <a:pt x="99228" y="134146"/>
                  </a:lnTo>
                  <a:cubicBezTo>
                    <a:pt x="94910" y="130155"/>
                    <a:pt x="90103" y="128282"/>
                    <a:pt x="84726" y="128689"/>
                  </a:cubicBezTo>
                  <a:cubicBezTo>
                    <a:pt x="79350" y="129097"/>
                    <a:pt x="73810" y="132110"/>
                    <a:pt x="68107" y="137811"/>
                  </a:cubicBezTo>
                  <a:cubicBezTo>
                    <a:pt x="64604" y="141314"/>
                    <a:pt x="62160" y="144816"/>
                    <a:pt x="60775" y="148318"/>
                  </a:cubicBezTo>
                  <a:cubicBezTo>
                    <a:pt x="59390" y="151821"/>
                    <a:pt x="58983" y="155242"/>
                    <a:pt x="59716" y="158581"/>
                  </a:cubicBezTo>
                  <a:cubicBezTo>
                    <a:pt x="60449" y="161921"/>
                    <a:pt x="61915" y="164690"/>
                    <a:pt x="64197" y="167052"/>
                  </a:cubicBezTo>
                  <a:cubicBezTo>
                    <a:pt x="67781" y="170636"/>
                    <a:pt x="72180" y="172264"/>
                    <a:pt x="77476" y="172020"/>
                  </a:cubicBezTo>
                  <a:cubicBezTo>
                    <a:pt x="81223" y="171776"/>
                    <a:pt x="86193" y="169902"/>
                    <a:pt x="92303" y="166156"/>
                  </a:cubicBezTo>
                  <a:cubicBezTo>
                    <a:pt x="97028" y="163305"/>
                    <a:pt x="100205" y="161513"/>
                    <a:pt x="101590" y="160780"/>
                  </a:cubicBezTo>
                  <a:cubicBezTo>
                    <a:pt x="103708" y="159803"/>
                    <a:pt x="105501" y="159314"/>
                    <a:pt x="106886" y="159477"/>
                  </a:cubicBezTo>
                  <a:cubicBezTo>
                    <a:pt x="108271" y="159640"/>
                    <a:pt x="109493" y="160210"/>
                    <a:pt x="110552" y="161269"/>
                  </a:cubicBezTo>
                  <a:cubicBezTo>
                    <a:pt x="112263" y="162979"/>
                    <a:pt x="112914" y="165178"/>
                    <a:pt x="112670" y="167866"/>
                  </a:cubicBezTo>
                  <a:cubicBezTo>
                    <a:pt x="112426" y="170636"/>
                    <a:pt x="110796" y="173486"/>
                    <a:pt x="107863" y="176418"/>
                  </a:cubicBezTo>
                  <a:cubicBezTo>
                    <a:pt x="105093" y="179188"/>
                    <a:pt x="102161" y="180735"/>
                    <a:pt x="99146" y="180980"/>
                  </a:cubicBezTo>
                  <a:cubicBezTo>
                    <a:pt x="96132" y="181224"/>
                    <a:pt x="92792" y="180083"/>
                    <a:pt x="89289" y="177640"/>
                  </a:cubicBezTo>
                  <a:lnTo>
                    <a:pt x="81223" y="187414"/>
                  </a:lnTo>
                  <a:cubicBezTo>
                    <a:pt x="86926" y="191894"/>
                    <a:pt x="92629" y="193930"/>
                    <a:pt x="98332" y="193523"/>
                  </a:cubicBezTo>
                  <a:lnTo>
                    <a:pt x="98332" y="193523"/>
                  </a:lnTo>
                  <a:close/>
                  <a:moveTo>
                    <a:pt x="149249" y="148726"/>
                  </a:moveTo>
                  <a:lnTo>
                    <a:pt x="119676" y="119160"/>
                  </a:lnTo>
                  <a:lnTo>
                    <a:pt x="167579" y="130481"/>
                  </a:lnTo>
                  <a:lnTo>
                    <a:pt x="176785" y="121277"/>
                  </a:lnTo>
                  <a:lnTo>
                    <a:pt x="131407" y="75910"/>
                  </a:lnTo>
                  <a:lnTo>
                    <a:pt x="122935" y="84381"/>
                  </a:lnTo>
                  <a:lnTo>
                    <a:pt x="153241" y="114680"/>
                  </a:lnTo>
                  <a:lnTo>
                    <a:pt x="104360" y="102951"/>
                  </a:lnTo>
                  <a:lnTo>
                    <a:pt x="95480" y="111829"/>
                  </a:lnTo>
                  <a:lnTo>
                    <a:pt x="140858" y="157196"/>
                  </a:lnTo>
                  <a:lnTo>
                    <a:pt x="149330" y="148726"/>
                  </a:lnTo>
                  <a:lnTo>
                    <a:pt x="149330" y="148726"/>
                  </a:lnTo>
                  <a:close/>
                  <a:moveTo>
                    <a:pt x="186398" y="111585"/>
                  </a:moveTo>
                  <a:lnTo>
                    <a:pt x="203670" y="94318"/>
                  </a:lnTo>
                  <a:cubicBezTo>
                    <a:pt x="207091" y="90897"/>
                    <a:pt x="209454" y="87883"/>
                    <a:pt x="210839" y="85277"/>
                  </a:cubicBezTo>
                  <a:cubicBezTo>
                    <a:pt x="212712" y="81693"/>
                    <a:pt x="213609" y="78354"/>
                    <a:pt x="213690" y="75259"/>
                  </a:cubicBezTo>
                  <a:cubicBezTo>
                    <a:pt x="213690" y="71105"/>
                    <a:pt x="212712" y="66788"/>
                    <a:pt x="210513" y="62390"/>
                  </a:cubicBezTo>
                  <a:cubicBezTo>
                    <a:pt x="208720" y="58725"/>
                    <a:pt x="205951" y="55060"/>
                    <a:pt x="202285" y="51313"/>
                  </a:cubicBezTo>
                  <a:cubicBezTo>
                    <a:pt x="198048" y="47077"/>
                    <a:pt x="193975" y="43982"/>
                    <a:pt x="190064" y="42109"/>
                  </a:cubicBezTo>
                  <a:cubicBezTo>
                    <a:pt x="186154" y="40236"/>
                    <a:pt x="182243" y="39177"/>
                    <a:pt x="178414" y="39095"/>
                  </a:cubicBezTo>
                  <a:cubicBezTo>
                    <a:pt x="174504" y="39014"/>
                    <a:pt x="170838" y="39910"/>
                    <a:pt x="167416" y="41783"/>
                  </a:cubicBezTo>
                  <a:cubicBezTo>
                    <a:pt x="164891" y="43168"/>
                    <a:pt x="161714" y="45774"/>
                    <a:pt x="157885" y="49521"/>
                  </a:cubicBezTo>
                  <a:lnTo>
                    <a:pt x="141184" y="66218"/>
                  </a:lnTo>
                  <a:lnTo>
                    <a:pt x="186561" y="111585"/>
                  </a:lnTo>
                  <a:lnTo>
                    <a:pt x="186561" y="111585"/>
                  </a:lnTo>
                  <a:close/>
                  <a:moveTo>
                    <a:pt x="161958" y="60680"/>
                  </a:moveTo>
                  <a:cubicBezTo>
                    <a:pt x="165705" y="56933"/>
                    <a:pt x="168312" y="54571"/>
                    <a:pt x="169942" y="53593"/>
                  </a:cubicBezTo>
                  <a:cubicBezTo>
                    <a:pt x="172060" y="52290"/>
                    <a:pt x="174178" y="51557"/>
                    <a:pt x="176296" y="51476"/>
                  </a:cubicBezTo>
                  <a:cubicBezTo>
                    <a:pt x="178496" y="51476"/>
                    <a:pt x="180777" y="52046"/>
                    <a:pt x="183303" y="53268"/>
                  </a:cubicBezTo>
                  <a:cubicBezTo>
                    <a:pt x="185828" y="54489"/>
                    <a:pt x="188761" y="56933"/>
                    <a:pt x="192345" y="60435"/>
                  </a:cubicBezTo>
                  <a:cubicBezTo>
                    <a:pt x="195849" y="63937"/>
                    <a:pt x="198293" y="67033"/>
                    <a:pt x="199759" y="69639"/>
                  </a:cubicBezTo>
                  <a:cubicBezTo>
                    <a:pt x="201144" y="72327"/>
                    <a:pt x="201796" y="74526"/>
                    <a:pt x="201714" y="76399"/>
                  </a:cubicBezTo>
                  <a:cubicBezTo>
                    <a:pt x="201633" y="78272"/>
                    <a:pt x="200981" y="80146"/>
                    <a:pt x="199922" y="82019"/>
                  </a:cubicBezTo>
                  <a:cubicBezTo>
                    <a:pt x="199107" y="83404"/>
                    <a:pt x="197396" y="85440"/>
                    <a:pt x="194789" y="87965"/>
                  </a:cubicBezTo>
                  <a:lnTo>
                    <a:pt x="187946" y="94806"/>
                  </a:lnTo>
                  <a:lnTo>
                    <a:pt x="157885" y="64752"/>
                  </a:lnTo>
                  <a:lnTo>
                    <a:pt x="162039" y="60598"/>
                  </a:lnTo>
                  <a:lnTo>
                    <a:pt x="162039" y="60598"/>
                  </a:lnTo>
                  <a:close/>
                  <a:moveTo>
                    <a:pt x="207010" y="0"/>
                  </a:moveTo>
                  <a:lnTo>
                    <a:pt x="199922" y="7086"/>
                  </a:lnTo>
                  <a:cubicBezTo>
                    <a:pt x="201714" y="10833"/>
                    <a:pt x="202285" y="15068"/>
                    <a:pt x="201714" y="19792"/>
                  </a:cubicBezTo>
                  <a:cubicBezTo>
                    <a:pt x="201144" y="24516"/>
                    <a:pt x="200085" y="28426"/>
                    <a:pt x="198537" y="31439"/>
                  </a:cubicBezTo>
                  <a:lnTo>
                    <a:pt x="206439" y="39340"/>
                  </a:lnTo>
                  <a:cubicBezTo>
                    <a:pt x="209291" y="33638"/>
                    <a:pt x="210839" y="27693"/>
                    <a:pt x="211083" y="21502"/>
                  </a:cubicBezTo>
                  <a:lnTo>
                    <a:pt x="243833" y="54245"/>
                  </a:lnTo>
                  <a:lnTo>
                    <a:pt x="252550" y="45530"/>
                  </a:lnTo>
                  <a:lnTo>
                    <a:pt x="207010" y="0"/>
                  </a:lnTo>
                  <a:lnTo>
                    <a:pt x="207010" y="0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" name="자유형 5">
              <a:extLst>
                <a:ext uri="{FF2B5EF4-FFF2-40B4-BE49-F238E27FC236}">
                  <a16:creationId xmlns:a16="http://schemas.microsoft.com/office/drawing/2014/main" id="{CBE3895B-9BD0-D6E8-C67D-F5E8BBD1966F}"/>
                </a:ext>
              </a:extLst>
            </p:cNvPr>
            <p:cNvSpPr/>
            <p:nvPr/>
          </p:nvSpPr>
          <p:spPr>
            <a:xfrm>
              <a:off x="4746807" y="1925906"/>
              <a:ext cx="259556" cy="252176"/>
            </a:xfrm>
            <a:custGeom>
              <a:avLst/>
              <a:gdLst>
                <a:gd name="connsiteX0" fmla="*/ 54013 w 259556"/>
                <a:gd name="connsiteY0" fmla="*/ 243624 h 252176"/>
                <a:gd name="connsiteX1" fmla="*/ 18330 w 259556"/>
                <a:gd name="connsiteY1" fmla="*/ 207950 h 252176"/>
                <a:gd name="connsiteX2" fmla="*/ 62975 w 259556"/>
                <a:gd name="connsiteY2" fmla="*/ 234665 h 252176"/>
                <a:gd name="connsiteX3" fmla="*/ 71773 w 259556"/>
                <a:gd name="connsiteY3" fmla="*/ 225868 h 252176"/>
                <a:gd name="connsiteX4" fmla="*/ 45052 w 259556"/>
                <a:gd name="connsiteY4" fmla="*/ 181153 h 252176"/>
                <a:gd name="connsiteX5" fmla="*/ 80734 w 259556"/>
                <a:gd name="connsiteY5" fmla="*/ 216828 h 252176"/>
                <a:gd name="connsiteX6" fmla="*/ 89207 w 259556"/>
                <a:gd name="connsiteY6" fmla="*/ 208357 h 252176"/>
                <a:gd name="connsiteX7" fmla="*/ 43830 w 259556"/>
                <a:gd name="connsiteY7" fmla="*/ 162990 h 252176"/>
                <a:gd name="connsiteX8" fmla="*/ 30062 w 259556"/>
                <a:gd name="connsiteY8" fmla="*/ 176755 h 252176"/>
                <a:gd name="connsiteX9" fmla="*/ 52873 w 259556"/>
                <a:gd name="connsiteY9" fmla="*/ 215850 h 252176"/>
                <a:gd name="connsiteX10" fmla="*/ 13687 w 259556"/>
                <a:gd name="connsiteY10" fmla="*/ 193126 h 252176"/>
                <a:gd name="connsiteX11" fmla="*/ 0 w 259556"/>
                <a:gd name="connsiteY11" fmla="*/ 206809 h 252176"/>
                <a:gd name="connsiteX12" fmla="*/ 45378 w 259556"/>
                <a:gd name="connsiteY12" fmla="*/ 252176 h 252176"/>
                <a:gd name="connsiteX13" fmla="*/ 53850 w 259556"/>
                <a:gd name="connsiteY13" fmla="*/ 243706 h 252176"/>
                <a:gd name="connsiteX14" fmla="*/ 53850 w 259556"/>
                <a:gd name="connsiteY14" fmla="*/ 243706 h 252176"/>
                <a:gd name="connsiteX15" fmla="*/ 98413 w 259556"/>
                <a:gd name="connsiteY15" fmla="*/ 192882 h 252176"/>
                <a:gd name="connsiteX16" fmla="*/ 115603 w 259556"/>
                <a:gd name="connsiteY16" fmla="*/ 183678 h 252176"/>
                <a:gd name="connsiteX17" fmla="*/ 123831 w 259556"/>
                <a:gd name="connsiteY17" fmla="*/ 172194 h 252176"/>
                <a:gd name="connsiteX18" fmla="*/ 124890 w 259556"/>
                <a:gd name="connsiteY18" fmla="*/ 161035 h 252176"/>
                <a:gd name="connsiteX19" fmla="*/ 119758 w 259556"/>
                <a:gd name="connsiteY19" fmla="*/ 151587 h 252176"/>
                <a:gd name="connsiteX20" fmla="*/ 110715 w 259556"/>
                <a:gd name="connsiteY20" fmla="*/ 146211 h 252176"/>
                <a:gd name="connsiteX21" fmla="*/ 101101 w 259556"/>
                <a:gd name="connsiteY21" fmla="*/ 146619 h 252176"/>
                <a:gd name="connsiteX22" fmla="*/ 87985 w 259556"/>
                <a:gd name="connsiteY22" fmla="*/ 153216 h 252176"/>
                <a:gd name="connsiteX23" fmla="*/ 76498 w 259556"/>
                <a:gd name="connsiteY23" fmla="*/ 158592 h 252176"/>
                <a:gd name="connsiteX24" fmla="*/ 72343 w 259556"/>
                <a:gd name="connsiteY24" fmla="*/ 157207 h 252176"/>
                <a:gd name="connsiteX25" fmla="*/ 70959 w 259556"/>
                <a:gd name="connsiteY25" fmla="*/ 152972 h 252176"/>
                <a:gd name="connsiteX26" fmla="*/ 75602 w 259556"/>
                <a:gd name="connsiteY26" fmla="*/ 145071 h 252176"/>
                <a:gd name="connsiteX27" fmla="*/ 82934 w 259556"/>
                <a:gd name="connsiteY27" fmla="*/ 140836 h 252176"/>
                <a:gd name="connsiteX28" fmla="*/ 90511 w 259556"/>
                <a:gd name="connsiteY28" fmla="*/ 143361 h 252176"/>
                <a:gd name="connsiteX29" fmla="*/ 99228 w 259556"/>
                <a:gd name="connsiteY29" fmla="*/ 133831 h 252176"/>
                <a:gd name="connsiteX30" fmla="*/ 84727 w 259556"/>
                <a:gd name="connsiteY30" fmla="*/ 128374 h 252176"/>
                <a:gd name="connsiteX31" fmla="*/ 68107 w 259556"/>
                <a:gd name="connsiteY31" fmla="*/ 137496 h 252176"/>
                <a:gd name="connsiteX32" fmla="*/ 60775 w 259556"/>
                <a:gd name="connsiteY32" fmla="*/ 148003 h 252176"/>
                <a:gd name="connsiteX33" fmla="*/ 59716 w 259556"/>
                <a:gd name="connsiteY33" fmla="*/ 158266 h 252176"/>
                <a:gd name="connsiteX34" fmla="*/ 64197 w 259556"/>
                <a:gd name="connsiteY34" fmla="*/ 166737 h 252176"/>
                <a:gd name="connsiteX35" fmla="*/ 77476 w 259556"/>
                <a:gd name="connsiteY35" fmla="*/ 171705 h 252176"/>
                <a:gd name="connsiteX36" fmla="*/ 92303 w 259556"/>
                <a:gd name="connsiteY36" fmla="*/ 165841 h 252176"/>
                <a:gd name="connsiteX37" fmla="*/ 101590 w 259556"/>
                <a:gd name="connsiteY37" fmla="*/ 160465 h 252176"/>
                <a:gd name="connsiteX38" fmla="*/ 106886 w 259556"/>
                <a:gd name="connsiteY38" fmla="*/ 159162 h 252176"/>
                <a:gd name="connsiteX39" fmla="*/ 110552 w 259556"/>
                <a:gd name="connsiteY39" fmla="*/ 160954 h 252176"/>
                <a:gd name="connsiteX40" fmla="*/ 112670 w 259556"/>
                <a:gd name="connsiteY40" fmla="*/ 167551 h 252176"/>
                <a:gd name="connsiteX41" fmla="*/ 107863 w 259556"/>
                <a:gd name="connsiteY41" fmla="*/ 176103 h 252176"/>
                <a:gd name="connsiteX42" fmla="*/ 99146 w 259556"/>
                <a:gd name="connsiteY42" fmla="*/ 180664 h 252176"/>
                <a:gd name="connsiteX43" fmla="*/ 89289 w 259556"/>
                <a:gd name="connsiteY43" fmla="*/ 177325 h 252176"/>
                <a:gd name="connsiteX44" fmla="*/ 81223 w 259556"/>
                <a:gd name="connsiteY44" fmla="*/ 187099 h 252176"/>
                <a:gd name="connsiteX45" fmla="*/ 98332 w 259556"/>
                <a:gd name="connsiteY45" fmla="*/ 193208 h 252176"/>
                <a:gd name="connsiteX46" fmla="*/ 98332 w 259556"/>
                <a:gd name="connsiteY46" fmla="*/ 193208 h 252176"/>
                <a:gd name="connsiteX47" fmla="*/ 149249 w 259556"/>
                <a:gd name="connsiteY47" fmla="*/ 148411 h 252176"/>
                <a:gd name="connsiteX48" fmla="*/ 119676 w 259556"/>
                <a:gd name="connsiteY48" fmla="*/ 118845 h 252176"/>
                <a:gd name="connsiteX49" fmla="*/ 167579 w 259556"/>
                <a:gd name="connsiteY49" fmla="*/ 130166 h 252176"/>
                <a:gd name="connsiteX50" fmla="*/ 176785 w 259556"/>
                <a:gd name="connsiteY50" fmla="*/ 120962 h 252176"/>
                <a:gd name="connsiteX51" fmla="*/ 131407 w 259556"/>
                <a:gd name="connsiteY51" fmla="*/ 75595 h 252176"/>
                <a:gd name="connsiteX52" fmla="*/ 122935 w 259556"/>
                <a:gd name="connsiteY52" fmla="*/ 84066 h 252176"/>
                <a:gd name="connsiteX53" fmla="*/ 153241 w 259556"/>
                <a:gd name="connsiteY53" fmla="*/ 114365 h 252176"/>
                <a:gd name="connsiteX54" fmla="*/ 104360 w 259556"/>
                <a:gd name="connsiteY54" fmla="*/ 102636 h 252176"/>
                <a:gd name="connsiteX55" fmla="*/ 95480 w 259556"/>
                <a:gd name="connsiteY55" fmla="*/ 111514 h 252176"/>
                <a:gd name="connsiteX56" fmla="*/ 140858 w 259556"/>
                <a:gd name="connsiteY56" fmla="*/ 156881 h 252176"/>
                <a:gd name="connsiteX57" fmla="*/ 149330 w 259556"/>
                <a:gd name="connsiteY57" fmla="*/ 148411 h 252176"/>
                <a:gd name="connsiteX58" fmla="*/ 149330 w 259556"/>
                <a:gd name="connsiteY58" fmla="*/ 148411 h 252176"/>
                <a:gd name="connsiteX59" fmla="*/ 186398 w 259556"/>
                <a:gd name="connsiteY59" fmla="*/ 111270 h 252176"/>
                <a:gd name="connsiteX60" fmla="*/ 203669 w 259556"/>
                <a:gd name="connsiteY60" fmla="*/ 94003 h 252176"/>
                <a:gd name="connsiteX61" fmla="*/ 210839 w 259556"/>
                <a:gd name="connsiteY61" fmla="*/ 84962 h 252176"/>
                <a:gd name="connsiteX62" fmla="*/ 213690 w 259556"/>
                <a:gd name="connsiteY62" fmla="*/ 74944 h 252176"/>
                <a:gd name="connsiteX63" fmla="*/ 210513 w 259556"/>
                <a:gd name="connsiteY63" fmla="*/ 62075 h 252176"/>
                <a:gd name="connsiteX64" fmla="*/ 202285 w 259556"/>
                <a:gd name="connsiteY64" fmla="*/ 50998 h 252176"/>
                <a:gd name="connsiteX65" fmla="*/ 190064 w 259556"/>
                <a:gd name="connsiteY65" fmla="*/ 41794 h 252176"/>
                <a:gd name="connsiteX66" fmla="*/ 178415 w 259556"/>
                <a:gd name="connsiteY66" fmla="*/ 38780 h 252176"/>
                <a:gd name="connsiteX67" fmla="*/ 167416 w 259556"/>
                <a:gd name="connsiteY67" fmla="*/ 41468 h 252176"/>
                <a:gd name="connsiteX68" fmla="*/ 157885 w 259556"/>
                <a:gd name="connsiteY68" fmla="*/ 49206 h 252176"/>
                <a:gd name="connsiteX69" fmla="*/ 141184 w 259556"/>
                <a:gd name="connsiteY69" fmla="*/ 65903 h 252176"/>
                <a:gd name="connsiteX70" fmla="*/ 186561 w 259556"/>
                <a:gd name="connsiteY70" fmla="*/ 111270 h 252176"/>
                <a:gd name="connsiteX71" fmla="*/ 186561 w 259556"/>
                <a:gd name="connsiteY71" fmla="*/ 111270 h 252176"/>
                <a:gd name="connsiteX72" fmla="*/ 161958 w 259556"/>
                <a:gd name="connsiteY72" fmla="*/ 60364 h 252176"/>
                <a:gd name="connsiteX73" fmla="*/ 169942 w 259556"/>
                <a:gd name="connsiteY73" fmla="*/ 53278 h 252176"/>
                <a:gd name="connsiteX74" fmla="*/ 176296 w 259556"/>
                <a:gd name="connsiteY74" fmla="*/ 51161 h 252176"/>
                <a:gd name="connsiteX75" fmla="*/ 183302 w 259556"/>
                <a:gd name="connsiteY75" fmla="*/ 52952 h 252176"/>
                <a:gd name="connsiteX76" fmla="*/ 192345 w 259556"/>
                <a:gd name="connsiteY76" fmla="*/ 60120 h 252176"/>
                <a:gd name="connsiteX77" fmla="*/ 199759 w 259556"/>
                <a:gd name="connsiteY77" fmla="*/ 69324 h 252176"/>
                <a:gd name="connsiteX78" fmla="*/ 201714 w 259556"/>
                <a:gd name="connsiteY78" fmla="*/ 76084 h 252176"/>
                <a:gd name="connsiteX79" fmla="*/ 199922 w 259556"/>
                <a:gd name="connsiteY79" fmla="*/ 81704 h 252176"/>
                <a:gd name="connsiteX80" fmla="*/ 194789 w 259556"/>
                <a:gd name="connsiteY80" fmla="*/ 87650 h 252176"/>
                <a:gd name="connsiteX81" fmla="*/ 187946 w 259556"/>
                <a:gd name="connsiteY81" fmla="*/ 94491 h 252176"/>
                <a:gd name="connsiteX82" fmla="*/ 157885 w 259556"/>
                <a:gd name="connsiteY82" fmla="*/ 64437 h 252176"/>
                <a:gd name="connsiteX83" fmla="*/ 162039 w 259556"/>
                <a:gd name="connsiteY83" fmla="*/ 60283 h 252176"/>
                <a:gd name="connsiteX84" fmla="*/ 162039 w 259556"/>
                <a:gd name="connsiteY84" fmla="*/ 60283 h 252176"/>
                <a:gd name="connsiteX85" fmla="*/ 234301 w 259556"/>
                <a:gd name="connsiteY85" fmla="*/ 47251 h 252176"/>
                <a:gd name="connsiteX86" fmla="*/ 233650 w 259556"/>
                <a:gd name="connsiteY86" fmla="*/ 43097 h 252176"/>
                <a:gd name="connsiteX87" fmla="*/ 233813 w 259556"/>
                <a:gd name="connsiteY87" fmla="*/ 32835 h 252176"/>
                <a:gd name="connsiteX88" fmla="*/ 233731 w 259556"/>
                <a:gd name="connsiteY88" fmla="*/ 21350 h 252176"/>
                <a:gd name="connsiteX89" fmla="*/ 231450 w 259556"/>
                <a:gd name="connsiteY89" fmla="*/ 12065 h 252176"/>
                <a:gd name="connsiteX90" fmla="*/ 226725 w 259556"/>
                <a:gd name="connsiteY90" fmla="*/ 5142 h 252176"/>
                <a:gd name="connsiteX91" fmla="*/ 213853 w 259556"/>
                <a:gd name="connsiteY91" fmla="*/ 11 h 252176"/>
                <a:gd name="connsiteX92" fmla="*/ 199678 w 259556"/>
                <a:gd name="connsiteY92" fmla="*/ 6934 h 252176"/>
                <a:gd name="connsiteX93" fmla="*/ 192590 w 259556"/>
                <a:gd name="connsiteY93" fmla="*/ 20291 h 252176"/>
                <a:gd name="connsiteX94" fmla="*/ 198048 w 259556"/>
                <a:gd name="connsiteY94" fmla="*/ 35441 h 252176"/>
                <a:gd name="connsiteX95" fmla="*/ 207580 w 259556"/>
                <a:gd name="connsiteY95" fmla="*/ 27622 h 252176"/>
                <a:gd name="connsiteX96" fmla="*/ 203995 w 259556"/>
                <a:gd name="connsiteY96" fmla="*/ 20291 h 252176"/>
                <a:gd name="connsiteX97" fmla="*/ 206684 w 259556"/>
                <a:gd name="connsiteY97" fmla="*/ 14345 h 252176"/>
                <a:gd name="connsiteX98" fmla="*/ 212550 w 259556"/>
                <a:gd name="connsiteY98" fmla="*/ 11576 h 252176"/>
                <a:gd name="connsiteX99" fmla="*/ 218578 w 259556"/>
                <a:gd name="connsiteY99" fmla="*/ 14509 h 252176"/>
                <a:gd name="connsiteX100" fmla="*/ 222081 w 259556"/>
                <a:gd name="connsiteY100" fmla="*/ 21595 h 252176"/>
                <a:gd name="connsiteX101" fmla="*/ 222326 w 259556"/>
                <a:gd name="connsiteY101" fmla="*/ 36255 h 252176"/>
                <a:gd name="connsiteX102" fmla="*/ 223385 w 259556"/>
                <a:gd name="connsiteY102" fmla="*/ 56943 h 252176"/>
                <a:gd name="connsiteX103" fmla="*/ 229088 w 259556"/>
                <a:gd name="connsiteY103" fmla="*/ 68591 h 252176"/>
                <a:gd name="connsiteX104" fmla="*/ 259556 w 259556"/>
                <a:gd name="connsiteY104" fmla="*/ 38129 h 252176"/>
                <a:gd name="connsiteX105" fmla="*/ 251491 w 259556"/>
                <a:gd name="connsiteY105" fmla="*/ 30065 h 252176"/>
                <a:gd name="connsiteX106" fmla="*/ 234220 w 259556"/>
                <a:gd name="connsiteY106" fmla="*/ 47332 h 252176"/>
                <a:gd name="connsiteX107" fmla="*/ 234220 w 259556"/>
                <a:gd name="connsiteY107" fmla="*/ 47332 h 252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259556" h="252176">
                  <a:moveTo>
                    <a:pt x="54013" y="243624"/>
                  </a:moveTo>
                  <a:lnTo>
                    <a:pt x="18330" y="207950"/>
                  </a:lnTo>
                  <a:lnTo>
                    <a:pt x="62975" y="234665"/>
                  </a:lnTo>
                  <a:lnTo>
                    <a:pt x="71773" y="225868"/>
                  </a:lnTo>
                  <a:lnTo>
                    <a:pt x="45052" y="181153"/>
                  </a:lnTo>
                  <a:lnTo>
                    <a:pt x="80734" y="216828"/>
                  </a:lnTo>
                  <a:lnTo>
                    <a:pt x="89207" y="208357"/>
                  </a:lnTo>
                  <a:lnTo>
                    <a:pt x="43830" y="162990"/>
                  </a:lnTo>
                  <a:lnTo>
                    <a:pt x="30062" y="176755"/>
                  </a:lnTo>
                  <a:lnTo>
                    <a:pt x="52873" y="215850"/>
                  </a:lnTo>
                  <a:lnTo>
                    <a:pt x="13687" y="193126"/>
                  </a:lnTo>
                  <a:lnTo>
                    <a:pt x="0" y="206809"/>
                  </a:lnTo>
                  <a:lnTo>
                    <a:pt x="45378" y="252176"/>
                  </a:lnTo>
                  <a:lnTo>
                    <a:pt x="53850" y="243706"/>
                  </a:lnTo>
                  <a:lnTo>
                    <a:pt x="53850" y="243706"/>
                  </a:lnTo>
                  <a:close/>
                  <a:moveTo>
                    <a:pt x="98413" y="192882"/>
                  </a:moveTo>
                  <a:cubicBezTo>
                    <a:pt x="104116" y="192474"/>
                    <a:pt x="109900" y="189379"/>
                    <a:pt x="115603" y="183678"/>
                  </a:cubicBezTo>
                  <a:cubicBezTo>
                    <a:pt x="119513" y="179768"/>
                    <a:pt x="122283" y="175859"/>
                    <a:pt x="123831" y="172194"/>
                  </a:cubicBezTo>
                  <a:cubicBezTo>
                    <a:pt x="125379" y="168447"/>
                    <a:pt x="125705" y="164700"/>
                    <a:pt x="124890" y="161035"/>
                  </a:cubicBezTo>
                  <a:cubicBezTo>
                    <a:pt x="124075" y="157289"/>
                    <a:pt x="122365" y="154193"/>
                    <a:pt x="119758" y="151587"/>
                  </a:cubicBezTo>
                  <a:cubicBezTo>
                    <a:pt x="116906" y="148736"/>
                    <a:pt x="113892" y="146944"/>
                    <a:pt x="110715" y="146211"/>
                  </a:cubicBezTo>
                  <a:cubicBezTo>
                    <a:pt x="107537" y="145478"/>
                    <a:pt x="104360" y="145641"/>
                    <a:pt x="101101" y="146619"/>
                  </a:cubicBezTo>
                  <a:cubicBezTo>
                    <a:pt x="97843" y="147596"/>
                    <a:pt x="93443" y="149795"/>
                    <a:pt x="87985" y="153216"/>
                  </a:cubicBezTo>
                  <a:cubicBezTo>
                    <a:pt x="82446" y="156637"/>
                    <a:pt x="78698" y="158429"/>
                    <a:pt x="76498" y="158592"/>
                  </a:cubicBezTo>
                  <a:cubicBezTo>
                    <a:pt x="74788" y="158755"/>
                    <a:pt x="73484" y="158266"/>
                    <a:pt x="72343" y="157207"/>
                  </a:cubicBezTo>
                  <a:cubicBezTo>
                    <a:pt x="71203" y="156067"/>
                    <a:pt x="70714" y="154601"/>
                    <a:pt x="70959" y="152972"/>
                  </a:cubicBezTo>
                  <a:cubicBezTo>
                    <a:pt x="71366" y="150365"/>
                    <a:pt x="72914" y="147759"/>
                    <a:pt x="75602" y="145071"/>
                  </a:cubicBezTo>
                  <a:cubicBezTo>
                    <a:pt x="78209" y="142465"/>
                    <a:pt x="80653" y="141080"/>
                    <a:pt x="82934" y="140836"/>
                  </a:cubicBezTo>
                  <a:cubicBezTo>
                    <a:pt x="85215" y="140591"/>
                    <a:pt x="87741" y="141406"/>
                    <a:pt x="90511" y="143361"/>
                  </a:cubicBezTo>
                  <a:lnTo>
                    <a:pt x="99228" y="133831"/>
                  </a:lnTo>
                  <a:cubicBezTo>
                    <a:pt x="94910" y="129840"/>
                    <a:pt x="90103" y="127967"/>
                    <a:pt x="84727" y="128374"/>
                  </a:cubicBezTo>
                  <a:cubicBezTo>
                    <a:pt x="79350" y="128781"/>
                    <a:pt x="73810" y="131795"/>
                    <a:pt x="68107" y="137496"/>
                  </a:cubicBezTo>
                  <a:cubicBezTo>
                    <a:pt x="64604" y="140999"/>
                    <a:pt x="62160" y="144501"/>
                    <a:pt x="60775" y="148003"/>
                  </a:cubicBezTo>
                  <a:cubicBezTo>
                    <a:pt x="59390" y="151505"/>
                    <a:pt x="58983" y="154926"/>
                    <a:pt x="59716" y="158266"/>
                  </a:cubicBezTo>
                  <a:cubicBezTo>
                    <a:pt x="60449" y="161605"/>
                    <a:pt x="61915" y="164375"/>
                    <a:pt x="64197" y="166737"/>
                  </a:cubicBezTo>
                  <a:cubicBezTo>
                    <a:pt x="67781" y="170320"/>
                    <a:pt x="72180" y="171949"/>
                    <a:pt x="77476" y="171705"/>
                  </a:cubicBezTo>
                  <a:cubicBezTo>
                    <a:pt x="81223" y="171461"/>
                    <a:pt x="86193" y="169587"/>
                    <a:pt x="92303" y="165841"/>
                  </a:cubicBezTo>
                  <a:cubicBezTo>
                    <a:pt x="97028" y="162990"/>
                    <a:pt x="100205" y="161198"/>
                    <a:pt x="101590" y="160465"/>
                  </a:cubicBezTo>
                  <a:cubicBezTo>
                    <a:pt x="103708" y="159488"/>
                    <a:pt x="105501" y="158999"/>
                    <a:pt x="106886" y="159162"/>
                  </a:cubicBezTo>
                  <a:cubicBezTo>
                    <a:pt x="108271" y="159325"/>
                    <a:pt x="109493" y="159895"/>
                    <a:pt x="110552" y="160954"/>
                  </a:cubicBezTo>
                  <a:cubicBezTo>
                    <a:pt x="112262" y="162664"/>
                    <a:pt x="112914" y="164863"/>
                    <a:pt x="112670" y="167551"/>
                  </a:cubicBezTo>
                  <a:cubicBezTo>
                    <a:pt x="112426" y="170320"/>
                    <a:pt x="110796" y="173171"/>
                    <a:pt x="107863" y="176103"/>
                  </a:cubicBezTo>
                  <a:cubicBezTo>
                    <a:pt x="105094" y="178872"/>
                    <a:pt x="102161" y="180420"/>
                    <a:pt x="99146" y="180664"/>
                  </a:cubicBezTo>
                  <a:cubicBezTo>
                    <a:pt x="96132" y="180909"/>
                    <a:pt x="92792" y="179768"/>
                    <a:pt x="89289" y="177325"/>
                  </a:cubicBezTo>
                  <a:lnTo>
                    <a:pt x="81223" y="187099"/>
                  </a:lnTo>
                  <a:cubicBezTo>
                    <a:pt x="86926" y="191578"/>
                    <a:pt x="92629" y="193615"/>
                    <a:pt x="98332" y="193208"/>
                  </a:cubicBezTo>
                  <a:lnTo>
                    <a:pt x="98332" y="193208"/>
                  </a:lnTo>
                  <a:close/>
                  <a:moveTo>
                    <a:pt x="149249" y="148411"/>
                  </a:moveTo>
                  <a:lnTo>
                    <a:pt x="119676" y="118845"/>
                  </a:lnTo>
                  <a:lnTo>
                    <a:pt x="167579" y="130166"/>
                  </a:lnTo>
                  <a:lnTo>
                    <a:pt x="176785" y="120962"/>
                  </a:lnTo>
                  <a:lnTo>
                    <a:pt x="131407" y="75595"/>
                  </a:lnTo>
                  <a:lnTo>
                    <a:pt x="122935" y="84066"/>
                  </a:lnTo>
                  <a:lnTo>
                    <a:pt x="153241" y="114365"/>
                  </a:lnTo>
                  <a:lnTo>
                    <a:pt x="104360" y="102636"/>
                  </a:lnTo>
                  <a:lnTo>
                    <a:pt x="95480" y="111514"/>
                  </a:lnTo>
                  <a:lnTo>
                    <a:pt x="140858" y="156881"/>
                  </a:lnTo>
                  <a:lnTo>
                    <a:pt x="149330" y="148411"/>
                  </a:lnTo>
                  <a:lnTo>
                    <a:pt x="149330" y="148411"/>
                  </a:lnTo>
                  <a:close/>
                  <a:moveTo>
                    <a:pt x="186398" y="111270"/>
                  </a:moveTo>
                  <a:lnTo>
                    <a:pt x="203669" y="94003"/>
                  </a:lnTo>
                  <a:cubicBezTo>
                    <a:pt x="207091" y="90582"/>
                    <a:pt x="209454" y="87568"/>
                    <a:pt x="210839" y="84962"/>
                  </a:cubicBezTo>
                  <a:cubicBezTo>
                    <a:pt x="212712" y="81378"/>
                    <a:pt x="213608" y="78039"/>
                    <a:pt x="213690" y="74944"/>
                  </a:cubicBezTo>
                  <a:cubicBezTo>
                    <a:pt x="213690" y="70790"/>
                    <a:pt x="212712" y="66473"/>
                    <a:pt x="210513" y="62075"/>
                  </a:cubicBezTo>
                  <a:cubicBezTo>
                    <a:pt x="208721" y="58409"/>
                    <a:pt x="205950" y="54744"/>
                    <a:pt x="202285" y="50998"/>
                  </a:cubicBezTo>
                  <a:cubicBezTo>
                    <a:pt x="198048" y="46762"/>
                    <a:pt x="193975" y="43667"/>
                    <a:pt x="190064" y="41794"/>
                  </a:cubicBezTo>
                  <a:cubicBezTo>
                    <a:pt x="186154" y="39921"/>
                    <a:pt x="182244" y="38862"/>
                    <a:pt x="178415" y="38780"/>
                  </a:cubicBezTo>
                  <a:cubicBezTo>
                    <a:pt x="174504" y="38699"/>
                    <a:pt x="170838" y="39595"/>
                    <a:pt x="167416" y="41468"/>
                  </a:cubicBezTo>
                  <a:cubicBezTo>
                    <a:pt x="164891" y="42853"/>
                    <a:pt x="161714" y="45459"/>
                    <a:pt x="157885" y="49206"/>
                  </a:cubicBezTo>
                  <a:lnTo>
                    <a:pt x="141184" y="65903"/>
                  </a:lnTo>
                  <a:lnTo>
                    <a:pt x="186561" y="111270"/>
                  </a:lnTo>
                  <a:lnTo>
                    <a:pt x="186561" y="111270"/>
                  </a:lnTo>
                  <a:close/>
                  <a:moveTo>
                    <a:pt x="161958" y="60364"/>
                  </a:moveTo>
                  <a:cubicBezTo>
                    <a:pt x="165706" y="56618"/>
                    <a:pt x="168312" y="54256"/>
                    <a:pt x="169942" y="53278"/>
                  </a:cubicBezTo>
                  <a:cubicBezTo>
                    <a:pt x="172060" y="51975"/>
                    <a:pt x="174178" y="51242"/>
                    <a:pt x="176296" y="51161"/>
                  </a:cubicBezTo>
                  <a:cubicBezTo>
                    <a:pt x="178496" y="51161"/>
                    <a:pt x="180777" y="51731"/>
                    <a:pt x="183302" y="52952"/>
                  </a:cubicBezTo>
                  <a:cubicBezTo>
                    <a:pt x="185828" y="54174"/>
                    <a:pt x="188761" y="56618"/>
                    <a:pt x="192345" y="60120"/>
                  </a:cubicBezTo>
                  <a:cubicBezTo>
                    <a:pt x="195849" y="63622"/>
                    <a:pt x="198293" y="66717"/>
                    <a:pt x="199759" y="69324"/>
                  </a:cubicBezTo>
                  <a:cubicBezTo>
                    <a:pt x="201144" y="72011"/>
                    <a:pt x="201796" y="74211"/>
                    <a:pt x="201714" y="76084"/>
                  </a:cubicBezTo>
                  <a:cubicBezTo>
                    <a:pt x="201633" y="77957"/>
                    <a:pt x="200981" y="79830"/>
                    <a:pt x="199922" y="81704"/>
                  </a:cubicBezTo>
                  <a:cubicBezTo>
                    <a:pt x="199107" y="83088"/>
                    <a:pt x="197396" y="85125"/>
                    <a:pt x="194789" y="87650"/>
                  </a:cubicBezTo>
                  <a:lnTo>
                    <a:pt x="187946" y="94491"/>
                  </a:lnTo>
                  <a:lnTo>
                    <a:pt x="157885" y="64437"/>
                  </a:lnTo>
                  <a:lnTo>
                    <a:pt x="162039" y="60283"/>
                  </a:lnTo>
                  <a:lnTo>
                    <a:pt x="162039" y="60283"/>
                  </a:lnTo>
                  <a:close/>
                  <a:moveTo>
                    <a:pt x="234301" y="47251"/>
                  </a:moveTo>
                  <a:cubicBezTo>
                    <a:pt x="233975" y="46029"/>
                    <a:pt x="233731" y="44644"/>
                    <a:pt x="233650" y="43097"/>
                  </a:cubicBezTo>
                  <a:cubicBezTo>
                    <a:pt x="233568" y="41549"/>
                    <a:pt x="233650" y="38129"/>
                    <a:pt x="233813" y="32835"/>
                  </a:cubicBezTo>
                  <a:cubicBezTo>
                    <a:pt x="234057" y="27540"/>
                    <a:pt x="233975" y="23712"/>
                    <a:pt x="233731" y="21350"/>
                  </a:cubicBezTo>
                  <a:cubicBezTo>
                    <a:pt x="233324" y="17766"/>
                    <a:pt x="232509" y="14671"/>
                    <a:pt x="231450" y="12065"/>
                  </a:cubicBezTo>
                  <a:cubicBezTo>
                    <a:pt x="230310" y="9459"/>
                    <a:pt x="228762" y="7178"/>
                    <a:pt x="226725" y="5142"/>
                  </a:cubicBezTo>
                  <a:cubicBezTo>
                    <a:pt x="223140" y="1558"/>
                    <a:pt x="218823" y="-152"/>
                    <a:pt x="213853" y="11"/>
                  </a:cubicBezTo>
                  <a:cubicBezTo>
                    <a:pt x="208883" y="173"/>
                    <a:pt x="204158" y="2454"/>
                    <a:pt x="199678" y="6934"/>
                  </a:cubicBezTo>
                  <a:cubicBezTo>
                    <a:pt x="195604" y="11006"/>
                    <a:pt x="193242" y="15486"/>
                    <a:pt x="192590" y="20291"/>
                  </a:cubicBezTo>
                  <a:cubicBezTo>
                    <a:pt x="191938" y="25097"/>
                    <a:pt x="193730" y="30147"/>
                    <a:pt x="198048" y="35441"/>
                  </a:cubicBezTo>
                  <a:lnTo>
                    <a:pt x="207580" y="27622"/>
                  </a:lnTo>
                  <a:cubicBezTo>
                    <a:pt x="205217" y="24934"/>
                    <a:pt x="203995" y="22490"/>
                    <a:pt x="203995" y="20291"/>
                  </a:cubicBezTo>
                  <a:cubicBezTo>
                    <a:pt x="203995" y="18092"/>
                    <a:pt x="204892" y="16137"/>
                    <a:pt x="206684" y="14345"/>
                  </a:cubicBezTo>
                  <a:cubicBezTo>
                    <a:pt x="208557" y="12472"/>
                    <a:pt x="210513" y="11576"/>
                    <a:pt x="212550" y="11576"/>
                  </a:cubicBezTo>
                  <a:cubicBezTo>
                    <a:pt x="214668" y="11576"/>
                    <a:pt x="216623" y="12554"/>
                    <a:pt x="218578" y="14509"/>
                  </a:cubicBezTo>
                  <a:cubicBezTo>
                    <a:pt x="220370" y="16300"/>
                    <a:pt x="221511" y="18662"/>
                    <a:pt x="222081" y="21595"/>
                  </a:cubicBezTo>
                  <a:cubicBezTo>
                    <a:pt x="222489" y="23794"/>
                    <a:pt x="222570" y="28681"/>
                    <a:pt x="222326" y="36255"/>
                  </a:cubicBezTo>
                  <a:cubicBezTo>
                    <a:pt x="222000" y="45622"/>
                    <a:pt x="222326" y="52545"/>
                    <a:pt x="223385" y="56943"/>
                  </a:cubicBezTo>
                  <a:cubicBezTo>
                    <a:pt x="224444" y="61342"/>
                    <a:pt x="226399" y="65170"/>
                    <a:pt x="229088" y="68591"/>
                  </a:cubicBezTo>
                  <a:lnTo>
                    <a:pt x="259556" y="38129"/>
                  </a:lnTo>
                  <a:lnTo>
                    <a:pt x="251491" y="30065"/>
                  </a:lnTo>
                  <a:lnTo>
                    <a:pt x="234220" y="47332"/>
                  </a:lnTo>
                  <a:lnTo>
                    <a:pt x="234220" y="47332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r>
                <a:rPr lang="en-US" altLang="ko-KR" dirty="0"/>
                <a:t>    </a:t>
              </a:r>
              <a:endParaRPr lang="ko-KR" altLang="en-US" dirty="0"/>
            </a:p>
          </p:txBody>
        </p:sp>
        <p:sp>
          <p:nvSpPr>
            <p:cNvPr id="7" name="자유형 6">
              <a:extLst>
                <a:ext uri="{FF2B5EF4-FFF2-40B4-BE49-F238E27FC236}">
                  <a16:creationId xmlns:a16="http://schemas.microsoft.com/office/drawing/2014/main" id="{7F071239-B245-E275-7183-A45957E93BA8}"/>
                </a:ext>
              </a:extLst>
            </p:cNvPr>
            <p:cNvSpPr/>
            <p:nvPr/>
          </p:nvSpPr>
          <p:spPr>
            <a:xfrm>
              <a:off x="5007797" y="1920541"/>
              <a:ext cx="156207" cy="156351"/>
            </a:xfrm>
            <a:custGeom>
              <a:avLst/>
              <a:gdLst>
                <a:gd name="connsiteX0" fmla="*/ 39056 w 156207"/>
                <a:gd name="connsiteY0" fmla="*/ 155975 h 156351"/>
                <a:gd name="connsiteX1" fmla="*/ 56246 w 156207"/>
                <a:gd name="connsiteY1" fmla="*/ 146771 h 156351"/>
                <a:gd name="connsiteX2" fmla="*/ 64474 w 156207"/>
                <a:gd name="connsiteY2" fmla="*/ 135287 h 156351"/>
                <a:gd name="connsiteX3" fmla="*/ 65533 w 156207"/>
                <a:gd name="connsiteY3" fmla="*/ 124128 h 156351"/>
                <a:gd name="connsiteX4" fmla="*/ 60401 w 156207"/>
                <a:gd name="connsiteY4" fmla="*/ 114680 h 156351"/>
                <a:gd name="connsiteX5" fmla="*/ 51358 w 156207"/>
                <a:gd name="connsiteY5" fmla="*/ 109304 h 156351"/>
                <a:gd name="connsiteX6" fmla="*/ 41745 w 156207"/>
                <a:gd name="connsiteY6" fmla="*/ 109712 h 156351"/>
                <a:gd name="connsiteX7" fmla="*/ 28628 w 156207"/>
                <a:gd name="connsiteY7" fmla="*/ 116309 h 156351"/>
                <a:gd name="connsiteX8" fmla="*/ 17141 w 156207"/>
                <a:gd name="connsiteY8" fmla="*/ 121685 h 156351"/>
                <a:gd name="connsiteX9" fmla="*/ 12987 w 156207"/>
                <a:gd name="connsiteY9" fmla="*/ 120300 h 156351"/>
                <a:gd name="connsiteX10" fmla="*/ 11602 w 156207"/>
                <a:gd name="connsiteY10" fmla="*/ 116065 h 156351"/>
                <a:gd name="connsiteX11" fmla="*/ 16245 w 156207"/>
                <a:gd name="connsiteY11" fmla="*/ 108164 h 156351"/>
                <a:gd name="connsiteX12" fmla="*/ 23577 w 156207"/>
                <a:gd name="connsiteY12" fmla="*/ 103929 h 156351"/>
                <a:gd name="connsiteX13" fmla="*/ 31154 w 156207"/>
                <a:gd name="connsiteY13" fmla="*/ 106454 h 156351"/>
                <a:gd name="connsiteX14" fmla="*/ 39871 w 156207"/>
                <a:gd name="connsiteY14" fmla="*/ 96924 h 156351"/>
                <a:gd name="connsiteX15" fmla="*/ 25370 w 156207"/>
                <a:gd name="connsiteY15" fmla="*/ 91467 h 156351"/>
                <a:gd name="connsiteX16" fmla="*/ 8750 w 156207"/>
                <a:gd name="connsiteY16" fmla="*/ 100589 h 156351"/>
                <a:gd name="connsiteX17" fmla="*/ 1418 w 156207"/>
                <a:gd name="connsiteY17" fmla="*/ 111096 h 156351"/>
                <a:gd name="connsiteX18" fmla="*/ 359 w 156207"/>
                <a:gd name="connsiteY18" fmla="*/ 121359 h 156351"/>
                <a:gd name="connsiteX19" fmla="*/ 4840 w 156207"/>
                <a:gd name="connsiteY19" fmla="*/ 129830 h 156351"/>
                <a:gd name="connsiteX20" fmla="*/ 18119 w 156207"/>
                <a:gd name="connsiteY20" fmla="*/ 134798 h 156351"/>
                <a:gd name="connsiteX21" fmla="*/ 32946 w 156207"/>
                <a:gd name="connsiteY21" fmla="*/ 128934 h 156351"/>
                <a:gd name="connsiteX22" fmla="*/ 42233 w 156207"/>
                <a:gd name="connsiteY22" fmla="*/ 123558 h 156351"/>
                <a:gd name="connsiteX23" fmla="*/ 47529 w 156207"/>
                <a:gd name="connsiteY23" fmla="*/ 122255 h 156351"/>
                <a:gd name="connsiteX24" fmla="*/ 51195 w 156207"/>
                <a:gd name="connsiteY24" fmla="*/ 124047 h 156351"/>
                <a:gd name="connsiteX25" fmla="*/ 53313 w 156207"/>
                <a:gd name="connsiteY25" fmla="*/ 130644 h 156351"/>
                <a:gd name="connsiteX26" fmla="*/ 48507 w 156207"/>
                <a:gd name="connsiteY26" fmla="*/ 139196 h 156351"/>
                <a:gd name="connsiteX27" fmla="*/ 39790 w 156207"/>
                <a:gd name="connsiteY27" fmla="*/ 143757 h 156351"/>
                <a:gd name="connsiteX28" fmla="*/ 29932 w 156207"/>
                <a:gd name="connsiteY28" fmla="*/ 140418 h 156351"/>
                <a:gd name="connsiteX29" fmla="*/ 21866 w 156207"/>
                <a:gd name="connsiteY29" fmla="*/ 150192 h 156351"/>
                <a:gd name="connsiteX30" fmla="*/ 38975 w 156207"/>
                <a:gd name="connsiteY30" fmla="*/ 156301 h 156351"/>
                <a:gd name="connsiteX31" fmla="*/ 38975 w 156207"/>
                <a:gd name="connsiteY31" fmla="*/ 156301 h 156351"/>
                <a:gd name="connsiteX32" fmla="*/ 100728 w 156207"/>
                <a:gd name="connsiteY32" fmla="*/ 100752 h 156351"/>
                <a:gd name="connsiteX33" fmla="*/ 63008 w 156207"/>
                <a:gd name="connsiteY33" fmla="*/ 63041 h 156351"/>
                <a:gd name="connsiteX34" fmla="*/ 76450 w 156207"/>
                <a:gd name="connsiteY34" fmla="*/ 49602 h 156351"/>
                <a:gd name="connsiteX35" fmla="*/ 68792 w 156207"/>
                <a:gd name="connsiteY35" fmla="*/ 41946 h 156351"/>
                <a:gd name="connsiteX36" fmla="*/ 32783 w 156207"/>
                <a:gd name="connsiteY36" fmla="*/ 77947 h 156351"/>
                <a:gd name="connsiteX37" fmla="*/ 40441 w 156207"/>
                <a:gd name="connsiteY37" fmla="*/ 85603 h 156351"/>
                <a:gd name="connsiteX38" fmla="*/ 53884 w 156207"/>
                <a:gd name="connsiteY38" fmla="*/ 72164 h 156351"/>
                <a:gd name="connsiteX39" fmla="*/ 91603 w 156207"/>
                <a:gd name="connsiteY39" fmla="*/ 109875 h 156351"/>
                <a:gd name="connsiteX40" fmla="*/ 100728 w 156207"/>
                <a:gd name="connsiteY40" fmla="*/ 100752 h 156351"/>
                <a:gd name="connsiteX41" fmla="*/ 100728 w 156207"/>
                <a:gd name="connsiteY41" fmla="*/ 100752 h 156351"/>
                <a:gd name="connsiteX42" fmla="*/ 128671 w 156207"/>
                <a:gd name="connsiteY42" fmla="*/ 72815 h 156351"/>
                <a:gd name="connsiteX43" fmla="*/ 99098 w 156207"/>
                <a:gd name="connsiteY43" fmla="*/ 43249 h 156351"/>
                <a:gd name="connsiteX44" fmla="*/ 147001 w 156207"/>
                <a:gd name="connsiteY44" fmla="*/ 54571 h 156351"/>
                <a:gd name="connsiteX45" fmla="*/ 156207 w 156207"/>
                <a:gd name="connsiteY45" fmla="*/ 45367 h 156351"/>
                <a:gd name="connsiteX46" fmla="*/ 110829 w 156207"/>
                <a:gd name="connsiteY46" fmla="*/ 0 h 156351"/>
                <a:gd name="connsiteX47" fmla="*/ 102357 w 156207"/>
                <a:gd name="connsiteY47" fmla="*/ 8471 h 156351"/>
                <a:gd name="connsiteX48" fmla="*/ 132663 w 156207"/>
                <a:gd name="connsiteY48" fmla="*/ 38770 h 156351"/>
                <a:gd name="connsiteX49" fmla="*/ 83782 w 156207"/>
                <a:gd name="connsiteY49" fmla="*/ 27041 h 156351"/>
                <a:gd name="connsiteX50" fmla="*/ 74902 w 156207"/>
                <a:gd name="connsiteY50" fmla="*/ 35919 h 156351"/>
                <a:gd name="connsiteX51" fmla="*/ 120280 w 156207"/>
                <a:gd name="connsiteY51" fmla="*/ 81286 h 156351"/>
                <a:gd name="connsiteX52" fmla="*/ 128752 w 156207"/>
                <a:gd name="connsiteY52" fmla="*/ 72815 h 156351"/>
                <a:gd name="connsiteX53" fmla="*/ 128752 w 156207"/>
                <a:gd name="connsiteY53" fmla="*/ 72815 h 15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6207" h="156351">
                  <a:moveTo>
                    <a:pt x="39056" y="155975"/>
                  </a:moveTo>
                  <a:cubicBezTo>
                    <a:pt x="44759" y="155568"/>
                    <a:pt x="50543" y="152472"/>
                    <a:pt x="56246" y="146771"/>
                  </a:cubicBezTo>
                  <a:cubicBezTo>
                    <a:pt x="60156" y="142861"/>
                    <a:pt x="62926" y="138952"/>
                    <a:pt x="64474" y="135287"/>
                  </a:cubicBezTo>
                  <a:cubicBezTo>
                    <a:pt x="66022" y="131540"/>
                    <a:pt x="66348" y="127793"/>
                    <a:pt x="65533" y="124128"/>
                  </a:cubicBezTo>
                  <a:cubicBezTo>
                    <a:pt x="64719" y="120382"/>
                    <a:pt x="63008" y="117286"/>
                    <a:pt x="60401" y="114680"/>
                  </a:cubicBezTo>
                  <a:cubicBezTo>
                    <a:pt x="57549" y="111829"/>
                    <a:pt x="54535" y="110037"/>
                    <a:pt x="51358" y="109304"/>
                  </a:cubicBezTo>
                  <a:cubicBezTo>
                    <a:pt x="48181" y="108571"/>
                    <a:pt x="45004" y="108734"/>
                    <a:pt x="41745" y="109712"/>
                  </a:cubicBezTo>
                  <a:cubicBezTo>
                    <a:pt x="38486" y="110689"/>
                    <a:pt x="34087" y="112888"/>
                    <a:pt x="28628" y="116309"/>
                  </a:cubicBezTo>
                  <a:cubicBezTo>
                    <a:pt x="23089" y="119730"/>
                    <a:pt x="19341" y="121522"/>
                    <a:pt x="17141" y="121685"/>
                  </a:cubicBezTo>
                  <a:cubicBezTo>
                    <a:pt x="15431" y="121848"/>
                    <a:pt x="14127" y="121359"/>
                    <a:pt x="12987" y="120300"/>
                  </a:cubicBezTo>
                  <a:cubicBezTo>
                    <a:pt x="11846" y="119160"/>
                    <a:pt x="11357" y="117694"/>
                    <a:pt x="11602" y="116065"/>
                  </a:cubicBezTo>
                  <a:cubicBezTo>
                    <a:pt x="12009" y="113458"/>
                    <a:pt x="13557" y="110852"/>
                    <a:pt x="16245" y="108164"/>
                  </a:cubicBezTo>
                  <a:cubicBezTo>
                    <a:pt x="18852" y="105558"/>
                    <a:pt x="21296" y="104173"/>
                    <a:pt x="23577" y="103929"/>
                  </a:cubicBezTo>
                  <a:cubicBezTo>
                    <a:pt x="25859" y="103684"/>
                    <a:pt x="28384" y="104499"/>
                    <a:pt x="31154" y="106454"/>
                  </a:cubicBezTo>
                  <a:lnTo>
                    <a:pt x="39871" y="96924"/>
                  </a:lnTo>
                  <a:cubicBezTo>
                    <a:pt x="35553" y="92933"/>
                    <a:pt x="30747" y="91060"/>
                    <a:pt x="25370" y="91467"/>
                  </a:cubicBezTo>
                  <a:cubicBezTo>
                    <a:pt x="19993" y="91874"/>
                    <a:pt x="14453" y="94888"/>
                    <a:pt x="8750" y="100589"/>
                  </a:cubicBezTo>
                  <a:cubicBezTo>
                    <a:pt x="5247" y="104092"/>
                    <a:pt x="2803" y="107594"/>
                    <a:pt x="1418" y="111096"/>
                  </a:cubicBezTo>
                  <a:cubicBezTo>
                    <a:pt x="33" y="114599"/>
                    <a:pt x="-374" y="118019"/>
                    <a:pt x="359" y="121359"/>
                  </a:cubicBezTo>
                  <a:cubicBezTo>
                    <a:pt x="1092" y="124698"/>
                    <a:pt x="2559" y="127468"/>
                    <a:pt x="4840" y="129830"/>
                  </a:cubicBezTo>
                  <a:cubicBezTo>
                    <a:pt x="8424" y="133413"/>
                    <a:pt x="12824" y="135042"/>
                    <a:pt x="18119" y="134798"/>
                  </a:cubicBezTo>
                  <a:cubicBezTo>
                    <a:pt x="21866" y="134554"/>
                    <a:pt x="26836" y="132680"/>
                    <a:pt x="32946" y="128934"/>
                  </a:cubicBezTo>
                  <a:cubicBezTo>
                    <a:pt x="37671" y="126083"/>
                    <a:pt x="40849" y="124291"/>
                    <a:pt x="42233" y="123558"/>
                  </a:cubicBezTo>
                  <a:cubicBezTo>
                    <a:pt x="44352" y="122581"/>
                    <a:pt x="46144" y="122092"/>
                    <a:pt x="47529" y="122255"/>
                  </a:cubicBezTo>
                  <a:cubicBezTo>
                    <a:pt x="48914" y="122418"/>
                    <a:pt x="50136" y="122988"/>
                    <a:pt x="51195" y="124047"/>
                  </a:cubicBezTo>
                  <a:cubicBezTo>
                    <a:pt x="52906" y="125757"/>
                    <a:pt x="53558" y="127956"/>
                    <a:pt x="53313" y="130644"/>
                  </a:cubicBezTo>
                  <a:cubicBezTo>
                    <a:pt x="53069" y="133413"/>
                    <a:pt x="51439" y="136264"/>
                    <a:pt x="48507" y="139196"/>
                  </a:cubicBezTo>
                  <a:cubicBezTo>
                    <a:pt x="45737" y="141965"/>
                    <a:pt x="42804" y="143513"/>
                    <a:pt x="39790" y="143757"/>
                  </a:cubicBezTo>
                  <a:cubicBezTo>
                    <a:pt x="36775" y="144002"/>
                    <a:pt x="33435" y="142861"/>
                    <a:pt x="29932" y="140418"/>
                  </a:cubicBezTo>
                  <a:lnTo>
                    <a:pt x="21866" y="150192"/>
                  </a:lnTo>
                  <a:cubicBezTo>
                    <a:pt x="27569" y="154671"/>
                    <a:pt x="33272" y="156708"/>
                    <a:pt x="38975" y="156301"/>
                  </a:cubicBezTo>
                  <a:lnTo>
                    <a:pt x="38975" y="156301"/>
                  </a:lnTo>
                  <a:close/>
                  <a:moveTo>
                    <a:pt x="100728" y="100752"/>
                  </a:moveTo>
                  <a:lnTo>
                    <a:pt x="63008" y="63041"/>
                  </a:lnTo>
                  <a:lnTo>
                    <a:pt x="76450" y="49602"/>
                  </a:lnTo>
                  <a:lnTo>
                    <a:pt x="68792" y="41946"/>
                  </a:lnTo>
                  <a:lnTo>
                    <a:pt x="32783" y="77947"/>
                  </a:lnTo>
                  <a:lnTo>
                    <a:pt x="40441" y="85603"/>
                  </a:lnTo>
                  <a:lnTo>
                    <a:pt x="53884" y="72164"/>
                  </a:lnTo>
                  <a:lnTo>
                    <a:pt x="91603" y="109875"/>
                  </a:lnTo>
                  <a:lnTo>
                    <a:pt x="100728" y="100752"/>
                  </a:lnTo>
                  <a:lnTo>
                    <a:pt x="100728" y="100752"/>
                  </a:lnTo>
                  <a:close/>
                  <a:moveTo>
                    <a:pt x="128671" y="72815"/>
                  </a:moveTo>
                  <a:lnTo>
                    <a:pt x="99098" y="43249"/>
                  </a:lnTo>
                  <a:lnTo>
                    <a:pt x="147001" y="54571"/>
                  </a:lnTo>
                  <a:lnTo>
                    <a:pt x="156207" y="45367"/>
                  </a:lnTo>
                  <a:lnTo>
                    <a:pt x="110829" y="0"/>
                  </a:lnTo>
                  <a:lnTo>
                    <a:pt x="102357" y="8471"/>
                  </a:lnTo>
                  <a:lnTo>
                    <a:pt x="132663" y="38770"/>
                  </a:lnTo>
                  <a:lnTo>
                    <a:pt x="83782" y="27041"/>
                  </a:lnTo>
                  <a:lnTo>
                    <a:pt x="74902" y="35919"/>
                  </a:lnTo>
                  <a:lnTo>
                    <a:pt x="120280" y="81286"/>
                  </a:lnTo>
                  <a:lnTo>
                    <a:pt x="128752" y="72815"/>
                  </a:lnTo>
                  <a:lnTo>
                    <a:pt x="128752" y="72815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" name="자유형 7">
              <a:extLst>
                <a:ext uri="{FF2B5EF4-FFF2-40B4-BE49-F238E27FC236}">
                  <a16:creationId xmlns:a16="http://schemas.microsoft.com/office/drawing/2014/main" id="{6136A4F2-B9D3-9455-5BCB-A5E3A98D1EB0}"/>
                </a:ext>
              </a:extLst>
            </p:cNvPr>
            <p:cNvSpPr/>
            <p:nvPr/>
          </p:nvSpPr>
          <p:spPr>
            <a:xfrm>
              <a:off x="4974183" y="1936626"/>
              <a:ext cx="345283" cy="332761"/>
            </a:xfrm>
            <a:custGeom>
              <a:avLst/>
              <a:gdLst>
                <a:gd name="connsiteX0" fmla="*/ 54584 w 345283"/>
                <a:gd name="connsiteY0" fmla="*/ 323639 h 332761"/>
                <a:gd name="connsiteX1" fmla="*/ 37475 w 345283"/>
                <a:gd name="connsiteY1" fmla="*/ 306534 h 332761"/>
                <a:gd name="connsiteX2" fmla="*/ 43422 w 345283"/>
                <a:gd name="connsiteY2" fmla="*/ 300589 h 332761"/>
                <a:gd name="connsiteX3" fmla="*/ 52302 w 345283"/>
                <a:gd name="connsiteY3" fmla="*/ 290408 h 332761"/>
                <a:gd name="connsiteX4" fmla="*/ 54909 w 345283"/>
                <a:gd name="connsiteY4" fmla="*/ 283484 h 332761"/>
                <a:gd name="connsiteX5" fmla="*/ 54258 w 345283"/>
                <a:gd name="connsiteY5" fmla="*/ 275177 h 332761"/>
                <a:gd name="connsiteX6" fmla="*/ 48718 w 345283"/>
                <a:gd name="connsiteY6" fmla="*/ 266625 h 332761"/>
                <a:gd name="connsiteX7" fmla="*/ 37231 w 345283"/>
                <a:gd name="connsiteY7" fmla="*/ 260435 h 332761"/>
                <a:gd name="connsiteX8" fmla="*/ 26233 w 345283"/>
                <a:gd name="connsiteY8" fmla="*/ 262552 h 332761"/>
                <a:gd name="connsiteX9" fmla="*/ 14664 w 345283"/>
                <a:gd name="connsiteY9" fmla="*/ 272733 h 332761"/>
                <a:gd name="connsiteX10" fmla="*/ 0 w 345283"/>
                <a:gd name="connsiteY10" fmla="*/ 287394 h 332761"/>
                <a:gd name="connsiteX11" fmla="*/ 45378 w 345283"/>
                <a:gd name="connsiteY11" fmla="*/ 332761 h 332761"/>
                <a:gd name="connsiteX12" fmla="*/ 54502 w 345283"/>
                <a:gd name="connsiteY12" fmla="*/ 323639 h 332761"/>
                <a:gd name="connsiteX13" fmla="*/ 54502 w 345283"/>
                <a:gd name="connsiteY13" fmla="*/ 323639 h 332761"/>
                <a:gd name="connsiteX14" fmla="*/ 21345 w 345283"/>
                <a:gd name="connsiteY14" fmla="*/ 281530 h 332761"/>
                <a:gd name="connsiteX15" fmla="*/ 28269 w 345283"/>
                <a:gd name="connsiteY15" fmla="*/ 275258 h 332761"/>
                <a:gd name="connsiteX16" fmla="*/ 33972 w 345283"/>
                <a:gd name="connsiteY16" fmla="*/ 273548 h 332761"/>
                <a:gd name="connsiteX17" fmla="*/ 39512 w 345283"/>
                <a:gd name="connsiteY17" fmla="*/ 276154 h 332761"/>
                <a:gd name="connsiteX18" fmla="*/ 42037 w 345283"/>
                <a:gd name="connsiteY18" fmla="*/ 280715 h 332761"/>
                <a:gd name="connsiteX19" fmla="*/ 41386 w 345283"/>
                <a:gd name="connsiteY19" fmla="*/ 285765 h 332761"/>
                <a:gd name="connsiteX20" fmla="*/ 34868 w 345283"/>
                <a:gd name="connsiteY20" fmla="*/ 293747 h 332761"/>
                <a:gd name="connsiteX21" fmla="*/ 29817 w 345283"/>
                <a:gd name="connsiteY21" fmla="*/ 298797 h 332761"/>
                <a:gd name="connsiteX22" fmla="*/ 16945 w 345283"/>
                <a:gd name="connsiteY22" fmla="*/ 285928 h 332761"/>
                <a:gd name="connsiteX23" fmla="*/ 21345 w 345283"/>
                <a:gd name="connsiteY23" fmla="*/ 281530 h 332761"/>
                <a:gd name="connsiteX24" fmla="*/ 21345 w 345283"/>
                <a:gd name="connsiteY24" fmla="*/ 281530 h 332761"/>
                <a:gd name="connsiteX25" fmla="*/ 85786 w 345283"/>
                <a:gd name="connsiteY25" fmla="*/ 272163 h 332761"/>
                <a:gd name="connsiteX26" fmla="*/ 75521 w 345283"/>
                <a:gd name="connsiteY26" fmla="*/ 260435 h 332761"/>
                <a:gd name="connsiteX27" fmla="*/ 73891 w 345283"/>
                <a:gd name="connsiteY27" fmla="*/ 254815 h 332761"/>
                <a:gd name="connsiteX28" fmla="*/ 76010 w 345283"/>
                <a:gd name="connsiteY28" fmla="*/ 250742 h 332761"/>
                <a:gd name="connsiteX29" fmla="*/ 81549 w 345283"/>
                <a:gd name="connsiteY29" fmla="*/ 248054 h 332761"/>
                <a:gd name="connsiteX30" fmla="*/ 76661 w 345283"/>
                <a:gd name="connsiteY30" fmla="*/ 237791 h 332761"/>
                <a:gd name="connsiteX31" fmla="*/ 69329 w 345283"/>
                <a:gd name="connsiteY31" fmla="*/ 241864 h 332761"/>
                <a:gd name="connsiteX32" fmla="*/ 66641 w 345283"/>
                <a:gd name="connsiteY32" fmla="*/ 246670 h 332761"/>
                <a:gd name="connsiteX33" fmla="*/ 67292 w 345283"/>
                <a:gd name="connsiteY33" fmla="*/ 254733 h 332761"/>
                <a:gd name="connsiteX34" fmla="*/ 62649 w 345283"/>
                <a:gd name="connsiteY34" fmla="*/ 250090 h 332761"/>
                <a:gd name="connsiteX35" fmla="*/ 54584 w 345283"/>
                <a:gd name="connsiteY35" fmla="*/ 258154 h 332761"/>
                <a:gd name="connsiteX36" fmla="*/ 87415 w 345283"/>
                <a:gd name="connsiteY36" fmla="*/ 290978 h 332761"/>
                <a:gd name="connsiteX37" fmla="*/ 96132 w 345283"/>
                <a:gd name="connsiteY37" fmla="*/ 282263 h 332761"/>
                <a:gd name="connsiteX38" fmla="*/ 85949 w 345283"/>
                <a:gd name="connsiteY38" fmla="*/ 272082 h 332761"/>
                <a:gd name="connsiteX39" fmla="*/ 85949 w 345283"/>
                <a:gd name="connsiteY39" fmla="*/ 272082 h 332761"/>
                <a:gd name="connsiteX40" fmla="*/ 105094 w 345283"/>
                <a:gd name="connsiteY40" fmla="*/ 258561 h 332761"/>
                <a:gd name="connsiteX41" fmla="*/ 117314 w 345283"/>
                <a:gd name="connsiteY41" fmla="*/ 258317 h 332761"/>
                <a:gd name="connsiteX42" fmla="*/ 127986 w 345283"/>
                <a:gd name="connsiteY42" fmla="*/ 251719 h 332761"/>
                <a:gd name="connsiteX43" fmla="*/ 135155 w 345283"/>
                <a:gd name="connsiteY43" fmla="*/ 234696 h 332761"/>
                <a:gd name="connsiteX44" fmla="*/ 127579 w 345283"/>
                <a:gd name="connsiteY44" fmla="*/ 217511 h 332761"/>
                <a:gd name="connsiteX45" fmla="*/ 110552 w 345283"/>
                <a:gd name="connsiteY45" fmla="*/ 210017 h 332761"/>
                <a:gd name="connsiteX46" fmla="*/ 93525 w 345283"/>
                <a:gd name="connsiteY46" fmla="*/ 217429 h 332761"/>
                <a:gd name="connsiteX47" fmla="*/ 86926 w 345283"/>
                <a:gd name="connsiteY47" fmla="*/ 228262 h 332761"/>
                <a:gd name="connsiteX48" fmla="*/ 87089 w 345283"/>
                <a:gd name="connsiteY48" fmla="*/ 240479 h 332761"/>
                <a:gd name="connsiteX49" fmla="*/ 93362 w 345283"/>
                <a:gd name="connsiteY49" fmla="*/ 250986 h 332761"/>
                <a:gd name="connsiteX50" fmla="*/ 105094 w 345283"/>
                <a:gd name="connsiteY50" fmla="*/ 258480 h 332761"/>
                <a:gd name="connsiteX51" fmla="*/ 105094 w 345283"/>
                <a:gd name="connsiteY51" fmla="*/ 258480 h 332761"/>
                <a:gd name="connsiteX52" fmla="*/ 97599 w 345283"/>
                <a:gd name="connsiteY52" fmla="*/ 232823 h 332761"/>
                <a:gd name="connsiteX53" fmla="*/ 100694 w 345283"/>
                <a:gd name="connsiteY53" fmla="*/ 224515 h 332761"/>
                <a:gd name="connsiteX54" fmla="*/ 109004 w 345283"/>
                <a:gd name="connsiteY54" fmla="*/ 221420 h 332761"/>
                <a:gd name="connsiteX55" fmla="*/ 118699 w 345283"/>
                <a:gd name="connsiteY55" fmla="*/ 226551 h 332761"/>
                <a:gd name="connsiteX56" fmla="*/ 123913 w 345283"/>
                <a:gd name="connsiteY56" fmla="*/ 236407 h 332761"/>
                <a:gd name="connsiteX57" fmla="*/ 120817 w 345283"/>
                <a:gd name="connsiteY57" fmla="*/ 244715 h 332761"/>
                <a:gd name="connsiteX58" fmla="*/ 112507 w 345283"/>
                <a:gd name="connsiteY58" fmla="*/ 247810 h 332761"/>
                <a:gd name="connsiteX59" fmla="*/ 102731 w 345283"/>
                <a:gd name="connsiteY59" fmla="*/ 242678 h 332761"/>
                <a:gd name="connsiteX60" fmla="*/ 97599 w 345283"/>
                <a:gd name="connsiteY60" fmla="*/ 232905 h 332761"/>
                <a:gd name="connsiteX61" fmla="*/ 97599 w 345283"/>
                <a:gd name="connsiteY61" fmla="*/ 232905 h 332761"/>
                <a:gd name="connsiteX62" fmla="*/ 127253 w 345283"/>
                <a:gd name="connsiteY62" fmla="*/ 185338 h 332761"/>
                <a:gd name="connsiteX63" fmla="*/ 115684 w 345283"/>
                <a:gd name="connsiteY63" fmla="*/ 173773 h 332761"/>
                <a:gd name="connsiteX64" fmla="*/ 112018 w 345283"/>
                <a:gd name="connsiteY64" fmla="*/ 187538 h 332761"/>
                <a:gd name="connsiteX65" fmla="*/ 118536 w 345283"/>
                <a:gd name="connsiteY65" fmla="*/ 194053 h 332761"/>
                <a:gd name="connsiteX66" fmla="*/ 114544 w 345283"/>
                <a:gd name="connsiteY66" fmla="*/ 198044 h 332761"/>
                <a:gd name="connsiteX67" fmla="*/ 121469 w 345283"/>
                <a:gd name="connsiteY67" fmla="*/ 204968 h 332761"/>
                <a:gd name="connsiteX68" fmla="*/ 125461 w 345283"/>
                <a:gd name="connsiteY68" fmla="*/ 200977 h 332761"/>
                <a:gd name="connsiteX69" fmla="*/ 139799 w 345283"/>
                <a:gd name="connsiteY69" fmla="*/ 215312 h 332761"/>
                <a:gd name="connsiteX70" fmla="*/ 146235 w 345283"/>
                <a:gd name="connsiteY70" fmla="*/ 221176 h 332761"/>
                <a:gd name="connsiteX71" fmla="*/ 150879 w 345283"/>
                <a:gd name="connsiteY71" fmla="*/ 223375 h 332761"/>
                <a:gd name="connsiteX72" fmla="*/ 155685 w 345283"/>
                <a:gd name="connsiteY72" fmla="*/ 222642 h 332761"/>
                <a:gd name="connsiteX73" fmla="*/ 160736 w 345283"/>
                <a:gd name="connsiteY73" fmla="*/ 219221 h 332761"/>
                <a:gd name="connsiteX74" fmla="*/ 166276 w 345283"/>
                <a:gd name="connsiteY74" fmla="*/ 211076 h 332761"/>
                <a:gd name="connsiteX75" fmla="*/ 158781 w 345283"/>
                <a:gd name="connsiteY75" fmla="*/ 205049 h 332761"/>
                <a:gd name="connsiteX76" fmla="*/ 156092 w 345283"/>
                <a:gd name="connsiteY76" fmla="*/ 209366 h 332761"/>
                <a:gd name="connsiteX77" fmla="*/ 154219 w 345283"/>
                <a:gd name="connsiteY77" fmla="*/ 210425 h 332761"/>
                <a:gd name="connsiteX78" fmla="*/ 152345 w 345283"/>
                <a:gd name="connsiteY78" fmla="*/ 210099 h 332761"/>
                <a:gd name="connsiteX79" fmla="*/ 147457 w 345283"/>
                <a:gd name="connsiteY79" fmla="*/ 205619 h 332761"/>
                <a:gd name="connsiteX80" fmla="*/ 134177 w 345283"/>
                <a:gd name="connsiteY80" fmla="*/ 192343 h 332761"/>
                <a:gd name="connsiteX81" fmla="*/ 140125 w 345283"/>
                <a:gd name="connsiteY81" fmla="*/ 186397 h 332761"/>
                <a:gd name="connsiteX82" fmla="*/ 133200 w 345283"/>
                <a:gd name="connsiteY82" fmla="*/ 179474 h 332761"/>
                <a:gd name="connsiteX83" fmla="*/ 127253 w 345283"/>
                <a:gd name="connsiteY83" fmla="*/ 185420 h 332761"/>
                <a:gd name="connsiteX84" fmla="*/ 127253 w 345283"/>
                <a:gd name="connsiteY84" fmla="*/ 185420 h 332761"/>
                <a:gd name="connsiteX85" fmla="*/ 164972 w 345283"/>
                <a:gd name="connsiteY85" fmla="*/ 198778 h 332761"/>
                <a:gd name="connsiteX86" fmla="*/ 177192 w 345283"/>
                <a:gd name="connsiteY86" fmla="*/ 198533 h 332761"/>
                <a:gd name="connsiteX87" fmla="*/ 187865 w 345283"/>
                <a:gd name="connsiteY87" fmla="*/ 191936 h 332761"/>
                <a:gd name="connsiteX88" fmla="*/ 195034 w 345283"/>
                <a:gd name="connsiteY88" fmla="*/ 174913 h 332761"/>
                <a:gd name="connsiteX89" fmla="*/ 187457 w 345283"/>
                <a:gd name="connsiteY89" fmla="*/ 157727 h 332761"/>
                <a:gd name="connsiteX90" fmla="*/ 170431 w 345283"/>
                <a:gd name="connsiteY90" fmla="*/ 150234 h 332761"/>
                <a:gd name="connsiteX91" fmla="*/ 153404 w 345283"/>
                <a:gd name="connsiteY91" fmla="*/ 157646 h 332761"/>
                <a:gd name="connsiteX92" fmla="*/ 146805 w 345283"/>
                <a:gd name="connsiteY92" fmla="*/ 168479 h 332761"/>
                <a:gd name="connsiteX93" fmla="*/ 146968 w 345283"/>
                <a:gd name="connsiteY93" fmla="*/ 180696 h 332761"/>
                <a:gd name="connsiteX94" fmla="*/ 153241 w 345283"/>
                <a:gd name="connsiteY94" fmla="*/ 191203 h 332761"/>
                <a:gd name="connsiteX95" fmla="*/ 164972 w 345283"/>
                <a:gd name="connsiteY95" fmla="*/ 198696 h 332761"/>
                <a:gd name="connsiteX96" fmla="*/ 164972 w 345283"/>
                <a:gd name="connsiteY96" fmla="*/ 198696 h 332761"/>
                <a:gd name="connsiteX97" fmla="*/ 157396 w 345283"/>
                <a:gd name="connsiteY97" fmla="*/ 173040 h 332761"/>
                <a:gd name="connsiteX98" fmla="*/ 160492 w 345283"/>
                <a:gd name="connsiteY98" fmla="*/ 164732 h 332761"/>
                <a:gd name="connsiteX99" fmla="*/ 168801 w 345283"/>
                <a:gd name="connsiteY99" fmla="*/ 161637 h 332761"/>
                <a:gd name="connsiteX100" fmla="*/ 178496 w 345283"/>
                <a:gd name="connsiteY100" fmla="*/ 166768 h 332761"/>
                <a:gd name="connsiteX101" fmla="*/ 183710 w 345283"/>
                <a:gd name="connsiteY101" fmla="*/ 176623 h 332761"/>
                <a:gd name="connsiteX102" fmla="*/ 180614 w 345283"/>
                <a:gd name="connsiteY102" fmla="*/ 184931 h 332761"/>
                <a:gd name="connsiteX103" fmla="*/ 172305 w 345283"/>
                <a:gd name="connsiteY103" fmla="*/ 188026 h 332761"/>
                <a:gd name="connsiteX104" fmla="*/ 162528 w 345283"/>
                <a:gd name="connsiteY104" fmla="*/ 182895 h 332761"/>
                <a:gd name="connsiteX105" fmla="*/ 157396 w 345283"/>
                <a:gd name="connsiteY105" fmla="*/ 173121 h 332761"/>
                <a:gd name="connsiteX106" fmla="*/ 157396 w 345283"/>
                <a:gd name="connsiteY106" fmla="*/ 173121 h 332761"/>
                <a:gd name="connsiteX107" fmla="*/ 187050 w 345283"/>
                <a:gd name="connsiteY107" fmla="*/ 125474 h 332761"/>
                <a:gd name="connsiteX108" fmla="*/ 175482 w 345283"/>
                <a:gd name="connsiteY108" fmla="*/ 113908 h 332761"/>
                <a:gd name="connsiteX109" fmla="*/ 171816 w 345283"/>
                <a:gd name="connsiteY109" fmla="*/ 127673 h 332761"/>
                <a:gd name="connsiteX110" fmla="*/ 178333 w 345283"/>
                <a:gd name="connsiteY110" fmla="*/ 134188 h 332761"/>
                <a:gd name="connsiteX111" fmla="*/ 174341 w 345283"/>
                <a:gd name="connsiteY111" fmla="*/ 138180 h 332761"/>
                <a:gd name="connsiteX112" fmla="*/ 181266 w 345283"/>
                <a:gd name="connsiteY112" fmla="*/ 145103 h 332761"/>
                <a:gd name="connsiteX113" fmla="*/ 185258 w 345283"/>
                <a:gd name="connsiteY113" fmla="*/ 141112 h 332761"/>
                <a:gd name="connsiteX114" fmla="*/ 199596 w 345283"/>
                <a:gd name="connsiteY114" fmla="*/ 155447 h 332761"/>
                <a:gd name="connsiteX115" fmla="*/ 206032 w 345283"/>
                <a:gd name="connsiteY115" fmla="*/ 161311 h 332761"/>
                <a:gd name="connsiteX116" fmla="*/ 210676 w 345283"/>
                <a:gd name="connsiteY116" fmla="*/ 163510 h 332761"/>
                <a:gd name="connsiteX117" fmla="*/ 215482 w 345283"/>
                <a:gd name="connsiteY117" fmla="*/ 162777 h 332761"/>
                <a:gd name="connsiteX118" fmla="*/ 220533 w 345283"/>
                <a:gd name="connsiteY118" fmla="*/ 159356 h 332761"/>
                <a:gd name="connsiteX119" fmla="*/ 226073 w 345283"/>
                <a:gd name="connsiteY119" fmla="*/ 151211 h 332761"/>
                <a:gd name="connsiteX120" fmla="*/ 218578 w 345283"/>
                <a:gd name="connsiteY120" fmla="*/ 145184 h 332761"/>
                <a:gd name="connsiteX121" fmla="*/ 215890 w 345283"/>
                <a:gd name="connsiteY121" fmla="*/ 149501 h 332761"/>
                <a:gd name="connsiteX122" fmla="*/ 214016 w 345283"/>
                <a:gd name="connsiteY122" fmla="*/ 150560 h 332761"/>
                <a:gd name="connsiteX123" fmla="*/ 212142 w 345283"/>
                <a:gd name="connsiteY123" fmla="*/ 150234 h 332761"/>
                <a:gd name="connsiteX124" fmla="*/ 207254 w 345283"/>
                <a:gd name="connsiteY124" fmla="*/ 145754 h 332761"/>
                <a:gd name="connsiteX125" fmla="*/ 193975 w 345283"/>
                <a:gd name="connsiteY125" fmla="*/ 132478 h 332761"/>
                <a:gd name="connsiteX126" fmla="*/ 199922 w 345283"/>
                <a:gd name="connsiteY126" fmla="*/ 126532 h 332761"/>
                <a:gd name="connsiteX127" fmla="*/ 192997 w 345283"/>
                <a:gd name="connsiteY127" fmla="*/ 119609 h 332761"/>
                <a:gd name="connsiteX128" fmla="*/ 187050 w 345283"/>
                <a:gd name="connsiteY128" fmla="*/ 125555 h 332761"/>
                <a:gd name="connsiteX129" fmla="*/ 187050 w 345283"/>
                <a:gd name="connsiteY129" fmla="*/ 125555 h 332761"/>
                <a:gd name="connsiteX130" fmla="*/ 240412 w 345283"/>
                <a:gd name="connsiteY130" fmla="*/ 138098 h 332761"/>
                <a:gd name="connsiteX131" fmla="*/ 242693 w 345283"/>
                <a:gd name="connsiteY131" fmla="*/ 144858 h 332761"/>
                <a:gd name="connsiteX132" fmla="*/ 240004 w 345283"/>
                <a:gd name="connsiteY132" fmla="*/ 151130 h 332761"/>
                <a:gd name="connsiteX133" fmla="*/ 235931 w 345283"/>
                <a:gd name="connsiteY133" fmla="*/ 154388 h 332761"/>
                <a:gd name="connsiteX134" fmla="*/ 243507 w 345283"/>
                <a:gd name="connsiteY134" fmla="*/ 160415 h 332761"/>
                <a:gd name="connsiteX135" fmla="*/ 248966 w 345283"/>
                <a:gd name="connsiteY135" fmla="*/ 156017 h 332761"/>
                <a:gd name="connsiteX136" fmla="*/ 252876 w 345283"/>
                <a:gd name="connsiteY136" fmla="*/ 151048 h 332761"/>
                <a:gd name="connsiteX137" fmla="*/ 254750 w 345283"/>
                <a:gd name="connsiteY137" fmla="*/ 146243 h 332761"/>
                <a:gd name="connsiteX138" fmla="*/ 254750 w 345283"/>
                <a:gd name="connsiteY138" fmla="*/ 141437 h 332761"/>
                <a:gd name="connsiteX139" fmla="*/ 252550 w 345283"/>
                <a:gd name="connsiteY139" fmla="*/ 134840 h 332761"/>
                <a:gd name="connsiteX140" fmla="*/ 248884 w 345283"/>
                <a:gd name="connsiteY140" fmla="*/ 127021 h 332761"/>
                <a:gd name="connsiteX141" fmla="*/ 228843 w 345283"/>
                <a:gd name="connsiteY141" fmla="*/ 83772 h 332761"/>
                <a:gd name="connsiteX142" fmla="*/ 219800 w 345283"/>
                <a:gd name="connsiteY142" fmla="*/ 92812 h 332761"/>
                <a:gd name="connsiteX143" fmla="*/ 235442 w 345283"/>
                <a:gd name="connsiteY143" fmla="*/ 123844 h 332761"/>
                <a:gd name="connsiteX144" fmla="*/ 204240 w 345283"/>
                <a:gd name="connsiteY144" fmla="*/ 108369 h 332761"/>
                <a:gd name="connsiteX145" fmla="*/ 194953 w 345283"/>
                <a:gd name="connsiteY145" fmla="*/ 117654 h 332761"/>
                <a:gd name="connsiteX146" fmla="*/ 240412 w 345283"/>
                <a:gd name="connsiteY146" fmla="*/ 138098 h 332761"/>
                <a:gd name="connsiteX147" fmla="*/ 240412 w 345283"/>
                <a:gd name="connsiteY147" fmla="*/ 138098 h 332761"/>
                <a:gd name="connsiteX148" fmla="*/ 279435 w 345283"/>
                <a:gd name="connsiteY148" fmla="*/ 123926 h 332761"/>
                <a:gd name="connsiteX149" fmla="*/ 288152 w 345283"/>
                <a:gd name="connsiteY149" fmla="*/ 115211 h 332761"/>
                <a:gd name="connsiteX150" fmla="*/ 271614 w 345283"/>
                <a:gd name="connsiteY150" fmla="*/ 98677 h 332761"/>
                <a:gd name="connsiteX151" fmla="*/ 280005 w 345283"/>
                <a:gd name="connsiteY151" fmla="*/ 97699 h 332761"/>
                <a:gd name="connsiteX152" fmla="*/ 286034 w 345283"/>
                <a:gd name="connsiteY152" fmla="*/ 93871 h 332761"/>
                <a:gd name="connsiteX153" fmla="*/ 291247 w 345283"/>
                <a:gd name="connsiteY153" fmla="*/ 79536 h 332761"/>
                <a:gd name="connsiteX154" fmla="*/ 282449 w 345283"/>
                <a:gd name="connsiteY154" fmla="*/ 62758 h 332761"/>
                <a:gd name="connsiteX155" fmla="*/ 265993 w 345283"/>
                <a:gd name="connsiteY155" fmla="*/ 54287 h 332761"/>
                <a:gd name="connsiteX156" fmla="*/ 251817 w 345283"/>
                <a:gd name="connsiteY156" fmla="*/ 59500 h 332761"/>
                <a:gd name="connsiteX157" fmla="*/ 247418 w 345283"/>
                <a:gd name="connsiteY157" fmla="*/ 66993 h 332761"/>
                <a:gd name="connsiteX158" fmla="*/ 247173 w 345283"/>
                <a:gd name="connsiteY158" fmla="*/ 75301 h 332761"/>
                <a:gd name="connsiteX159" fmla="*/ 242367 w 345283"/>
                <a:gd name="connsiteY159" fmla="*/ 70496 h 332761"/>
                <a:gd name="connsiteX160" fmla="*/ 234220 w 345283"/>
                <a:gd name="connsiteY160" fmla="*/ 78640 h 332761"/>
                <a:gd name="connsiteX161" fmla="*/ 279598 w 345283"/>
                <a:gd name="connsiteY161" fmla="*/ 124007 h 332761"/>
                <a:gd name="connsiteX162" fmla="*/ 279598 w 345283"/>
                <a:gd name="connsiteY162" fmla="*/ 124007 h 332761"/>
                <a:gd name="connsiteX163" fmla="*/ 253365 w 345283"/>
                <a:gd name="connsiteY163" fmla="*/ 76441 h 332761"/>
                <a:gd name="connsiteX164" fmla="*/ 256216 w 345283"/>
                <a:gd name="connsiteY164" fmla="*/ 68704 h 332761"/>
                <a:gd name="connsiteX165" fmla="*/ 263874 w 345283"/>
                <a:gd name="connsiteY165" fmla="*/ 66097 h 332761"/>
                <a:gd name="connsiteX166" fmla="*/ 273650 w 345283"/>
                <a:gd name="connsiteY166" fmla="*/ 71717 h 332761"/>
                <a:gd name="connsiteX167" fmla="*/ 279598 w 345283"/>
                <a:gd name="connsiteY167" fmla="*/ 81654 h 332761"/>
                <a:gd name="connsiteX168" fmla="*/ 276991 w 345283"/>
                <a:gd name="connsiteY168" fmla="*/ 89147 h 332761"/>
                <a:gd name="connsiteX169" fmla="*/ 269007 w 345283"/>
                <a:gd name="connsiteY169" fmla="*/ 91835 h 332761"/>
                <a:gd name="connsiteX170" fmla="*/ 258660 w 345283"/>
                <a:gd name="connsiteY170" fmla="*/ 85889 h 332761"/>
                <a:gd name="connsiteX171" fmla="*/ 253446 w 345283"/>
                <a:gd name="connsiteY171" fmla="*/ 76523 h 332761"/>
                <a:gd name="connsiteX172" fmla="*/ 253446 w 345283"/>
                <a:gd name="connsiteY172" fmla="*/ 76523 h 332761"/>
                <a:gd name="connsiteX173" fmla="*/ 277235 w 345283"/>
                <a:gd name="connsiteY173" fmla="*/ 26432 h 332761"/>
                <a:gd name="connsiteX174" fmla="*/ 269170 w 345283"/>
                <a:gd name="connsiteY174" fmla="*/ 18368 h 332761"/>
                <a:gd name="connsiteX175" fmla="*/ 260453 w 345283"/>
                <a:gd name="connsiteY175" fmla="*/ 27083 h 332761"/>
                <a:gd name="connsiteX176" fmla="*/ 268518 w 345283"/>
                <a:gd name="connsiteY176" fmla="*/ 35146 h 332761"/>
                <a:gd name="connsiteX177" fmla="*/ 277235 w 345283"/>
                <a:gd name="connsiteY177" fmla="*/ 26432 h 332761"/>
                <a:gd name="connsiteX178" fmla="*/ 277235 w 345283"/>
                <a:gd name="connsiteY178" fmla="*/ 26432 h 332761"/>
                <a:gd name="connsiteX179" fmla="*/ 314547 w 345283"/>
                <a:gd name="connsiteY179" fmla="*/ 63735 h 332761"/>
                <a:gd name="connsiteX180" fmla="*/ 281716 w 345283"/>
                <a:gd name="connsiteY180" fmla="*/ 30911 h 332761"/>
                <a:gd name="connsiteX181" fmla="*/ 272999 w 345283"/>
                <a:gd name="connsiteY181" fmla="*/ 39626 h 332761"/>
                <a:gd name="connsiteX182" fmla="*/ 305830 w 345283"/>
                <a:gd name="connsiteY182" fmla="*/ 72450 h 332761"/>
                <a:gd name="connsiteX183" fmla="*/ 314547 w 345283"/>
                <a:gd name="connsiteY183" fmla="*/ 63735 h 332761"/>
                <a:gd name="connsiteX184" fmla="*/ 314547 w 345283"/>
                <a:gd name="connsiteY184" fmla="*/ 63735 h 332761"/>
                <a:gd name="connsiteX185" fmla="*/ 316014 w 345283"/>
                <a:gd name="connsiteY185" fmla="*/ 286 h 332761"/>
                <a:gd name="connsiteX186" fmla="*/ 303875 w 345283"/>
                <a:gd name="connsiteY186" fmla="*/ 7210 h 332761"/>
                <a:gd name="connsiteX187" fmla="*/ 296787 w 345283"/>
                <a:gd name="connsiteY187" fmla="*/ 23337 h 332761"/>
                <a:gd name="connsiteX188" fmla="*/ 305179 w 345283"/>
                <a:gd name="connsiteY188" fmla="*/ 40278 h 332761"/>
                <a:gd name="connsiteX189" fmla="*/ 322042 w 345283"/>
                <a:gd name="connsiteY189" fmla="*/ 48586 h 332761"/>
                <a:gd name="connsiteX190" fmla="*/ 338091 w 345283"/>
                <a:gd name="connsiteY190" fmla="*/ 41663 h 332761"/>
                <a:gd name="connsiteX191" fmla="*/ 345179 w 345283"/>
                <a:gd name="connsiteY191" fmla="*/ 28549 h 332761"/>
                <a:gd name="connsiteX192" fmla="*/ 341432 w 345283"/>
                <a:gd name="connsiteY192" fmla="*/ 14540 h 332761"/>
                <a:gd name="connsiteX193" fmla="*/ 331411 w 345283"/>
                <a:gd name="connsiteY193" fmla="*/ 21626 h 332761"/>
                <a:gd name="connsiteX194" fmla="*/ 334018 w 345283"/>
                <a:gd name="connsiteY194" fmla="*/ 28712 h 332761"/>
                <a:gd name="connsiteX195" fmla="*/ 331411 w 345283"/>
                <a:gd name="connsiteY195" fmla="*/ 34169 h 332761"/>
                <a:gd name="connsiteX196" fmla="*/ 323753 w 345283"/>
                <a:gd name="connsiteY196" fmla="*/ 37020 h 332761"/>
                <a:gd name="connsiteX197" fmla="*/ 313488 w 345283"/>
                <a:gd name="connsiteY197" fmla="*/ 30748 h 332761"/>
                <a:gd name="connsiteX198" fmla="*/ 307948 w 345283"/>
                <a:gd name="connsiteY198" fmla="*/ 21300 h 332761"/>
                <a:gd name="connsiteX199" fmla="*/ 310881 w 345283"/>
                <a:gd name="connsiteY199" fmla="*/ 13888 h 332761"/>
                <a:gd name="connsiteX200" fmla="*/ 316177 w 345283"/>
                <a:gd name="connsiteY200" fmla="*/ 11201 h 332761"/>
                <a:gd name="connsiteX201" fmla="*/ 322042 w 345283"/>
                <a:gd name="connsiteY201" fmla="*/ 13074 h 332761"/>
                <a:gd name="connsiteX202" fmla="*/ 329049 w 345283"/>
                <a:gd name="connsiteY202" fmla="*/ 2974 h 332761"/>
                <a:gd name="connsiteX203" fmla="*/ 316095 w 345283"/>
                <a:gd name="connsiteY203" fmla="*/ 205 h 332761"/>
                <a:gd name="connsiteX204" fmla="*/ 316095 w 345283"/>
                <a:gd name="connsiteY204" fmla="*/ 205 h 33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345283" h="332761">
                  <a:moveTo>
                    <a:pt x="54584" y="323639"/>
                  </a:moveTo>
                  <a:lnTo>
                    <a:pt x="37475" y="306534"/>
                  </a:lnTo>
                  <a:lnTo>
                    <a:pt x="43422" y="300589"/>
                  </a:lnTo>
                  <a:cubicBezTo>
                    <a:pt x="47577" y="296435"/>
                    <a:pt x="50510" y="293096"/>
                    <a:pt x="52302" y="290408"/>
                  </a:cubicBezTo>
                  <a:cubicBezTo>
                    <a:pt x="53524" y="288453"/>
                    <a:pt x="54421" y="286172"/>
                    <a:pt x="54909" y="283484"/>
                  </a:cubicBezTo>
                  <a:cubicBezTo>
                    <a:pt x="55398" y="280878"/>
                    <a:pt x="55154" y="278109"/>
                    <a:pt x="54258" y="275177"/>
                  </a:cubicBezTo>
                  <a:cubicBezTo>
                    <a:pt x="53362" y="272244"/>
                    <a:pt x="51569" y="269394"/>
                    <a:pt x="48718" y="266625"/>
                  </a:cubicBezTo>
                  <a:cubicBezTo>
                    <a:pt x="45133" y="263041"/>
                    <a:pt x="41304" y="260923"/>
                    <a:pt x="37231" y="260435"/>
                  </a:cubicBezTo>
                  <a:cubicBezTo>
                    <a:pt x="33239" y="259946"/>
                    <a:pt x="29573" y="260597"/>
                    <a:pt x="26233" y="262552"/>
                  </a:cubicBezTo>
                  <a:cubicBezTo>
                    <a:pt x="24115" y="263774"/>
                    <a:pt x="20204" y="267194"/>
                    <a:pt x="14664" y="272733"/>
                  </a:cubicBezTo>
                  <a:lnTo>
                    <a:pt x="0" y="287394"/>
                  </a:lnTo>
                  <a:lnTo>
                    <a:pt x="45378" y="332761"/>
                  </a:lnTo>
                  <a:lnTo>
                    <a:pt x="54502" y="323639"/>
                  </a:lnTo>
                  <a:lnTo>
                    <a:pt x="54502" y="323639"/>
                  </a:lnTo>
                  <a:close/>
                  <a:moveTo>
                    <a:pt x="21345" y="281530"/>
                  </a:moveTo>
                  <a:cubicBezTo>
                    <a:pt x="24685" y="278190"/>
                    <a:pt x="26966" y="276154"/>
                    <a:pt x="28269" y="275258"/>
                  </a:cubicBezTo>
                  <a:cubicBezTo>
                    <a:pt x="30062" y="274036"/>
                    <a:pt x="31935" y="273466"/>
                    <a:pt x="33972" y="273548"/>
                  </a:cubicBezTo>
                  <a:cubicBezTo>
                    <a:pt x="36009" y="273629"/>
                    <a:pt x="37883" y="274525"/>
                    <a:pt x="39512" y="276154"/>
                  </a:cubicBezTo>
                  <a:cubicBezTo>
                    <a:pt x="40815" y="277457"/>
                    <a:pt x="41711" y="279005"/>
                    <a:pt x="42037" y="280715"/>
                  </a:cubicBezTo>
                  <a:cubicBezTo>
                    <a:pt x="42363" y="282425"/>
                    <a:pt x="42119" y="284136"/>
                    <a:pt x="41386" y="285765"/>
                  </a:cubicBezTo>
                  <a:cubicBezTo>
                    <a:pt x="40653" y="287476"/>
                    <a:pt x="38453" y="290082"/>
                    <a:pt x="34868" y="293747"/>
                  </a:cubicBezTo>
                  <a:lnTo>
                    <a:pt x="29817" y="298797"/>
                  </a:lnTo>
                  <a:lnTo>
                    <a:pt x="16945" y="285928"/>
                  </a:lnTo>
                  <a:lnTo>
                    <a:pt x="21345" y="281530"/>
                  </a:lnTo>
                  <a:lnTo>
                    <a:pt x="21345" y="281530"/>
                  </a:lnTo>
                  <a:close/>
                  <a:moveTo>
                    <a:pt x="85786" y="272163"/>
                  </a:moveTo>
                  <a:cubicBezTo>
                    <a:pt x="80164" y="266543"/>
                    <a:pt x="76743" y="262633"/>
                    <a:pt x="75521" y="260435"/>
                  </a:cubicBezTo>
                  <a:cubicBezTo>
                    <a:pt x="74217" y="258235"/>
                    <a:pt x="73729" y="256281"/>
                    <a:pt x="73891" y="254815"/>
                  </a:cubicBezTo>
                  <a:cubicBezTo>
                    <a:pt x="74054" y="253267"/>
                    <a:pt x="74788" y="251964"/>
                    <a:pt x="76010" y="250742"/>
                  </a:cubicBezTo>
                  <a:cubicBezTo>
                    <a:pt x="77232" y="249520"/>
                    <a:pt x="79105" y="248624"/>
                    <a:pt x="81549" y="248054"/>
                  </a:cubicBezTo>
                  <a:lnTo>
                    <a:pt x="76661" y="237791"/>
                  </a:lnTo>
                  <a:cubicBezTo>
                    <a:pt x="73729" y="238524"/>
                    <a:pt x="71284" y="239909"/>
                    <a:pt x="69329" y="241864"/>
                  </a:cubicBezTo>
                  <a:cubicBezTo>
                    <a:pt x="67944" y="243249"/>
                    <a:pt x="67048" y="244877"/>
                    <a:pt x="66641" y="246670"/>
                  </a:cubicBezTo>
                  <a:cubicBezTo>
                    <a:pt x="66233" y="248461"/>
                    <a:pt x="66478" y="251149"/>
                    <a:pt x="67292" y="254733"/>
                  </a:cubicBezTo>
                  <a:lnTo>
                    <a:pt x="62649" y="250090"/>
                  </a:lnTo>
                  <a:lnTo>
                    <a:pt x="54584" y="258154"/>
                  </a:lnTo>
                  <a:lnTo>
                    <a:pt x="87415" y="290978"/>
                  </a:lnTo>
                  <a:lnTo>
                    <a:pt x="96132" y="282263"/>
                  </a:lnTo>
                  <a:lnTo>
                    <a:pt x="85949" y="272082"/>
                  </a:lnTo>
                  <a:lnTo>
                    <a:pt x="85949" y="272082"/>
                  </a:lnTo>
                  <a:close/>
                  <a:moveTo>
                    <a:pt x="105094" y="258561"/>
                  </a:moveTo>
                  <a:cubicBezTo>
                    <a:pt x="109167" y="259783"/>
                    <a:pt x="113240" y="259701"/>
                    <a:pt x="117314" y="258317"/>
                  </a:cubicBezTo>
                  <a:cubicBezTo>
                    <a:pt x="121387" y="256932"/>
                    <a:pt x="124972" y="254733"/>
                    <a:pt x="127986" y="251719"/>
                  </a:cubicBezTo>
                  <a:cubicBezTo>
                    <a:pt x="132874" y="246832"/>
                    <a:pt x="135237" y="241212"/>
                    <a:pt x="135155" y="234696"/>
                  </a:cubicBezTo>
                  <a:cubicBezTo>
                    <a:pt x="135155" y="228262"/>
                    <a:pt x="132548" y="222479"/>
                    <a:pt x="127579" y="217511"/>
                  </a:cubicBezTo>
                  <a:cubicBezTo>
                    <a:pt x="122609" y="212542"/>
                    <a:pt x="116988" y="210099"/>
                    <a:pt x="110552" y="210017"/>
                  </a:cubicBezTo>
                  <a:cubicBezTo>
                    <a:pt x="104116" y="210017"/>
                    <a:pt x="98495" y="212461"/>
                    <a:pt x="93525" y="217429"/>
                  </a:cubicBezTo>
                  <a:cubicBezTo>
                    <a:pt x="90348" y="220606"/>
                    <a:pt x="88067" y="224271"/>
                    <a:pt x="86926" y="228262"/>
                  </a:cubicBezTo>
                  <a:cubicBezTo>
                    <a:pt x="85704" y="232335"/>
                    <a:pt x="85786" y="236407"/>
                    <a:pt x="87089" y="240479"/>
                  </a:cubicBezTo>
                  <a:cubicBezTo>
                    <a:pt x="88393" y="244633"/>
                    <a:pt x="90429" y="248136"/>
                    <a:pt x="93362" y="250986"/>
                  </a:cubicBezTo>
                  <a:cubicBezTo>
                    <a:pt x="97110" y="254733"/>
                    <a:pt x="101020" y="257258"/>
                    <a:pt x="105094" y="258480"/>
                  </a:cubicBezTo>
                  <a:lnTo>
                    <a:pt x="105094" y="258480"/>
                  </a:lnTo>
                  <a:close/>
                  <a:moveTo>
                    <a:pt x="97599" y="232823"/>
                  </a:moveTo>
                  <a:cubicBezTo>
                    <a:pt x="97436" y="229565"/>
                    <a:pt x="98495" y="226796"/>
                    <a:pt x="100694" y="224515"/>
                  </a:cubicBezTo>
                  <a:cubicBezTo>
                    <a:pt x="102975" y="222235"/>
                    <a:pt x="105745" y="221176"/>
                    <a:pt x="109004" y="221420"/>
                  </a:cubicBezTo>
                  <a:cubicBezTo>
                    <a:pt x="112263" y="221583"/>
                    <a:pt x="115522" y="223294"/>
                    <a:pt x="118699" y="226551"/>
                  </a:cubicBezTo>
                  <a:cubicBezTo>
                    <a:pt x="121876" y="229810"/>
                    <a:pt x="123750" y="233149"/>
                    <a:pt x="123913" y="236407"/>
                  </a:cubicBezTo>
                  <a:cubicBezTo>
                    <a:pt x="124076" y="239665"/>
                    <a:pt x="123098" y="242434"/>
                    <a:pt x="120817" y="244715"/>
                  </a:cubicBezTo>
                  <a:cubicBezTo>
                    <a:pt x="118536" y="246995"/>
                    <a:pt x="115766" y="248054"/>
                    <a:pt x="112507" y="247810"/>
                  </a:cubicBezTo>
                  <a:cubicBezTo>
                    <a:pt x="109248" y="247647"/>
                    <a:pt x="105990" y="245936"/>
                    <a:pt x="102731" y="242678"/>
                  </a:cubicBezTo>
                  <a:cubicBezTo>
                    <a:pt x="99472" y="239421"/>
                    <a:pt x="97761" y="236163"/>
                    <a:pt x="97599" y="232905"/>
                  </a:cubicBezTo>
                  <a:lnTo>
                    <a:pt x="97599" y="232905"/>
                  </a:lnTo>
                  <a:close/>
                  <a:moveTo>
                    <a:pt x="127253" y="185338"/>
                  </a:moveTo>
                  <a:lnTo>
                    <a:pt x="115684" y="173773"/>
                  </a:lnTo>
                  <a:lnTo>
                    <a:pt x="112018" y="187538"/>
                  </a:lnTo>
                  <a:lnTo>
                    <a:pt x="118536" y="194053"/>
                  </a:lnTo>
                  <a:lnTo>
                    <a:pt x="114544" y="198044"/>
                  </a:lnTo>
                  <a:lnTo>
                    <a:pt x="121469" y="204968"/>
                  </a:lnTo>
                  <a:lnTo>
                    <a:pt x="125461" y="200977"/>
                  </a:lnTo>
                  <a:lnTo>
                    <a:pt x="139799" y="215312"/>
                  </a:lnTo>
                  <a:cubicBezTo>
                    <a:pt x="142895" y="218407"/>
                    <a:pt x="145013" y="220362"/>
                    <a:pt x="146235" y="221176"/>
                  </a:cubicBezTo>
                  <a:cubicBezTo>
                    <a:pt x="147864" y="222398"/>
                    <a:pt x="149412" y="223131"/>
                    <a:pt x="150879" y="223375"/>
                  </a:cubicBezTo>
                  <a:cubicBezTo>
                    <a:pt x="152263" y="223619"/>
                    <a:pt x="153893" y="223375"/>
                    <a:pt x="155685" y="222642"/>
                  </a:cubicBezTo>
                  <a:cubicBezTo>
                    <a:pt x="157477" y="221909"/>
                    <a:pt x="159107" y="220769"/>
                    <a:pt x="160736" y="219221"/>
                  </a:cubicBezTo>
                  <a:cubicBezTo>
                    <a:pt x="163262" y="216696"/>
                    <a:pt x="165135" y="213927"/>
                    <a:pt x="166276" y="211076"/>
                  </a:cubicBezTo>
                  <a:lnTo>
                    <a:pt x="158781" y="205049"/>
                  </a:lnTo>
                  <a:cubicBezTo>
                    <a:pt x="157803" y="207167"/>
                    <a:pt x="156907" y="208551"/>
                    <a:pt x="156092" y="209366"/>
                  </a:cubicBezTo>
                  <a:cubicBezTo>
                    <a:pt x="155522" y="209936"/>
                    <a:pt x="154870" y="210262"/>
                    <a:pt x="154219" y="210425"/>
                  </a:cubicBezTo>
                  <a:cubicBezTo>
                    <a:pt x="153567" y="210506"/>
                    <a:pt x="152915" y="210425"/>
                    <a:pt x="152345" y="210099"/>
                  </a:cubicBezTo>
                  <a:cubicBezTo>
                    <a:pt x="151775" y="209773"/>
                    <a:pt x="150145" y="208225"/>
                    <a:pt x="147457" y="205619"/>
                  </a:cubicBezTo>
                  <a:lnTo>
                    <a:pt x="134177" y="192343"/>
                  </a:lnTo>
                  <a:lnTo>
                    <a:pt x="140125" y="186397"/>
                  </a:lnTo>
                  <a:lnTo>
                    <a:pt x="133200" y="179474"/>
                  </a:lnTo>
                  <a:lnTo>
                    <a:pt x="127253" y="185420"/>
                  </a:lnTo>
                  <a:lnTo>
                    <a:pt x="127253" y="185420"/>
                  </a:lnTo>
                  <a:close/>
                  <a:moveTo>
                    <a:pt x="164972" y="198778"/>
                  </a:moveTo>
                  <a:cubicBezTo>
                    <a:pt x="169046" y="199999"/>
                    <a:pt x="173119" y="199918"/>
                    <a:pt x="177192" y="198533"/>
                  </a:cubicBezTo>
                  <a:cubicBezTo>
                    <a:pt x="181266" y="197149"/>
                    <a:pt x="184850" y="194949"/>
                    <a:pt x="187865" y="191936"/>
                  </a:cubicBezTo>
                  <a:cubicBezTo>
                    <a:pt x="192753" y="187049"/>
                    <a:pt x="195115" y="181429"/>
                    <a:pt x="195034" y="174913"/>
                  </a:cubicBezTo>
                  <a:cubicBezTo>
                    <a:pt x="195034" y="168479"/>
                    <a:pt x="192427" y="162696"/>
                    <a:pt x="187457" y="157727"/>
                  </a:cubicBezTo>
                  <a:cubicBezTo>
                    <a:pt x="182488" y="152759"/>
                    <a:pt x="176867" y="150315"/>
                    <a:pt x="170431" y="150234"/>
                  </a:cubicBezTo>
                  <a:cubicBezTo>
                    <a:pt x="163995" y="150234"/>
                    <a:pt x="158373" y="152677"/>
                    <a:pt x="153404" y="157646"/>
                  </a:cubicBezTo>
                  <a:cubicBezTo>
                    <a:pt x="150227" y="160822"/>
                    <a:pt x="147946" y="164487"/>
                    <a:pt x="146805" y="168479"/>
                  </a:cubicBezTo>
                  <a:cubicBezTo>
                    <a:pt x="145583" y="172551"/>
                    <a:pt x="145664" y="176623"/>
                    <a:pt x="146968" y="180696"/>
                  </a:cubicBezTo>
                  <a:cubicBezTo>
                    <a:pt x="148272" y="184850"/>
                    <a:pt x="150308" y="188352"/>
                    <a:pt x="153241" y="191203"/>
                  </a:cubicBezTo>
                  <a:cubicBezTo>
                    <a:pt x="156989" y="194949"/>
                    <a:pt x="160899" y="197474"/>
                    <a:pt x="164972" y="198696"/>
                  </a:cubicBezTo>
                  <a:lnTo>
                    <a:pt x="164972" y="198696"/>
                  </a:lnTo>
                  <a:close/>
                  <a:moveTo>
                    <a:pt x="157396" y="173040"/>
                  </a:moveTo>
                  <a:cubicBezTo>
                    <a:pt x="157233" y="169782"/>
                    <a:pt x="158292" y="167012"/>
                    <a:pt x="160492" y="164732"/>
                  </a:cubicBezTo>
                  <a:cubicBezTo>
                    <a:pt x="162773" y="162451"/>
                    <a:pt x="165543" y="161392"/>
                    <a:pt x="168801" y="161637"/>
                  </a:cubicBezTo>
                  <a:cubicBezTo>
                    <a:pt x="172060" y="161800"/>
                    <a:pt x="175319" y="163510"/>
                    <a:pt x="178496" y="166768"/>
                  </a:cubicBezTo>
                  <a:cubicBezTo>
                    <a:pt x="181673" y="170026"/>
                    <a:pt x="183547" y="173365"/>
                    <a:pt x="183710" y="176623"/>
                  </a:cubicBezTo>
                  <a:cubicBezTo>
                    <a:pt x="183873" y="179881"/>
                    <a:pt x="182895" y="182651"/>
                    <a:pt x="180614" y="184931"/>
                  </a:cubicBezTo>
                  <a:cubicBezTo>
                    <a:pt x="178333" y="187212"/>
                    <a:pt x="175563" y="188271"/>
                    <a:pt x="172305" y="188026"/>
                  </a:cubicBezTo>
                  <a:cubicBezTo>
                    <a:pt x="169046" y="187863"/>
                    <a:pt x="165787" y="186153"/>
                    <a:pt x="162528" y="182895"/>
                  </a:cubicBezTo>
                  <a:cubicBezTo>
                    <a:pt x="159270" y="179637"/>
                    <a:pt x="157559" y="176379"/>
                    <a:pt x="157396" y="173121"/>
                  </a:cubicBezTo>
                  <a:lnTo>
                    <a:pt x="157396" y="173121"/>
                  </a:lnTo>
                  <a:close/>
                  <a:moveTo>
                    <a:pt x="187050" y="125474"/>
                  </a:moveTo>
                  <a:lnTo>
                    <a:pt x="175482" y="113908"/>
                  </a:lnTo>
                  <a:lnTo>
                    <a:pt x="171816" y="127673"/>
                  </a:lnTo>
                  <a:lnTo>
                    <a:pt x="178333" y="134188"/>
                  </a:lnTo>
                  <a:lnTo>
                    <a:pt x="174341" y="138180"/>
                  </a:lnTo>
                  <a:lnTo>
                    <a:pt x="181266" y="145103"/>
                  </a:lnTo>
                  <a:lnTo>
                    <a:pt x="185258" y="141112"/>
                  </a:lnTo>
                  <a:lnTo>
                    <a:pt x="199596" y="155447"/>
                  </a:lnTo>
                  <a:cubicBezTo>
                    <a:pt x="202692" y="158542"/>
                    <a:pt x="204810" y="160497"/>
                    <a:pt x="206032" y="161311"/>
                  </a:cubicBezTo>
                  <a:cubicBezTo>
                    <a:pt x="207662" y="162533"/>
                    <a:pt x="209210" y="163266"/>
                    <a:pt x="210676" y="163510"/>
                  </a:cubicBezTo>
                  <a:cubicBezTo>
                    <a:pt x="212061" y="163754"/>
                    <a:pt x="213690" y="163510"/>
                    <a:pt x="215482" y="162777"/>
                  </a:cubicBezTo>
                  <a:cubicBezTo>
                    <a:pt x="217275" y="162044"/>
                    <a:pt x="218904" y="160904"/>
                    <a:pt x="220533" y="159356"/>
                  </a:cubicBezTo>
                  <a:cubicBezTo>
                    <a:pt x="223059" y="156831"/>
                    <a:pt x="224933" y="154062"/>
                    <a:pt x="226073" y="151211"/>
                  </a:cubicBezTo>
                  <a:lnTo>
                    <a:pt x="218578" y="145184"/>
                  </a:lnTo>
                  <a:cubicBezTo>
                    <a:pt x="217601" y="147302"/>
                    <a:pt x="216704" y="148686"/>
                    <a:pt x="215890" y="149501"/>
                  </a:cubicBezTo>
                  <a:cubicBezTo>
                    <a:pt x="215320" y="150071"/>
                    <a:pt x="214668" y="150397"/>
                    <a:pt x="214016" y="150560"/>
                  </a:cubicBezTo>
                  <a:cubicBezTo>
                    <a:pt x="213364" y="150641"/>
                    <a:pt x="212713" y="150560"/>
                    <a:pt x="212142" y="150234"/>
                  </a:cubicBezTo>
                  <a:cubicBezTo>
                    <a:pt x="211572" y="149908"/>
                    <a:pt x="209943" y="148361"/>
                    <a:pt x="207254" y="145754"/>
                  </a:cubicBezTo>
                  <a:lnTo>
                    <a:pt x="193975" y="132478"/>
                  </a:lnTo>
                  <a:lnTo>
                    <a:pt x="199922" y="126532"/>
                  </a:lnTo>
                  <a:lnTo>
                    <a:pt x="192997" y="119609"/>
                  </a:lnTo>
                  <a:lnTo>
                    <a:pt x="187050" y="125555"/>
                  </a:lnTo>
                  <a:lnTo>
                    <a:pt x="187050" y="125555"/>
                  </a:lnTo>
                  <a:close/>
                  <a:moveTo>
                    <a:pt x="240412" y="138098"/>
                  </a:moveTo>
                  <a:cubicBezTo>
                    <a:pt x="241715" y="140460"/>
                    <a:pt x="242530" y="142741"/>
                    <a:pt x="242693" y="144858"/>
                  </a:cubicBezTo>
                  <a:cubicBezTo>
                    <a:pt x="242937" y="146976"/>
                    <a:pt x="242041" y="149094"/>
                    <a:pt x="240004" y="151130"/>
                  </a:cubicBezTo>
                  <a:cubicBezTo>
                    <a:pt x="238945" y="152189"/>
                    <a:pt x="237560" y="153329"/>
                    <a:pt x="235931" y="154388"/>
                  </a:cubicBezTo>
                  <a:lnTo>
                    <a:pt x="243507" y="160415"/>
                  </a:lnTo>
                  <a:cubicBezTo>
                    <a:pt x="245463" y="159193"/>
                    <a:pt x="247255" y="157727"/>
                    <a:pt x="248966" y="156017"/>
                  </a:cubicBezTo>
                  <a:cubicBezTo>
                    <a:pt x="250677" y="154306"/>
                    <a:pt x="251899" y="152677"/>
                    <a:pt x="252876" y="151048"/>
                  </a:cubicBezTo>
                  <a:cubicBezTo>
                    <a:pt x="253854" y="149420"/>
                    <a:pt x="254424" y="147790"/>
                    <a:pt x="254750" y="146243"/>
                  </a:cubicBezTo>
                  <a:cubicBezTo>
                    <a:pt x="254994" y="144695"/>
                    <a:pt x="254994" y="143066"/>
                    <a:pt x="254750" y="141437"/>
                  </a:cubicBezTo>
                  <a:cubicBezTo>
                    <a:pt x="254424" y="139727"/>
                    <a:pt x="253691" y="137528"/>
                    <a:pt x="252550" y="134840"/>
                  </a:cubicBezTo>
                  <a:lnTo>
                    <a:pt x="248884" y="127021"/>
                  </a:lnTo>
                  <a:lnTo>
                    <a:pt x="228843" y="83772"/>
                  </a:lnTo>
                  <a:lnTo>
                    <a:pt x="219800" y="92812"/>
                  </a:lnTo>
                  <a:lnTo>
                    <a:pt x="235442" y="123844"/>
                  </a:lnTo>
                  <a:lnTo>
                    <a:pt x="204240" y="108369"/>
                  </a:lnTo>
                  <a:lnTo>
                    <a:pt x="194953" y="117654"/>
                  </a:lnTo>
                  <a:lnTo>
                    <a:pt x="240412" y="138098"/>
                  </a:lnTo>
                  <a:lnTo>
                    <a:pt x="240412" y="138098"/>
                  </a:lnTo>
                  <a:close/>
                  <a:moveTo>
                    <a:pt x="279435" y="123926"/>
                  </a:moveTo>
                  <a:lnTo>
                    <a:pt x="288152" y="115211"/>
                  </a:lnTo>
                  <a:lnTo>
                    <a:pt x="271614" y="98677"/>
                  </a:lnTo>
                  <a:cubicBezTo>
                    <a:pt x="275035" y="98840"/>
                    <a:pt x="277805" y="98514"/>
                    <a:pt x="280005" y="97699"/>
                  </a:cubicBezTo>
                  <a:cubicBezTo>
                    <a:pt x="282205" y="96966"/>
                    <a:pt x="284241" y="95663"/>
                    <a:pt x="286034" y="93871"/>
                  </a:cubicBezTo>
                  <a:cubicBezTo>
                    <a:pt x="289863" y="90043"/>
                    <a:pt x="291573" y="85319"/>
                    <a:pt x="291247" y="79536"/>
                  </a:cubicBezTo>
                  <a:cubicBezTo>
                    <a:pt x="290922" y="73835"/>
                    <a:pt x="287989" y="68215"/>
                    <a:pt x="282449" y="62758"/>
                  </a:cubicBezTo>
                  <a:cubicBezTo>
                    <a:pt x="277072" y="57382"/>
                    <a:pt x="271614" y="54613"/>
                    <a:pt x="265993" y="54287"/>
                  </a:cubicBezTo>
                  <a:cubicBezTo>
                    <a:pt x="260371" y="53961"/>
                    <a:pt x="255646" y="55672"/>
                    <a:pt x="251817" y="59500"/>
                  </a:cubicBezTo>
                  <a:cubicBezTo>
                    <a:pt x="249617" y="61699"/>
                    <a:pt x="248151" y="64224"/>
                    <a:pt x="247418" y="66993"/>
                  </a:cubicBezTo>
                  <a:cubicBezTo>
                    <a:pt x="246684" y="69844"/>
                    <a:pt x="246603" y="72613"/>
                    <a:pt x="247173" y="75301"/>
                  </a:cubicBezTo>
                  <a:lnTo>
                    <a:pt x="242367" y="70496"/>
                  </a:lnTo>
                  <a:lnTo>
                    <a:pt x="234220" y="78640"/>
                  </a:lnTo>
                  <a:lnTo>
                    <a:pt x="279598" y="124007"/>
                  </a:lnTo>
                  <a:lnTo>
                    <a:pt x="279598" y="124007"/>
                  </a:lnTo>
                  <a:close/>
                  <a:moveTo>
                    <a:pt x="253365" y="76441"/>
                  </a:moveTo>
                  <a:cubicBezTo>
                    <a:pt x="253121" y="73428"/>
                    <a:pt x="254098" y="70821"/>
                    <a:pt x="256216" y="68704"/>
                  </a:cubicBezTo>
                  <a:cubicBezTo>
                    <a:pt x="258335" y="66586"/>
                    <a:pt x="260779" y="65771"/>
                    <a:pt x="263874" y="66097"/>
                  </a:cubicBezTo>
                  <a:cubicBezTo>
                    <a:pt x="266889" y="66423"/>
                    <a:pt x="270147" y="68215"/>
                    <a:pt x="273650" y="71717"/>
                  </a:cubicBezTo>
                  <a:cubicBezTo>
                    <a:pt x="277316" y="75382"/>
                    <a:pt x="279353" y="78722"/>
                    <a:pt x="279598" y="81654"/>
                  </a:cubicBezTo>
                  <a:cubicBezTo>
                    <a:pt x="279842" y="84586"/>
                    <a:pt x="279027" y="87111"/>
                    <a:pt x="276991" y="89147"/>
                  </a:cubicBezTo>
                  <a:cubicBezTo>
                    <a:pt x="274954" y="91183"/>
                    <a:pt x="272184" y="92161"/>
                    <a:pt x="269007" y="91835"/>
                  </a:cubicBezTo>
                  <a:cubicBezTo>
                    <a:pt x="265748" y="91509"/>
                    <a:pt x="262326" y="89555"/>
                    <a:pt x="258660" y="85889"/>
                  </a:cubicBezTo>
                  <a:cubicBezTo>
                    <a:pt x="255483" y="82713"/>
                    <a:pt x="253691" y="79536"/>
                    <a:pt x="253446" y="76523"/>
                  </a:cubicBezTo>
                  <a:lnTo>
                    <a:pt x="253446" y="76523"/>
                  </a:lnTo>
                  <a:close/>
                  <a:moveTo>
                    <a:pt x="277235" y="26432"/>
                  </a:moveTo>
                  <a:lnTo>
                    <a:pt x="269170" y="18368"/>
                  </a:lnTo>
                  <a:lnTo>
                    <a:pt x="260453" y="27083"/>
                  </a:lnTo>
                  <a:lnTo>
                    <a:pt x="268518" y="35146"/>
                  </a:lnTo>
                  <a:lnTo>
                    <a:pt x="277235" y="26432"/>
                  </a:lnTo>
                  <a:lnTo>
                    <a:pt x="277235" y="26432"/>
                  </a:lnTo>
                  <a:close/>
                  <a:moveTo>
                    <a:pt x="314547" y="63735"/>
                  </a:moveTo>
                  <a:lnTo>
                    <a:pt x="281716" y="30911"/>
                  </a:lnTo>
                  <a:lnTo>
                    <a:pt x="272999" y="39626"/>
                  </a:lnTo>
                  <a:lnTo>
                    <a:pt x="305830" y="72450"/>
                  </a:lnTo>
                  <a:lnTo>
                    <a:pt x="314547" y="63735"/>
                  </a:lnTo>
                  <a:lnTo>
                    <a:pt x="314547" y="63735"/>
                  </a:lnTo>
                  <a:close/>
                  <a:moveTo>
                    <a:pt x="316014" y="286"/>
                  </a:moveTo>
                  <a:cubicBezTo>
                    <a:pt x="311940" y="938"/>
                    <a:pt x="307867" y="3219"/>
                    <a:pt x="303875" y="7210"/>
                  </a:cubicBezTo>
                  <a:cubicBezTo>
                    <a:pt x="298987" y="12097"/>
                    <a:pt x="296624" y="17472"/>
                    <a:pt x="296787" y="23337"/>
                  </a:cubicBezTo>
                  <a:cubicBezTo>
                    <a:pt x="296950" y="29201"/>
                    <a:pt x="299720" y="34902"/>
                    <a:pt x="305179" y="40278"/>
                  </a:cubicBezTo>
                  <a:cubicBezTo>
                    <a:pt x="310637" y="45653"/>
                    <a:pt x="316177" y="48423"/>
                    <a:pt x="322042" y="48586"/>
                  </a:cubicBezTo>
                  <a:cubicBezTo>
                    <a:pt x="327908" y="48749"/>
                    <a:pt x="333285" y="46468"/>
                    <a:pt x="338091" y="41663"/>
                  </a:cubicBezTo>
                  <a:cubicBezTo>
                    <a:pt x="342328" y="37427"/>
                    <a:pt x="344690" y="33029"/>
                    <a:pt x="345179" y="28549"/>
                  </a:cubicBezTo>
                  <a:cubicBezTo>
                    <a:pt x="345668" y="24070"/>
                    <a:pt x="344446" y="19346"/>
                    <a:pt x="341432" y="14540"/>
                  </a:cubicBezTo>
                  <a:lnTo>
                    <a:pt x="331411" y="21626"/>
                  </a:lnTo>
                  <a:cubicBezTo>
                    <a:pt x="333285" y="24314"/>
                    <a:pt x="334100" y="26676"/>
                    <a:pt x="334018" y="28712"/>
                  </a:cubicBezTo>
                  <a:cubicBezTo>
                    <a:pt x="333937" y="30667"/>
                    <a:pt x="333040" y="32540"/>
                    <a:pt x="331411" y="34169"/>
                  </a:cubicBezTo>
                  <a:cubicBezTo>
                    <a:pt x="329211" y="36368"/>
                    <a:pt x="326604" y="37346"/>
                    <a:pt x="323753" y="37020"/>
                  </a:cubicBezTo>
                  <a:cubicBezTo>
                    <a:pt x="320820" y="36694"/>
                    <a:pt x="317399" y="34658"/>
                    <a:pt x="313488" y="30748"/>
                  </a:cubicBezTo>
                  <a:cubicBezTo>
                    <a:pt x="309985" y="27246"/>
                    <a:pt x="308111" y="24070"/>
                    <a:pt x="307948" y="21300"/>
                  </a:cubicBezTo>
                  <a:cubicBezTo>
                    <a:pt x="307704" y="18531"/>
                    <a:pt x="308682" y="16006"/>
                    <a:pt x="310881" y="13888"/>
                  </a:cubicBezTo>
                  <a:cubicBezTo>
                    <a:pt x="312511" y="12259"/>
                    <a:pt x="314303" y="11364"/>
                    <a:pt x="316177" y="11201"/>
                  </a:cubicBezTo>
                  <a:cubicBezTo>
                    <a:pt x="318050" y="11038"/>
                    <a:pt x="320006" y="11689"/>
                    <a:pt x="322042" y="13074"/>
                  </a:cubicBezTo>
                  <a:lnTo>
                    <a:pt x="329049" y="2974"/>
                  </a:lnTo>
                  <a:cubicBezTo>
                    <a:pt x="324486" y="449"/>
                    <a:pt x="320169" y="-447"/>
                    <a:pt x="316095" y="205"/>
                  </a:cubicBezTo>
                  <a:lnTo>
                    <a:pt x="316095" y="205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4" name="자유형 53">
              <a:extLst>
                <a:ext uri="{FF2B5EF4-FFF2-40B4-BE49-F238E27FC236}">
                  <a16:creationId xmlns:a16="http://schemas.microsoft.com/office/drawing/2014/main" id="{5951FF30-B14C-CF59-62AA-28C238061973}"/>
                </a:ext>
              </a:extLst>
            </p:cNvPr>
            <p:cNvSpPr/>
            <p:nvPr/>
          </p:nvSpPr>
          <p:spPr>
            <a:xfrm>
              <a:off x="5100785" y="1919808"/>
              <a:ext cx="382572" cy="400158"/>
            </a:xfrm>
            <a:custGeom>
              <a:avLst/>
              <a:gdLst>
                <a:gd name="connsiteX0" fmla="*/ 9695 w 382572"/>
                <a:gd name="connsiteY0" fmla="*/ 327425 h 400158"/>
                <a:gd name="connsiteX1" fmla="*/ 0 w 382572"/>
                <a:gd name="connsiteY1" fmla="*/ 337117 h 400158"/>
                <a:gd name="connsiteX2" fmla="*/ 27699 w 382572"/>
                <a:gd name="connsiteY2" fmla="*/ 400158 h 400158"/>
                <a:gd name="connsiteX3" fmla="*/ 37394 w 382572"/>
                <a:gd name="connsiteY3" fmla="*/ 390466 h 400158"/>
                <a:gd name="connsiteX4" fmla="*/ 30795 w 382572"/>
                <a:gd name="connsiteY4" fmla="*/ 376457 h 400158"/>
                <a:gd name="connsiteX5" fmla="*/ 48962 w 382572"/>
                <a:gd name="connsiteY5" fmla="*/ 358294 h 400158"/>
                <a:gd name="connsiteX6" fmla="*/ 63219 w 382572"/>
                <a:gd name="connsiteY6" fmla="*/ 364647 h 400158"/>
                <a:gd name="connsiteX7" fmla="*/ 73158 w 382572"/>
                <a:gd name="connsiteY7" fmla="*/ 354710 h 400158"/>
                <a:gd name="connsiteX8" fmla="*/ 9613 w 382572"/>
                <a:gd name="connsiteY8" fmla="*/ 327506 h 400158"/>
                <a:gd name="connsiteX9" fmla="*/ 9613 w 382572"/>
                <a:gd name="connsiteY9" fmla="*/ 327506 h 400158"/>
                <a:gd name="connsiteX10" fmla="*/ 25988 w 382572"/>
                <a:gd name="connsiteY10" fmla="*/ 365950 h 400158"/>
                <a:gd name="connsiteX11" fmla="*/ 15316 w 382572"/>
                <a:gd name="connsiteY11" fmla="*/ 342982 h 400158"/>
                <a:gd name="connsiteX12" fmla="*/ 38371 w 382572"/>
                <a:gd name="connsiteY12" fmla="*/ 353570 h 400158"/>
                <a:gd name="connsiteX13" fmla="*/ 25988 w 382572"/>
                <a:gd name="connsiteY13" fmla="*/ 365950 h 400158"/>
                <a:gd name="connsiteX14" fmla="*/ 25988 w 382572"/>
                <a:gd name="connsiteY14" fmla="*/ 365950 h 400158"/>
                <a:gd name="connsiteX15" fmla="*/ 76172 w 382572"/>
                <a:gd name="connsiteY15" fmla="*/ 331334 h 400158"/>
                <a:gd name="connsiteX16" fmla="*/ 65907 w 382572"/>
                <a:gd name="connsiteY16" fmla="*/ 319605 h 400158"/>
                <a:gd name="connsiteX17" fmla="*/ 64278 w 382572"/>
                <a:gd name="connsiteY17" fmla="*/ 313986 h 400158"/>
                <a:gd name="connsiteX18" fmla="*/ 66396 w 382572"/>
                <a:gd name="connsiteY18" fmla="*/ 309913 h 400158"/>
                <a:gd name="connsiteX19" fmla="*/ 71936 w 382572"/>
                <a:gd name="connsiteY19" fmla="*/ 307225 h 400158"/>
                <a:gd name="connsiteX20" fmla="*/ 67048 w 382572"/>
                <a:gd name="connsiteY20" fmla="*/ 296963 h 400158"/>
                <a:gd name="connsiteX21" fmla="*/ 59716 w 382572"/>
                <a:gd name="connsiteY21" fmla="*/ 301035 h 400158"/>
                <a:gd name="connsiteX22" fmla="*/ 57027 w 382572"/>
                <a:gd name="connsiteY22" fmla="*/ 305841 h 400158"/>
                <a:gd name="connsiteX23" fmla="*/ 57679 w 382572"/>
                <a:gd name="connsiteY23" fmla="*/ 313904 h 400158"/>
                <a:gd name="connsiteX24" fmla="*/ 53036 w 382572"/>
                <a:gd name="connsiteY24" fmla="*/ 309262 h 400158"/>
                <a:gd name="connsiteX25" fmla="*/ 44970 w 382572"/>
                <a:gd name="connsiteY25" fmla="*/ 317325 h 400158"/>
                <a:gd name="connsiteX26" fmla="*/ 77802 w 382572"/>
                <a:gd name="connsiteY26" fmla="*/ 350149 h 400158"/>
                <a:gd name="connsiteX27" fmla="*/ 86519 w 382572"/>
                <a:gd name="connsiteY27" fmla="*/ 341434 h 400158"/>
                <a:gd name="connsiteX28" fmla="*/ 76335 w 382572"/>
                <a:gd name="connsiteY28" fmla="*/ 331253 h 400158"/>
                <a:gd name="connsiteX29" fmla="*/ 76335 w 382572"/>
                <a:gd name="connsiteY29" fmla="*/ 331253 h 400158"/>
                <a:gd name="connsiteX30" fmla="*/ 111041 w 382572"/>
                <a:gd name="connsiteY30" fmla="*/ 316755 h 400158"/>
                <a:gd name="connsiteX31" fmla="*/ 100531 w 382572"/>
                <a:gd name="connsiteY31" fmla="*/ 306248 h 400158"/>
                <a:gd name="connsiteX32" fmla="*/ 100368 w 382572"/>
                <a:gd name="connsiteY32" fmla="*/ 297940 h 400158"/>
                <a:gd name="connsiteX33" fmla="*/ 123424 w 382572"/>
                <a:gd name="connsiteY33" fmla="*/ 304456 h 400158"/>
                <a:gd name="connsiteX34" fmla="*/ 132792 w 382572"/>
                <a:gd name="connsiteY34" fmla="*/ 295090 h 400158"/>
                <a:gd name="connsiteX35" fmla="*/ 99880 w 382572"/>
                <a:gd name="connsiteY35" fmla="*/ 286293 h 400158"/>
                <a:gd name="connsiteX36" fmla="*/ 99146 w 382572"/>
                <a:gd name="connsiteY36" fmla="*/ 263080 h 400158"/>
                <a:gd name="connsiteX37" fmla="*/ 88474 w 382572"/>
                <a:gd name="connsiteY37" fmla="*/ 273750 h 400158"/>
                <a:gd name="connsiteX38" fmla="*/ 89859 w 382572"/>
                <a:gd name="connsiteY38" fmla="*/ 295497 h 400158"/>
                <a:gd name="connsiteX39" fmla="*/ 65826 w 382572"/>
                <a:gd name="connsiteY39" fmla="*/ 271469 h 400158"/>
                <a:gd name="connsiteX40" fmla="*/ 57109 w 382572"/>
                <a:gd name="connsiteY40" fmla="*/ 280184 h 400158"/>
                <a:gd name="connsiteX41" fmla="*/ 102486 w 382572"/>
                <a:gd name="connsiteY41" fmla="*/ 325551 h 400158"/>
                <a:gd name="connsiteX42" fmla="*/ 111203 w 382572"/>
                <a:gd name="connsiteY42" fmla="*/ 316836 h 400158"/>
                <a:gd name="connsiteX43" fmla="*/ 111203 w 382572"/>
                <a:gd name="connsiteY43" fmla="*/ 316836 h 400158"/>
                <a:gd name="connsiteX44" fmla="*/ 146398 w 382572"/>
                <a:gd name="connsiteY44" fmla="*/ 281650 h 400158"/>
                <a:gd name="connsiteX45" fmla="*/ 148679 w 382572"/>
                <a:gd name="connsiteY45" fmla="*/ 288411 h 400158"/>
                <a:gd name="connsiteX46" fmla="*/ 145990 w 382572"/>
                <a:gd name="connsiteY46" fmla="*/ 294682 h 400158"/>
                <a:gd name="connsiteX47" fmla="*/ 141917 w 382572"/>
                <a:gd name="connsiteY47" fmla="*/ 297940 h 400158"/>
                <a:gd name="connsiteX48" fmla="*/ 149493 w 382572"/>
                <a:gd name="connsiteY48" fmla="*/ 303967 h 400158"/>
                <a:gd name="connsiteX49" fmla="*/ 154952 w 382572"/>
                <a:gd name="connsiteY49" fmla="*/ 299569 h 400158"/>
                <a:gd name="connsiteX50" fmla="*/ 158862 w 382572"/>
                <a:gd name="connsiteY50" fmla="*/ 294601 h 400158"/>
                <a:gd name="connsiteX51" fmla="*/ 160736 w 382572"/>
                <a:gd name="connsiteY51" fmla="*/ 289795 h 400158"/>
                <a:gd name="connsiteX52" fmla="*/ 160736 w 382572"/>
                <a:gd name="connsiteY52" fmla="*/ 284989 h 400158"/>
                <a:gd name="connsiteX53" fmla="*/ 158536 w 382572"/>
                <a:gd name="connsiteY53" fmla="*/ 278392 h 400158"/>
                <a:gd name="connsiteX54" fmla="*/ 154870 w 382572"/>
                <a:gd name="connsiteY54" fmla="*/ 270573 h 400158"/>
                <a:gd name="connsiteX55" fmla="*/ 134829 w 382572"/>
                <a:gd name="connsiteY55" fmla="*/ 227324 h 400158"/>
                <a:gd name="connsiteX56" fmla="*/ 125786 w 382572"/>
                <a:gd name="connsiteY56" fmla="*/ 236365 h 400158"/>
                <a:gd name="connsiteX57" fmla="*/ 141428 w 382572"/>
                <a:gd name="connsiteY57" fmla="*/ 267397 h 400158"/>
                <a:gd name="connsiteX58" fmla="*/ 110226 w 382572"/>
                <a:gd name="connsiteY58" fmla="*/ 251921 h 400158"/>
                <a:gd name="connsiteX59" fmla="*/ 100939 w 382572"/>
                <a:gd name="connsiteY59" fmla="*/ 261207 h 400158"/>
                <a:gd name="connsiteX60" fmla="*/ 146398 w 382572"/>
                <a:gd name="connsiteY60" fmla="*/ 281650 h 400158"/>
                <a:gd name="connsiteX61" fmla="*/ 146398 w 382572"/>
                <a:gd name="connsiteY61" fmla="*/ 281650 h 400158"/>
                <a:gd name="connsiteX62" fmla="*/ 185421 w 382572"/>
                <a:gd name="connsiteY62" fmla="*/ 267478 h 400158"/>
                <a:gd name="connsiteX63" fmla="*/ 194138 w 382572"/>
                <a:gd name="connsiteY63" fmla="*/ 258763 h 400158"/>
                <a:gd name="connsiteX64" fmla="*/ 177600 w 382572"/>
                <a:gd name="connsiteY64" fmla="*/ 242229 h 400158"/>
                <a:gd name="connsiteX65" fmla="*/ 185991 w 382572"/>
                <a:gd name="connsiteY65" fmla="*/ 241252 h 400158"/>
                <a:gd name="connsiteX66" fmla="*/ 192020 w 382572"/>
                <a:gd name="connsiteY66" fmla="*/ 237424 h 400158"/>
                <a:gd name="connsiteX67" fmla="*/ 197233 w 382572"/>
                <a:gd name="connsiteY67" fmla="*/ 223089 h 400158"/>
                <a:gd name="connsiteX68" fmla="*/ 188435 w 382572"/>
                <a:gd name="connsiteY68" fmla="*/ 206310 h 400158"/>
                <a:gd name="connsiteX69" fmla="*/ 171979 w 382572"/>
                <a:gd name="connsiteY69" fmla="*/ 197839 h 400158"/>
                <a:gd name="connsiteX70" fmla="*/ 157803 w 382572"/>
                <a:gd name="connsiteY70" fmla="*/ 203052 h 400158"/>
                <a:gd name="connsiteX71" fmla="*/ 153404 w 382572"/>
                <a:gd name="connsiteY71" fmla="*/ 210545 h 400158"/>
                <a:gd name="connsiteX72" fmla="*/ 153159 w 382572"/>
                <a:gd name="connsiteY72" fmla="*/ 218853 h 400158"/>
                <a:gd name="connsiteX73" fmla="*/ 148353 w 382572"/>
                <a:gd name="connsiteY73" fmla="*/ 214048 h 400158"/>
                <a:gd name="connsiteX74" fmla="*/ 140206 w 382572"/>
                <a:gd name="connsiteY74" fmla="*/ 222193 h 400158"/>
                <a:gd name="connsiteX75" fmla="*/ 185584 w 382572"/>
                <a:gd name="connsiteY75" fmla="*/ 267560 h 400158"/>
                <a:gd name="connsiteX76" fmla="*/ 185584 w 382572"/>
                <a:gd name="connsiteY76" fmla="*/ 267560 h 400158"/>
                <a:gd name="connsiteX77" fmla="*/ 159351 w 382572"/>
                <a:gd name="connsiteY77" fmla="*/ 219993 h 400158"/>
                <a:gd name="connsiteX78" fmla="*/ 162202 w 382572"/>
                <a:gd name="connsiteY78" fmla="*/ 212256 h 400158"/>
                <a:gd name="connsiteX79" fmla="*/ 169860 w 382572"/>
                <a:gd name="connsiteY79" fmla="*/ 209649 h 400158"/>
                <a:gd name="connsiteX80" fmla="*/ 179636 w 382572"/>
                <a:gd name="connsiteY80" fmla="*/ 215269 h 400158"/>
                <a:gd name="connsiteX81" fmla="*/ 185584 w 382572"/>
                <a:gd name="connsiteY81" fmla="*/ 225206 h 400158"/>
                <a:gd name="connsiteX82" fmla="*/ 182977 w 382572"/>
                <a:gd name="connsiteY82" fmla="*/ 232699 h 400158"/>
                <a:gd name="connsiteX83" fmla="*/ 174993 w 382572"/>
                <a:gd name="connsiteY83" fmla="*/ 235387 h 400158"/>
                <a:gd name="connsiteX84" fmla="*/ 164646 w 382572"/>
                <a:gd name="connsiteY84" fmla="*/ 229442 h 400158"/>
                <a:gd name="connsiteX85" fmla="*/ 159433 w 382572"/>
                <a:gd name="connsiteY85" fmla="*/ 220075 h 400158"/>
                <a:gd name="connsiteX86" fmla="*/ 159433 w 382572"/>
                <a:gd name="connsiteY86" fmla="*/ 220075 h 400158"/>
                <a:gd name="connsiteX87" fmla="*/ 194382 w 382572"/>
                <a:gd name="connsiteY87" fmla="*/ 181387 h 400158"/>
                <a:gd name="connsiteX88" fmla="*/ 197071 w 382572"/>
                <a:gd name="connsiteY88" fmla="*/ 176826 h 400158"/>
                <a:gd name="connsiteX89" fmla="*/ 202773 w 382572"/>
                <a:gd name="connsiteY89" fmla="*/ 173242 h 400158"/>
                <a:gd name="connsiteX90" fmla="*/ 207580 w 382572"/>
                <a:gd name="connsiteY90" fmla="*/ 175604 h 400158"/>
                <a:gd name="connsiteX91" fmla="*/ 208476 w 382572"/>
                <a:gd name="connsiteY91" fmla="*/ 176500 h 400158"/>
                <a:gd name="connsiteX92" fmla="*/ 202203 w 382572"/>
                <a:gd name="connsiteY92" fmla="*/ 187088 h 400158"/>
                <a:gd name="connsiteX93" fmla="*/ 197315 w 382572"/>
                <a:gd name="connsiteY93" fmla="*/ 196047 h 400158"/>
                <a:gd name="connsiteX94" fmla="*/ 196908 w 382572"/>
                <a:gd name="connsiteY94" fmla="*/ 203134 h 400158"/>
                <a:gd name="connsiteX95" fmla="*/ 200574 w 382572"/>
                <a:gd name="connsiteY95" fmla="*/ 209405 h 400158"/>
                <a:gd name="connsiteX96" fmla="*/ 210431 w 382572"/>
                <a:gd name="connsiteY96" fmla="*/ 213478 h 400158"/>
                <a:gd name="connsiteX97" fmla="*/ 221185 w 382572"/>
                <a:gd name="connsiteY97" fmla="*/ 208265 h 400158"/>
                <a:gd name="connsiteX98" fmla="*/ 225503 w 382572"/>
                <a:gd name="connsiteY98" fmla="*/ 201749 h 400158"/>
                <a:gd name="connsiteX99" fmla="*/ 227051 w 382572"/>
                <a:gd name="connsiteY99" fmla="*/ 193767 h 400158"/>
                <a:gd name="connsiteX100" fmla="*/ 228354 w 382572"/>
                <a:gd name="connsiteY100" fmla="*/ 194500 h 400158"/>
                <a:gd name="connsiteX101" fmla="*/ 231776 w 382572"/>
                <a:gd name="connsiteY101" fmla="*/ 196210 h 400158"/>
                <a:gd name="connsiteX102" fmla="*/ 240412 w 382572"/>
                <a:gd name="connsiteY102" fmla="*/ 187577 h 400158"/>
                <a:gd name="connsiteX103" fmla="*/ 234464 w 382572"/>
                <a:gd name="connsiteY103" fmla="*/ 184726 h 400158"/>
                <a:gd name="connsiteX104" fmla="*/ 227621 w 382572"/>
                <a:gd name="connsiteY104" fmla="*/ 178780 h 400158"/>
                <a:gd name="connsiteX105" fmla="*/ 217600 w 382572"/>
                <a:gd name="connsiteY105" fmla="*/ 168518 h 400158"/>
                <a:gd name="connsiteX106" fmla="*/ 208639 w 382572"/>
                <a:gd name="connsiteY106" fmla="*/ 161920 h 400158"/>
                <a:gd name="connsiteX107" fmla="*/ 201144 w 382572"/>
                <a:gd name="connsiteY107" fmla="*/ 162409 h 400158"/>
                <a:gd name="connsiteX108" fmla="*/ 191123 w 382572"/>
                <a:gd name="connsiteY108" fmla="*/ 169658 h 400158"/>
                <a:gd name="connsiteX109" fmla="*/ 183791 w 382572"/>
                <a:gd name="connsiteY109" fmla="*/ 181631 h 400158"/>
                <a:gd name="connsiteX110" fmla="*/ 186236 w 382572"/>
                <a:gd name="connsiteY110" fmla="*/ 193278 h 400158"/>
                <a:gd name="connsiteX111" fmla="*/ 195523 w 382572"/>
                <a:gd name="connsiteY111" fmla="*/ 186844 h 400158"/>
                <a:gd name="connsiteX112" fmla="*/ 194464 w 382572"/>
                <a:gd name="connsiteY112" fmla="*/ 181549 h 400158"/>
                <a:gd name="connsiteX113" fmla="*/ 194464 w 382572"/>
                <a:gd name="connsiteY113" fmla="*/ 181549 h 400158"/>
                <a:gd name="connsiteX114" fmla="*/ 215890 w 382572"/>
                <a:gd name="connsiteY114" fmla="*/ 183830 h 400158"/>
                <a:gd name="connsiteX115" fmla="*/ 219800 w 382572"/>
                <a:gd name="connsiteY115" fmla="*/ 188391 h 400158"/>
                <a:gd name="connsiteX116" fmla="*/ 220615 w 382572"/>
                <a:gd name="connsiteY116" fmla="*/ 193360 h 400158"/>
                <a:gd name="connsiteX117" fmla="*/ 217682 w 382572"/>
                <a:gd name="connsiteY117" fmla="*/ 199387 h 400158"/>
                <a:gd name="connsiteX118" fmla="*/ 212875 w 382572"/>
                <a:gd name="connsiteY118" fmla="*/ 201505 h 400158"/>
                <a:gd name="connsiteX119" fmla="*/ 208395 w 382572"/>
                <a:gd name="connsiteY119" fmla="*/ 199713 h 400158"/>
                <a:gd name="connsiteX120" fmla="*/ 207010 w 382572"/>
                <a:gd name="connsiteY120" fmla="*/ 194989 h 400158"/>
                <a:gd name="connsiteX121" fmla="*/ 210187 w 382572"/>
                <a:gd name="connsiteY121" fmla="*/ 188717 h 400158"/>
                <a:gd name="connsiteX122" fmla="*/ 214179 w 382572"/>
                <a:gd name="connsiteY122" fmla="*/ 182120 h 400158"/>
                <a:gd name="connsiteX123" fmla="*/ 215890 w 382572"/>
                <a:gd name="connsiteY123" fmla="*/ 183830 h 400158"/>
                <a:gd name="connsiteX124" fmla="*/ 215890 w 382572"/>
                <a:gd name="connsiteY124" fmla="*/ 183830 h 400158"/>
                <a:gd name="connsiteX125" fmla="*/ 255809 w 382572"/>
                <a:gd name="connsiteY125" fmla="*/ 172101 h 400158"/>
                <a:gd name="connsiteX126" fmla="*/ 210431 w 382572"/>
                <a:gd name="connsiteY126" fmla="*/ 126735 h 400158"/>
                <a:gd name="connsiteX127" fmla="*/ 201714 w 382572"/>
                <a:gd name="connsiteY127" fmla="*/ 135449 h 400158"/>
                <a:gd name="connsiteX128" fmla="*/ 247092 w 382572"/>
                <a:gd name="connsiteY128" fmla="*/ 180816 h 400158"/>
                <a:gd name="connsiteX129" fmla="*/ 255809 w 382572"/>
                <a:gd name="connsiteY129" fmla="*/ 172101 h 400158"/>
                <a:gd name="connsiteX130" fmla="*/ 255809 w 382572"/>
                <a:gd name="connsiteY130" fmla="*/ 172101 h 400158"/>
                <a:gd name="connsiteX131" fmla="*/ 273406 w 382572"/>
                <a:gd name="connsiteY131" fmla="*/ 154509 h 400158"/>
                <a:gd name="connsiteX132" fmla="*/ 228028 w 382572"/>
                <a:gd name="connsiteY132" fmla="*/ 109142 h 400158"/>
                <a:gd name="connsiteX133" fmla="*/ 219311 w 382572"/>
                <a:gd name="connsiteY133" fmla="*/ 117857 h 400158"/>
                <a:gd name="connsiteX134" fmla="*/ 264689 w 382572"/>
                <a:gd name="connsiteY134" fmla="*/ 163223 h 400158"/>
                <a:gd name="connsiteX135" fmla="*/ 273406 w 382572"/>
                <a:gd name="connsiteY135" fmla="*/ 154509 h 400158"/>
                <a:gd name="connsiteX136" fmla="*/ 273406 w 382572"/>
                <a:gd name="connsiteY136" fmla="*/ 154509 h 400158"/>
                <a:gd name="connsiteX137" fmla="*/ 253691 w 382572"/>
                <a:gd name="connsiteY137" fmla="*/ 99531 h 400158"/>
                <a:gd name="connsiteX138" fmla="*/ 245625 w 382572"/>
                <a:gd name="connsiteY138" fmla="*/ 91467 h 400158"/>
                <a:gd name="connsiteX139" fmla="*/ 236908 w 382572"/>
                <a:gd name="connsiteY139" fmla="*/ 100182 h 400158"/>
                <a:gd name="connsiteX140" fmla="*/ 244974 w 382572"/>
                <a:gd name="connsiteY140" fmla="*/ 108245 h 400158"/>
                <a:gd name="connsiteX141" fmla="*/ 253691 w 382572"/>
                <a:gd name="connsiteY141" fmla="*/ 99531 h 400158"/>
                <a:gd name="connsiteX142" fmla="*/ 253691 w 382572"/>
                <a:gd name="connsiteY142" fmla="*/ 99531 h 400158"/>
                <a:gd name="connsiteX143" fmla="*/ 291003 w 382572"/>
                <a:gd name="connsiteY143" fmla="*/ 136916 h 400158"/>
                <a:gd name="connsiteX144" fmla="*/ 258171 w 382572"/>
                <a:gd name="connsiteY144" fmla="*/ 104092 h 400158"/>
                <a:gd name="connsiteX145" fmla="*/ 249454 w 382572"/>
                <a:gd name="connsiteY145" fmla="*/ 112807 h 400158"/>
                <a:gd name="connsiteX146" fmla="*/ 282286 w 382572"/>
                <a:gd name="connsiteY146" fmla="*/ 145630 h 400158"/>
                <a:gd name="connsiteX147" fmla="*/ 291003 w 382572"/>
                <a:gd name="connsiteY147" fmla="*/ 136916 h 400158"/>
                <a:gd name="connsiteX148" fmla="*/ 291003 w 382572"/>
                <a:gd name="connsiteY148" fmla="*/ 136916 h 400158"/>
                <a:gd name="connsiteX149" fmla="*/ 284649 w 382572"/>
                <a:gd name="connsiteY149" fmla="*/ 52453 h 400158"/>
                <a:gd name="connsiteX150" fmla="*/ 275931 w 382572"/>
                <a:gd name="connsiteY150" fmla="*/ 61168 h 400158"/>
                <a:gd name="connsiteX151" fmla="*/ 292307 w 382572"/>
                <a:gd name="connsiteY151" fmla="*/ 77539 h 400158"/>
                <a:gd name="connsiteX152" fmla="*/ 278212 w 382572"/>
                <a:gd name="connsiteY152" fmla="*/ 82508 h 400158"/>
                <a:gd name="connsiteX153" fmla="*/ 272591 w 382572"/>
                <a:gd name="connsiteY153" fmla="*/ 96761 h 400158"/>
                <a:gd name="connsiteX154" fmla="*/ 281390 w 382572"/>
                <a:gd name="connsiteY154" fmla="*/ 113377 h 400158"/>
                <a:gd name="connsiteX155" fmla="*/ 298172 w 382572"/>
                <a:gd name="connsiteY155" fmla="*/ 122092 h 400158"/>
                <a:gd name="connsiteX156" fmla="*/ 312429 w 382572"/>
                <a:gd name="connsiteY156" fmla="*/ 116961 h 400158"/>
                <a:gd name="connsiteX157" fmla="*/ 316584 w 382572"/>
                <a:gd name="connsiteY157" fmla="*/ 110037 h 400158"/>
                <a:gd name="connsiteX158" fmla="*/ 317154 w 382572"/>
                <a:gd name="connsiteY158" fmla="*/ 101078 h 400158"/>
                <a:gd name="connsiteX159" fmla="*/ 321961 w 382572"/>
                <a:gd name="connsiteY159" fmla="*/ 105884 h 400158"/>
                <a:gd name="connsiteX160" fmla="*/ 330026 w 382572"/>
                <a:gd name="connsiteY160" fmla="*/ 97820 h 400158"/>
                <a:gd name="connsiteX161" fmla="*/ 284649 w 382572"/>
                <a:gd name="connsiteY161" fmla="*/ 52453 h 400158"/>
                <a:gd name="connsiteX162" fmla="*/ 284649 w 382572"/>
                <a:gd name="connsiteY162" fmla="*/ 52453 h 400158"/>
                <a:gd name="connsiteX163" fmla="*/ 284404 w 382572"/>
                <a:gd name="connsiteY163" fmla="*/ 94481 h 400158"/>
                <a:gd name="connsiteX164" fmla="*/ 287092 w 382572"/>
                <a:gd name="connsiteY164" fmla="*/ 86825 h 400158"/>
                <a:gd name="connsiteX165" fmla="*/ 294832 w 382572"/>
                <a:gd name="connsiteY165" fmla="*/ 84055 h 400158"/>
                <a:gd name="connsiteX166" fmla="*/ 305015 w 382572"/>
                <a:gd name="connsiteY166" fmla="*/ 90164 h 400158"/>
                <a:gd name="connsiteX167" fmla="*/ 310555 w 382572"/>
                <a:gd name="connsiteY167" fmla="*/ 99856 h 400158"/>
                <a:gd name="connsiteX168" fmla="*/ 308030 w 382572"/>
                <a:gd name="connsiteY168" fmla="*/ 107512 h 400158"/>
                <a:gd name="connsiteX169" fmla="*/ 298743 w 382572"/>
                <a:gd name="connsiteY169" fmla="*/ 109956 h 400158"/>
                <a:gd name="connsiteX170" fmla="*/ 289699 w 382572"/>
                <a:gd name="connsiteY170" fmla="*/ 103766 h 400158"/>
                <a:gd name="connsiteX171" fmla="*/ 284404 w 382572"/>
                <a:gd name="connsiteY171" fmla="*/ 94318 h 400158"/>
                <a:gd name="connsiteX172" fmla="*/ 284404 w 382572"/>
                <a:gd name="connsiteY172" fmla="*/ 94318 h 400158"/>
                <a:gd name="connsiteX173" fmla="*/ 321146 w 382572"/>
                <a:gd name="connsiteY173" fmla="*/ 54652 h 400158"/>
                <a:gd name="connsiteX174" fmla="*/ 323835 w 382572"/>
                <a:gd name="connsiteY174" fmla="*/ 50091 h 400158"/>
                <a:gd name="connsiteX175" fmla="*/ 329537 w 382572"/>
                <a:gd name="connsiteY175" fmla="*/ 46507 h 400158"/>
                <a:gd name="connsiteX176" fmla="*/ 334344 w 382572"/>
                <a:gd name="connsiteY176" fmla="*/ 48869 h 400158"/>
                <a:gd name="connsiteX177" fmla="*/ 335240 w 382572"/>
                <a:gd name="connsiteY177" fmla="*/ 49765 h 400158"/>
                <a:gd name="connsiteX178" fmla="*/ 328967 w 382572"/>
                <a:gd name="connsiteY178" fmla="*/ 60354 h 400158"/>
                <a:gd name="connsiteX179" fmla="*/ 324079 w 382572"/>
                <a:gd name="connsiteY179" fmla="*/ 69313 h 400158"/>
                <a:gd name="connsiteX180" fmla="*/ 323672 w 382572"/>
                <a:gd name="connsiteY180" fmla="*/ 76399 h 400158"/>
                <a:gd name="connsiteX181" fmla="*/ 327338 w 382572"/>
                <a:gd name="connsiteY181" fmla="*/ 82671 h 400158"/>
                <a:gd name="connsiteX182" fmla="*/ 337195 w 382572"/>
                <a:gd name="connsiteY182" fmla="*/ 86743 h 400158"/>
                <a:gd name="connsiteX183" fmla="*/ 347949 w 382572"/>
                <a:gd name="connsiteY183" fmla="*/ 81530 h 400158"/>
                <a:gd name="connsiteX184" fmla="*/ 352267 w 382572"/>
                <a:gd name="connsiteY184" fmla="*/ 75014 h 400158"/>
                <a:gd name="connsiteX185" fmla="*/ 353815 w 382572"/>
                <a:gd name="connsiteY185" fmla="*/ 67032 h 400158"/>
                <a:gd name="connsiteX186" fmla="*/ 355118 w 382572"/>
                <a:gd name="connsiteY186" fmla="*/ 67765 h 400158"/>
                <a:gd name="connsiteX187" fmla="*/ 358540 w 382572"/>
                <a:gd name="connsiteY187" fmla="*/ 69476 h 400158"/>
                <a:gd name="connsiteX188" fmla="*/ 367175 w 382572"/>
                <a:gd name="connsiteY188" fmla="*/ 60842 h 400158"/>
                <a:gd name="connsiteX189" fmla="*/ 361228 w 382572"/>
                <a:gd name="connsiteY189" fmla="*/ 57992 h 400158"/>
                <a:gd name="connsiteX190" fmla="*/ 354385 w 382572"/>
                <a:gd name="connsiteY190" fmla="*/ 52046 h 400158"/>
                <a:gd name="connsiteX191" fmla="*/ 344364 w 382572"/>
                <a:gd name="connsiteY191" fmla="*/ 41783 h 400158"/>
                <a:gd name="connsiteX192" fmla="*/ 335403 w 382572"/>
                <a:gd name="connsiteY192" fmla="*/ 35186 h 400158"/>
                <a:gd name="connsiteX193" fmla="*/ 327908 w 382572"/>
                <a:gd name="connsiteY193" fmla="*/ 35674 h 400158"/>
                <a:gd name="connsiteX194" fmla="*/ 317887 w 382572"/>
                <a:gd name="connsiteY194" fmla="*/ 42923 h 400158"/>
                <a:gd name="connsiteX195" fmla="*/ 310555 w 382572"/>
                <a:gd name="connsiteY195" fmla="*/ 54897 h 400158"/>
                <a:gd name="connsiteX196" fmla="*/ 312999 w 382572"/>
                <a:gd name="connsiteY196" fmla="*/ 66544 h 400158"/>
                <a:gd name="connsiteX197" fmla="*/ 322287 w 382572"/>
                <a:gd name="connsiteY197" fmla="*/ 60109 h 400158"/>
                <a:gd name="connsiteX198" fmla="*/ 321227 w 382572"/>
                <a:gd name="connsiteY198" fmla="*/ 54815 h 400158"/>
                <a:gd name="connsiteX199" fmla="*/ 321227 w 382572"/>
                <a:gd name="connsiteY199" fmla="*/ 54815 h 400158"/>
                <a:gd name="connsiteX200" fmla="*/ 342735 w 382572"/>
                <a:gd name="connsiteY200" fmla="*/ 57096 h 400158"/>
                <a:gd name="connsiteX201" fmla="*/ 346645 w 382572"/>
                <a:gd name="connsiteY201" fmla="*/ 61657 h 400158"/>
                <a:gd name="connsiteX202" fmla="*/ 347460 w 382572"/>
                <a:gd name="connsiteY202" fmla="*/ 66625 h 400158"/>
                <a:gd name="connsiteX203" fmla="*/ 344527 w 382572"/>
                <a:gd name="connsiteY203" fmla="*/ 72652 h 400158"/>
                <a:gd name="connsiteX204" fmla="*/ 339721 w 382572"/>
                <a:gd name="connsiteY204" fmla="*/ 74770 h 400158"/>
                <a:gd name="connsiteX205" fmla="*/ 335240 w 382572"/>
                <a:gd name="connsiteY205" fmla="*/ 72978 h 400158"/>
                <a:gd name="connsiteX206" fmla="*/ 333855 w 382572"/>
                <a:gd name="connsiteY206" fmla="*/ 68254 h 400158"/>
                <a:gd name="connsiteX207" fmla="*/ 337032 w 382572"/>
                <a:gd name="connsiteY207" fmla="*/ 61983 h 400158"/>
                <a:gd name="connsiteX208" fmla="*/ 341024 w 382572"/>
                <a:gd name="connsiteY208" fmla="*/ 55385 h 400158"/>
                <a:gd name="connsiteX209" fmla="*/ 342735 w 382572"/>
                <a:gd name="connsiteY209" fmla="*/ 57096 h 400158"/>
                <a:gd name="connsiteX210" fmla="*/ 342735 w 382572"/>
                <a:gd name="connsiteY210" fmla="*/ 57096 h 400158"/>
                <a:gd name="connsiteX211" fmla="*/ 382573 w 382572"/>
                <a:gd name="connsiteY211" fmla="*/ 45367 h 400158"/>
                <a:gd name="connsiteX212" fmla="*/ 337195 w 382572"/>
                <a:gd name="connsiteY212" fmla="*/ 0 h 400158"/>
                <a:gd name="connsiteX213" fmla="*/ 328478 w 382572"/>
                <a:gd name="connsiteY213" fmla="*/ 8715 h 400158"/>
                <a:gd name="connsiteX214" fmla="*/ 373856 w 382572"/>
                <a:gd name="connsiteY214" fmla="*/ 54082 h 400158"/>
                <a:gd name="connsiteX215" fmla="*/ 382573 w 382572"/>
                <a:gd name="connsiteY215" fmla="*/ 45367 h 400158"/>
                <a:gd name="connsiteX216" fmla="*/ 382573 w 382572"/>
                <a:gd name="connsiteY216" fmla="*/ 45367 h 40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</a:cxnLst>
              <a:rect l="l" t="t" r="r" b="b"/>
              <a:pathLst>
                <a:path w="382572" h="400158">
                  <a:moveTo>
                    <a:pt x="9695" y="327425"/>
                  </a:moveTo>
                  <a:lnTo>
                    <a:pt x="0" y="337117"/>
                  </a:lnTo>
                  <a:lnTo>
                    <a:pt x="27699" y="400158"/>
                  </a:lnTo>
                  <a:lnTo>
                    <a:pt x="37394" y="390466"/>
                  </a:lnTo>
                  <a:lnTo>
                    <a:pt x="30795" y="376457"/>
                  </a:lnTo>
                  <a:lnTo>
                    <a:pt x="48962" y="358294"/>
                  </a:lnTo>
                  <a:lnTo>
                    <a:pt x="63219" y="364647"/>
                  </a:lnTo>
                  <a:lnTo>
                    <a:pt x="73158" y="354710"/>
                  </a:lnTo>
                  <a:lnTo>
                    <a:pt x="9613" y="327506"/>
                  </a:lnTo>
                  <a:lnTo>
                    <a:pt x="9613" y="327506"/>
                  </a:lnTo>
                  <a:close/>
                  <a:moveTo>
                    <a:pt x="25988" y="365950"/>
                  </a:moveTo>
                  <a:lnTo>
                    <a:pt x="15316" y="342982"/>
                  </a:lnTo>
                  <a:lnTo>
                    <a:pt x="38371" y="353570"/>
                  </a:lnTo>
                  <a:lnTo>
                    <a:pt x="25988" y="365950"/>
                  </a:lnTo>
                  <a:lnTo>
                    <a:pt x="25988" y="365950"/>
                  </a:lnTo>
                  <a:close/>
                  <a:moveTo>
                    <a:pt x="76172" y="331334"/>
                  </a:moveTo>
                  <a:cubicBezTo>
                    <a:pt x="70551" y="325714"/>
                    <a:pt x="67129" y="321805"/>
                    <a:pt x="65907" y="319605"/>
                  </a:cubicBezTo>
                  <a:cubicBezTo>
                    <a:pt x="64604" y="317407"/>
                    <a:pt x="64115" y="315452"/>
                    <a:pt x="64278" y="313986"/>
                  </a:cubicBezTo>
                  <a:cubicBezTo>
                    <a:pt x="64441" y="312438"/>
                    <a:pt x="65174" y="311135"/>
                    <a:pt x="66396" y="309913"/>
                  </a:cubicBezTo>
                  <a:cubicBezTo>
                    <a:pt x="67618" y="308691"/>
                    <a:pt x="69492" y="307796"/>
                    <a:pt x="71936" y="307225"/>
                  </a:cubicBezTo>
                  <a:lnTo>
                    <a:pt x="67048" y="296963"/>
                  </a:lnTo>
                  <a:cubicBezTo>
                    <a:pt x="64115" y="297696"/>
                    <a:pt x="61671" y="299081"/>
                    <a:pt x="59716" y="301035"/>
                  </a:cubicBezTo>
                  <a:cubicBezTo>
                    <a:pt x="58331" y="302420"/>
                    <a:pt x="57435" y="304049"/>
                    <a:pt x="57027" y="305841"/>
                  </a:cubicBezTo>
                  <a:cubicBezTo>
                    <a:pt x="56620" y="307633"/>
                    <a:pt x="56865" y="310320"/>
                    <a:pt x="57679" y="313904"/>
                  </a:cubicBezTo>
                  <a:lnTo>
                    <a:pt x="53036" y="309262"/>
                  </a:lnTo>
                  <a:lnTo>
                    <a:pt x="44970" y="317325"/>
                  </a:lnTo>
                  <a:lnTo>
                    <a:pt x="77802" y="350149"/>
                  </a:lnTo>
                  <a:lnTo>
                    <a:pt x="86519" y="341434"/>
                  </a:lnTo>
                  <a:lnTo>
                    <a:pt x="76335" y="331253"/>
                  </a:lnTo>
                  <a:lnTo>
                    <a:pt x="76335" y="331253"/>
                  </a:lnTo>
                  <a:close/>
                  <a:moveTo>
                    <a:pt x="111041" y="316755"/>
                  </a:moveTo>
                  <a:lnTo>
                    <a:pt x="100531" y="306248"/>
                  </a:lnTo>
                  <a:lnTo>
                    <a:pt x="100368" y="297940"/>
                  </a:lnTo>
                  <a:lnTo>
                    <a:pt x="123424" y="304456"/>
                  </a:lnTo>
                  <a:lnTo>
                    <a:pt x="132792" y="295090"/>
                  </a:lnTo>
                  <a:lnTo>
                    <a:pt x="99880" y="286293"/>
                  </a:lnTo>
                  <a:lnTo>
                    <a:pt x="99146" y="263080"/>
                  </a:lnTo>
                  <a:lnTo>
                    <a:pt x="88474" y="273750"/>
                  </a:lnTo>
                  <a:lnTo>
                    <a:pt x="89859" y="295497"/>
                  </a:lnTo>
                  <a:lnTo>
                    <a:pt x="65826" y="271469"/>
                  </a:lnTo>
                  <a:lnTo>
                    <a:pt x="57109" y="280184"/>
                  </a:lnTo>
                  <a:lnTo>
                    <a:pt x="102486" y="325551"/>
                  </a:lnTo>
                  <a:lnTo>
                    <a:pt x="111203" y="316836"/>
                  </a:lnTo>
                  <a:lnTo>
                    <a:pt x="111203" y="316836"/>
                  </a:lnTo>
                  <a:close/>
                  <a:moveTo>
                    <a:pt x="146398" y="281650"/>
                  </a:moveTo>
                  <a:cubicBezTo>
                    <a:pt x="147701" y="284012"/>
                    <a:pt x="148516" y="286293"/>
                    <a:pt x="148679" y="288411"/>
                  </a:cubicBezTo>
                  <a:cubicBezTo>
                    <a:pt x="148923" y="290528"/>
                    <a:pt x="148027" y="292646"/>
                    <a:pt x="145990" y="294682"/>
                  </a:cubicBezTo>
                  <a:cubicBezTo>
                    <a:pt x="144931" y="295741"/>
                    <a:pt x="143546" y="296881"/>
                    <a:pt x="141917" y="297940"/>
                  </a:cubicBezTo>
                  <a:lnTo>
                    <a:pt x="149493" y="303967"/>
                  </a:lnTo>
                  <a:cubicBezTo>
                    <a:pt x="151449" y="302746"/>
                    <a:pt x="153241" y="301279"/>
                    <a:pt x="154952" y="299569"/>
                  </a:cubicBezTo>
                  <a:cubicBezTo>
                    <a:pt x="156663" y="297859"/>
                    <a:pt x="157885" y="296229"/>
                    <a:pt x="158862" y="294601"/>
                  </a:cubicBezTo>
                  <a:cubicBezTo>
                    <a:pt x="159840" y="292972"/>
                    <a:pt x="160410" y="291343"/>
                    <a:pt x="160736" y="289795"/>
                  </a:cubicBezTo>
                  <a:cubicBezTo>
                    <a:pt x="160980" y="288248"/>
                    <a:pt x="160980" y="286619"/>
                    <a:pt x="160736" y="284989"/>
                  </a:cubicBezTo>
                  <a:cubicBezTo>
                    <a:pt x="160410" y="283279"/>
                    <a:pt x="159677" y="281080"/>
                    <a:pt x="158536" y="278392"/>
                  </a:cubicBezTo>
                  <a:lnTo>
                    <a:pt x="154870" y="270573"/>
                  </a:lnTo>
                  <a:lnTo>
                    <a:pt x="134829" y="227324"/>
                  </a:lnTo>
                  <a:lnTo>
                    <a:pt x="125786" y="236365"/>
                  </a:lnTo>
                  <a:lnTo>
                    <a:pt x="141428" y="267397"/>
                  </a:lnTo>
                  <a:lnTo>
                    <a:pt x="110226" y="251921"/>
                  </a:lnTo>
                  <a:lnTo>
                    <a:pt x="100939" y="261207"/>
                  </a:lnTo>
                  <a:lnTo>
                    <a:pt x="146398" y="281650"/>
                  </a:lnTo>
                  <a:lnTo>
                    <a:pt x="146398" y="281650"/>
                  </a:lnTo>
                  <a:close/>
                  <a:moveTo>
                    <a:pt x="185421" y="267478"/>
                  </a:moveTo>
                  <a:lnTo>
                    <a:pt x="194138" y="258763"/>
                  </a:lnTo>
                  <a:lnTo>
                    <a:pt x="177600" y="242229"/>
                  </a:lnTo>
                  <a:cubicBezTo>
                    <a:pt x="181021" y="242392"/>
                    <a:pt x="183791" y="242066"/>
                    <a:pt x="185991" y="241252"/>
                  </a:cubicBezTo>
                  <a:cubicBezTo>
                    <a:pt x="188191" y="240519"/>
                    <a:pt x="190227" y="239215"/>
                    <a:pt x="192020" y="237424"/>
                  </a:cubicBezTo>
                  <a:cubicBezTo>
                    <a:pt x="195849" y="233595"/>
                    <a:pt x="197559" y="228871"/>
                    <a:pt x="197233" y="223089"/>
                  </a:cubicBezTo>
                  <a:cubicBezTo>
                    <a:pt x="196908" y="217387"/>
                    <a:pt x="193975" y="211767"/>
                    <a:pt x="188435" y="206310"/>
                  </a:cubicBezTo>
                  <a:cubicBezTo>
                    <a:pt x="183058" y="200934"/>
                    <a:pt x="177600" y="198165"/>
                    <a:pt x="171979" y="197839"/>
                  </a:cubicBezTo>
                  <a:cubicBezTo>
                    <a:pt x="166357" y="197514"/>
                    <a:pt x="161632" y="199224"/>
                    <a:pt x="157803" y="203052"/>
                  </a:cubicBezTo>
                  <a:cubicBezTo>
                    <a:pt x="155604" y="205251"/>
                    <a:pt x="154137" y="207776"/>
                    <a:pt x="153404" y="210545"/>
                  </a:cubicBezTo>
                  <a:cubicBezTo>
                    <a:pt x="152671" y="213396"/>
                    <a:pt x="152589" y="216165"/>
                    <a:pt x="153159" y="218853"/>
                  </a:cubicBezTo>
                  <a:lnTo>
                    <a:pt x="148353" y="214048"/>
                  </a:lnTo>
                  <a:lnTo>
                    <a:pt x="140206" y="222193"/>
                  </a:lnTo>
                  <a:lnTo>
                    <a:pt x="185584" y="267560"/>
                  </a:lnTo>
                  <a:lnTo>
                    <a:pt x="185584" y="267560"/>
                  </a:lnTo>
                  <a:close/>
                  <a:moveTo>
                    <a:pt x="159351" y="219993"/>
                  </a:moveTo>
                  <a:cubicBezTo>
                    <a:pt x="159107" y="216980"/>
                    <a:pt x="160084" y="214373"/>
                    <a:pt x="162202" y="212256"/>
                  </a:cubicBezTo>
                  <a:cubicBezTo>
                    <a:pt x="164321" y="210138"/>
                    <a:pt x="166765" y="209324"/>
                    <a:pt x="169860" y="209649"/>
                  </a:cubicBezTo>
                  <a:cubicBezTo>
                    <a:pt x="172875" y="209975"/>
                    <a:pt x="176133" y="211767"/>
                    <a:pt x="179636" y="215269"/>
                  </a:cubicBezTo>
                  <a:cubicBezTo>
                    <a:pt x="183303" y="218935"/>
                    <a:pt x="185339" y="222274"/>
                    <a:pt x="185584" y="225206"/>
                  </a:cubicBezTo>
                  <a:cubicBezTo>
                    <a:pt x="185828" y="228138"/>
                    <a:pt x="185013" y="230663"/>
                    <a:pt x="182977" y="232699"/>
                  </a:cubicBezTo>
                  <a:cubicBezTo>
                    <a:pt x="180940" y="234736"/>
                    <a:pt x="178170" y="235713"/>
                    <a:pt x="174993" y="235387"/>
                  </a:cubicBezTo>
                  <a:cubicBezTo>
                    <a:pt x="171734" y="235062"/>
                    <a:pt x="168313" y="233107"/>
                    <a:pt x="164646" y="229442"/>
                  </a:cubicBezTo>
                  <a:cubicBezTo>
                    <a:pt x="161469" y="226265"/>
                    <a:pt x="159677" y="223089"/>
                    <a:pt x="159433" y="220075"/>
                  </a:cubicBezTo>
                  <a:lnTo>
                    <a:pt x="159433" y="220075"/>
                  </a:lnTo>
                  <a:close/>
                  <a:moveTo>
                    <a:pt x="194382" y="181387"/>
                  </a:moveTo>
                  <a:cubicBezTo>
                    <a:pt x="194627" y="179921"/>
                    <a:pt x="195523" y="178373"/>
                    <a:pt x="197071" y="176826"/>
                  </a:cubicBezTo>
                  <a:cubicBezTo>
                    <a:pt x="199352" y="174545"/>
                    <a:pt x="201307" y="173323"/>
                    <a:pt x="202773" y="173242"/>
                  </a:cubicBezTo>
                  <a:cubicBezTo>
                    <a:pt x="204321" y="173160"/>
                    <a:pt x="205951" y="173893"/>
                    <a:pt x="207580" y="175604"/>
                  </a:cubicBezTo>
                  <a:lnTo>
                    <a:pt x="208476" y="176500"/>
                  </a:lnTo>
                  <a:cubicBezTo>
                    <a:pt x="207580" y="178699"/>
                    <a:pt x="205462" y="182283"/>
                    <a:pt x="202203" y="187088"/>
                  </a:cubicBezTo>
                  <a:cubicBezTo>
                    <a:pt x="199759" y="190672"/>
                    <a:pt x="198130" y="193686"/>
                    <a:pt x="197315" y="196047"/>
                  </a:cubicBezTo>
                  <a:cubicBezTo>
                    <a:pt x="196500" y="198409"/>
                    <a:pt x="196337" y="200772"/>
                    <a:pt x="196908" y="203134"/>
                  </a:cubicBezTo>
                  <a:cubicBezTo>
                    <a:pt x="197478" y="205496"/>
                    <a:pt x="198700" y="207532"/>
                    <a:pt x="200574" y="209405"/>
                  </a:cubicBezTo>
                  <a:cubicBezTo>
                    <a:pt x="203344" y="212174"/>
                    <a:pt x="206684" y="213559"/>
                    <a:pt x="210431" y="213478"/>
                  </a:cubicBezTo>
                  <a:cubicBezTo>
                    <a:pt x="214179" y="213396"/>
                    <a:pt x="217764" y="211604"/>
                    <a:pt x="221185" y="208265"/>
                  </a:cubicBezTo>
                  <a:cubicBezTo>
                    <a:pt x="223140" y="206310"/>
                    <a:pt x="224525" y="204192"/>
                    <a:pt x="225503" y="201749"/>
                  </a:cubicBezTo>
                  <a:cubicBezTo>
                    <a:pt x="226480" y="199306"/>
                    <a:pt x="226969" y="196699"/>
                    <a:pt x="227051" y="193767"/>
                  </a:cubicBezTo>
                  <a:cubicBezTo>
                    <a:pt x="227295" y="193848"/>
                    <a:pt x="227703" y="194093"/>
                    <a:pt x="228354" y="194500"/>
                  </a:cubicBezTo>
                  <a:cubicBezTo>
                    <a:pt x="229821" y="195314"/>
                    <a:pt x="230961" y="195885"/>
                    <a:pt x="231776" y="196210"/>
                  </a:cubicBezTo>
                  <a:lnTo>
                    <a:pt x="240412" y="187577"/>
                  </a:lnTo>
                  <a:cubicBezTo>
                    <a:pt x="238049" y="186762"/>
                    <a:pt x="236094" y="185785"/>
                    <a:pt x="234464" y="184726"/>
                  </a:cubicBezTo>
                  <a:cubicBezTo>
                    <a:pt x="232835" y="183667"/>
                    <a:pt x="230554" y="181631"/>
                    <a:pt x="227621" y="178780"/>
                  </a:cubicBezTo>
                  <a:lnTo>
                    <a:pt x="217600" y="168518"/>
                  </a:lnTo>
                  <a:cubicBezTo>
                    <a:pt x="213853" y="164771"/>
                    <a:pt x="210839" y="162572"/>
                    <a:pt x="208639" y="161920"/>
                  </a:cubicBezTo>
                  <a:cubicBezTo>
                    <a:pt x="206439" y="161269"/>
                    <a:pt x="203914" y="161432"/>
                    <a:pt x="201144" y="162409"/>
                  </a:cubicBezTo>
                  <a:cubicBezTo>
                    <a:pt x="198293" y="163387"/>
                    <a:pt x="194952" y="165830"/>
                    <a:pt x="191123" y="169658"/>
                  </a:cubicBezTo>
                  <a:cubicBezTo>
                    <a:pt x="186887" y="173893"/>
                    <a:pt x="184362" y="177884"/>
                    <a:pt x="183791" y="181631"/>
                  </a:cubicBezTo>
                  <a:cubicBezTo>
                    <a:pt x="183140" y="185296"/>
                    <a:pt x="183954" y="189206"/>
                    <a:pt x="186236" y="193278"/>
                  </a:cubicBezTo>
                  <a:lnTo>
                    <a:pt x="195523" y="186844"/>
                  </a:lnTo>
                  <a:cubicBezTo>
                    <a:pt x="194545" y="184808"/>
                    <a:pt x="194138" y="183016"/>
                    <a:pt x="194464" y="181549"/>
                  </a:cubicBezTo>
                  <a:lnTo>
                    <a:pt x="194464" y="181549"/>
                  </a:lnTo>
                  <a:close/>
                  <a:moveTo>
                    <a:pt x="215890" y="183830"/>
                  </a:moveTo>
                  <a:cubicBezTo>
                    <a:pt x="218008" y="185948"/>
                    <a:pt x="219311" y="187414"/>
                    <a:pt x="219800" y="188391"/>
                  </a:cubicBezTo>
                  <a:cubicBezTo>
                    <a:pt x="220615" y="189857"/>
                    <a:pt x="220859" y="191486"/>
                    <a:pt x="220615" y="193360"/>
                  </a:cubicBezTo>
                  <a:cubicBezTo>
                    <a:pt x="220207" y="195803"/>
                    <a:pt x="219230" y="197839"/>
                    <a:pt x="217682" y="199387"/>
                  </a:cubicBezTo>
                  <a:cubicBezTo>
                    <a:pt x="216297" y="200772"/>
                    <a:pt x="214668" y="201505"/>
                    <a:pt x="212875" y="201505"/>
                  </a:cubicBezTo>
                  <a:cubicBezTo>
                    <a:pt x="211083" y="201505"/>
                    <a:pt x="209535" y="200934"/>
                    <a:pt x="208395" y="199713"/>
                  </a:cubicBezTo>
                  <a:cubicBezTo>
                    <a:pt x="207173" y="198491"/>
                    <a:pt x="206684" y="196862"/>
                    <a:pt x="207010" y="194989"/>
                  </a:cubicBezTo>
                  <a:cubicBezTo>
                    <a:pt x="207254" y="193767"/>
                    <a:pt x="208313" y="191649"/>
                    <a:pt x="210187" y="188717"/>
                  </a:cubicBezTo>
                  <a:cubicBezTo>
                    <a:pt x="212061" y="185785"/>
                    <a:pt x="213364" y="183586"/>
                    <a:pt x="214179" y="182120"/>
                  </a:cubicBezTo>
                  <a:lnTo>
                    <a:pt x="215890" y="183830"/>
                  </a:lnTo>
                  <a:lnTo>
                    <a:pt x="215890" y="183830"/>
                  </a:lnTo>
                  <a:close/>
                  <a:moveTo>
                    <a:pt x="255809" y="172101"/>
                  </a:moveTo>
                  <a:lnTo>
                    <a:pt x="210431" y="126735"/>
                  </a:lnTo>
                  <a:lnTo>
                    <a:pt x="201714" y="135449"/>
                  </a:lnTo>
                  <a:lnTo>
                    <a:pt x="247092" y="180816"/>
                  </a:lnTo>
                  <a:lnTo>
                    <a:pt x="255809" y="172101"/>
                  </a:lnTo>
                  <a:lnTo>
                    <a:pt x="255809" y="172101"/>
                  </a:lnTo>
                  <a:close/>
                  <a:moveTo>
                    <a:pt x="273406" y="154509"/>
                  </a:moveTo>
                  <a:lnTo>
                    <a:pt x="228028" y="109142"/>
                  </a:lnTo>
                  <a:lnTo>
                    <a:pt x="219311" y="117857"/>
                  </a:lnTo>
                  <a:lnTo>
                    <a:pt x="264689" y="163223"/>
                  </a:lnTo>
                  <a:lnTo>
                    <a:pt x="273406" y="154509"/>
                  </a:lnTo>
                  <a:lnTo>
                    <a:pt x="273406" y="154509"/>
                  </a:lnTo>
                  <a:close/>
                  <a:moveTo>
                    <a:pt x="253691" y="99531"/>
                  </a:moveTo>
                  <a:lnTo>
                    <a:pt x="245625" y="91467"/>
                  </a:lnTo>
                  <a:lnTo>
                    <a:pt x="236908" y="100182"/>
                  </a:lnTo>
                  <a:lnTo>
                    <a:pt x="244974" y="108245"/>
                  </a:lnTo>
                  <a:lnTo>
                    <a:pt x="253691" y="99531"/>
                  </a:lnTo>
                  <a:lnTo>
                    <a:pt x="253691" y="99531"/>
                  </a:lnTo>
                  <a:close/>
                  <a:moveTo>
                    <a:pt x="291003" y="136916"/>
                  </a:moveTo>
                  <a:lnTo>
                    <a:pt x="258171" y="104092"/>
                  </a:lnTo>
                  <a:lnTo>
                    <a:pt x="249454" y="112807"/>
                  </a:lnTo>
                  <a:lnTo>
                    <a:pt x="282286" y="145630"/>
                  </a:lnTo>
                  <a:lnTo>
                    <a:pt x="291003" y="136916"/>
                  </a:lnTo>
                  <a:lnTo>
                    <a:pt x="291003" y="136916"/>
                  </a:lnTo>
                  <a:close/>
                  <a:moveTo>
                    <a:pt x="284649" y="52453"/>
                  </a:moveTo>
                  <a:lnTo>
                    <a:pt x="275931" y="61168"/>
                  </a:lnTo>
                  <a:lnTo>
                    <a:pt x="292307" y="77539"/>
                  </a:lnTo>
                  <a:cubicBezTo>
                    <a:pt x="286604" y="77132"/>
                    <a:pt x="281879" y="78843"/>
                    <a:pt x="278212" y="82508"/>
                  </a:cubicBezTo>
                  <a:cubicBezTo>
                    <a:pt x="274221" y="86499"/>
                    <a:pt x="272347" y="91304"/>
                    <a:pt x="272591" y="96761"/>
                  </a:cubicBezTo>
                  <a:cubicBezTo>
                    <a:pt x="272836" y="102300"/>
                    <a:pt x="275769" y="107838"/>
                    <a:pt x="281390" y="113377"/>
                  </a:cubicBezTo>
                  <a:cubicBezTo>
                    <a:pt x="287011" y="118915"/>
                    <a:pt x="292388" y="121685"/>
                    <a:pt x="298172" y="122092"/>
                  </a:cubicBezTo>
                  <a:cubicBezTo>
                    <a:pt x="303875" y="122418"/>
                    <a:pt x="308682" y="120707"/>
                    <a:pt x="312429" y="116961"/>
                  </a:cubicBezTo>
                  <a:cubicBezTo>
                    <a:pt x="314303" y="115087"/>
                    <a:pt x="315688" y="112807"/>
                    <a:pt x="316584" y="110037"/>
                  </a:cubicBezTo>
                  <a:cubicBezTo>
                    <a:pt x="317480" y="107268"/>
                    <a:pt x="317643" y="104336"/>
                    <a:pt x="317154" y="101078"/>
                  </a:cubicBezTo>
                  <a:lnTo>
                    <a:pt x="321961" y="105884"/>
                  </a:lnTo>
                  <a:lnTo>
                    <a:pt x="330026" y="97820"/>
                  </a:lnTo>
                  <a:lnTo>
                    <a:pt x="284649" y="52453"/>
                  </a:lnTo>
                  <a:lnTo>
                    <a:pt x="284649" y="52453"/>
                  </a:lnTo>
                  <a:close/>
                  <a:moveTo>
                    <a:pt x="284404" y="94481"/>
                  </a:moveTo>
                  <a:cubicBezTo>
                    <a:pt x="284160" y="91467"/>
                    <a:pt x="285056" y="88942"/>
                    <a:pt x="287092" y="86825"/>
                  </a:cubicBezTo>
                  <a:cubicBezTo>
                    <a:pt x="289211" y="84707"/>
                    <a:pt x="291818" y="83811"/>
                    <a:pt x="294832" y="84055"/>
                  </a:cubicBezTo>
                  <a:cubicBezTo>
                    <a:pt x="297846" y="84381"/>
                    <a:pt x="301268" y="86417"/>
                    <a:pt x="305015" y="90164"/>
                  </a:cubicBezTo>
                  <a:cubicBezTo>
                    <a:pt x="308437" y="93585"/>
                    <a:pt x="310229" y="96761"/>
                    <a:pt x="310555" y="99856"/>
                  </a:cubicBezTo>
                  <a:cubicBezTo>
                    <a:pt x="310881" y="102951"/>
                    <a:pt x="309985" y="105476"/>
                    <a:pt x="308030" y="107512"/>
                  </a:cubicBezTo>
                  <a:cubicBezTo>
                    <a:pt x="305504" y="110037"/>
                    <a:pt x="302408" y="110852"/>
                    <a:pt x="298743" y="109956"/>
                  </a:cubicBezTo>
                  <a:cubicBezTo>
                    <a:pt x="296217" y="109386"/>
                    <a:pt x="293203" y="107268"/>
                    <a:pt x="289699" y="103766"/>
                  </a:cubicBezTo>
                  <a:cubicBezTo>
                    <a:pt x="286441" y="100508"/>
                    <a:pt x="284649" y="97331"/>
                    <a:pt x="284404" y="94318"/>
                  </a:cubicBezTo>
                  <a:lnTo>
                    <a:pt x="284404" y="94318"/>
                  </a:lnTo>
                  <a:close/>
                  <a:moveTo>
                    <a:pt x="321146" y="54652"/>
                  </a:moveTo>
                  <a:cubicBezTo>
                    <a:pt x="321391" y="53186"/>
                    <a:pt x="322287" y="51639"/>
                    <a:pt x="323835" y="50091"/>
                  </a:cubicBezTo>
                  <a:cubicBezTo>
                    <a:pt x="326116" y="47810"/>
                    <a:pt x="328071" y="46589"/>
                    <a:pt x="329537" y="46507"/>
                  </a:cubicBezTo>
                  <a:cubicBezTo>
                    <a:pt x="331085" y="46426"/>
                    <a:pt x="332714" y="47159"/>
                    <a:pt x="334344" y="48869"/>
                  </a:cubicBezTo>
                  <a:lnTo>
                    <a:pt x="335240" y="49765"/>
                  </a:lnTo>
                  <a:cubicBezTo>
                    <a:pt x="334344" y="51964"/>
                    <a:pt x="332226" y="55548"/>
                    <a:pt x="328967" y="60354"/>
                  </a:cubicBezTo>
                  <a:cubicBezTo>
                    <a:pt x="326523" y="63937"/>
                    <a:pt x="324894" y="66951"/>
                    <a:pt x="324079" y="69313"/>
                  </a:cubicBezTo>
                  <a:cubicBezTo>
                    <a:pt x="323264" y="71675"/>
                    <a:pt x="323101" y="74037"/>
                    <a:pt x="323672" y="76399"/>
                  </a:cubicBezTo>
                  <a:cubicBezTo>
                    <a:pt x="324242" y="78761"/>
                    <a:pt x="325464" y="80797"/>
                    <a:pt x="327338" y="82671"/>
                  </a:cubicBezTo>
                  <a:cubicBezTo>
                    <a:pt x="330107" y="85440"/>
                    <a:pt x="333448" y="86825"/>
                    <a:pt x="337195" y="86743"/>
                  </a:cubicBezTo>
                  <a:cubicBezTo>
                    <a:pt x="340943" y="86662"/>
                    <a:pt x="344527" y="84870"/>
                    <a:pt x="347949" y="81530"/>
                  </a:cubicBezTo>
                  <a:cubicBezTo>
                    <a:pt x="349904" y="79576"/>
                    <a:pt x="351289" y="77458"/>
                    <a:pt x="352267" y="75014"/>
                  </a:cubicBezTo>
                  <a:cubicBezTo>
                    <a:pt x="353245" y="72571"/>
                    <a:pt x="353733" y="69965"/>
                    <a:pt x="353815" y="67032"/>
                  </a:cubicBezTo>
                  <a:cubicBezTo>
                    <a:pt x="354059" y="67114"/>
                    <a:pt x="354466" y="67358"/>
                    <a:pt x="355118" y="67765"/>
                  </a:cubicBezTo>
                  <a:cubicBezTo>
                    <a:pt x="356584" y="68580"/>
                    <a:pt x="357725" y="69150"/>
                    <a:pt x="358540" y="69476"/>
                  </a:cubicBezTo>
                  <a:lnTo>
                    <a:pt x="367175" y="60842"/>
                  </a:lnTo>
                  <a:cubicBezTo>
                    <a:pt x="364813" y="60028"/>
                    <a:pt x="362858" y="59050"/>
                    <a:pt x="361228" y="57992"/>
                  </a:cubicBezTo>
                  <a:cubicBezTo>
                    <a:pt x="359599" y="56933"/>
                    <a:pt x="357318" y="54897"/>
                    <a:pt x="354385" y="52046"/>
                  </a:cubicBezTo>
                  <a:lnTo>
                    <a:pt x="344364" y="41783"/>
                  </a:lnTo>
                  <a:cubicBezTo>
                    <a:pt x="340617" y="38037"/>
                    <a:pt x="337603" y="35837"/>
                    <a:pt x="335403" y="35186"/>
                  </a:cubicBezTo>
                  <a:cubicBezTo>
                    <a:pt x="333203" y="34534"/>
                    <a:pt x="330678" y="34697"/>
                    <a:pt x="327908" y="35674"/>
                  </a:cubicBezTo>
                  <a:cubicBezTo>
                    <a:pt x="325056" y="36652"/>
                    <a:pt x="321716" y="39095"/>
                    <a:pt x="317887" y="42923"/>
                  </a:cubicBezTo>
                  <a:cubicBezTo>
                    <a:pt x="313651" y="47159"/>
                    <a:pt x="311126" y="51150"/>
                    <a:pt x="310555" y="54897"/>
                  </a:cubicBezTo>
                  <a:cubicBezTo>
                    <a:pt x="309904" y="58562"/>
                    <a:pt x="310718" y="62471"/>
                    <a:pt x="312999" y="66544"/>
                  </a:cubicBezTo>
                  <a:lnTo>
                    <a:pt x="322287" y="60109"/>
                  </a:lnTo>
                  <a:cubicBezTo>
                    <a:pt x="321309" y="58073"/>
                    <a:pt x="320902" y="56281"/>
                    <a:pt x="321227" y="54815"/>
                  </a:cubicBezTo>
                  <a:lnTo>
                    <a:pt x="321227" y="54815"/>
                  </a:lnTo>
                  <a:close/>
                  <a:moveTo>
                    <a:pt x="342735" y="57096"/>
                  </a:moveTo>
                  <a:cubicBezTo>
                    <a:pt x="344853" y="59213"/>
                    <a:pt x="346157" y="60679"/>
                    <a:pt x="346645" y="61657"/>
                  </a:cubicBezTo>
                  <a:cubicBezTo>
                    <a:pt x="347460" y="63123"/>
                    <a:pt x="347705" y="64752"/>
                    <a:pt x="347460" y="66625"/>
                  </a:cubicBezTo>
                  <a:cubicBezTo>
                    <a:pt x="347053" y="69069"/>
                    <a:pt x="346075" y="71105"/>
                    <a:pt x="344527" y="72652"/>
                  </a:cubicBezTo>
                  <a:cubicBezTo>
                    <a:pt x="343142" y="74037"/>
                    <a:pt x="341513" y="74770"/>
                    <a:pt x="339721" y="74770"/>
                  </a:cubicBezTo>
                  <a:cubicBezTo>
                    <a:pt x="337929" y="74770"/>
                    <a:pt x="336381" y="74200"/>
                    <a:pt x="335240" y="72978"/>
                  </a:cubicBezTo>
                  <a:cubicBezTo>
                    <a:pt x="334018" y="71756"/>
                    <a:pt x="333529" y="70127"/>
                    <a:pt x="333855" y="68254"/>
                  </a:cubicBezTo>
                  <a:cubicBezTo>
                    <a:pt x="334100" y="67032"/>
                    <a:pt x="335159" y="64915"/>
                    <a:pt x="337032" y="61983"/>
                  </a:cubicBezTo>
                  <a:cubicBezTo>
                    <a:pt x="338906" y="59050"/>
                    <a:pt x="340210" y="56851"/>
                    <a:pt x="341024" y="55385"/>
                  </a:cubicBezTo>
                  <a:lnTo>
                    <a:pt x="342735" y="57096"/>
                  </a:lnTo>
                  <a:lnTo>
                    <a:pt x="342735" y="57096"/>
                  </a:lnTo>
                  <a:close/>
                  <a:moveTo>
                    <a:pt x="382573" y="45367"/>
                  </a:moveTo>
                  <a:lnTo>
                    <a:pt x="337195" y="0"/>
                  </a:lnTo>
                  <a:lnTo>
                    <a:pt x="328478" y="8715"/>
                  </a:lnTo>
                  <a:lnTo>
                    <a:pt x="373856" y="54082"/>
                  </a:lnTo>
                  <a:lnTo>
                    <a:pt x="382573" y="45367"/>
                  </a:lnTo>
                  <a:lnTo>
                    <a:pt x="382573" y="45367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5" name="자유형 54">
              <a:extLst>
                <a:ext uri="{FF2B5EF4-FFF2-40B4-BE49-F238E27FC236}">
                  <a16:creationId xmlns:a16="http://schemas.microsoft.com/office/drawing/2014/main" id="{F03A52D0-CEC8-E2F6-4C10-08047ABB5695}"/>
                </a:ext>
              </a:extLst>
            </p:cNvPr>
            <p:cNvSpPr/>
            <p:nvPr/>
          </p:nvSpPr>
          <p:spPr>
            <a:xfrm>
              <a:off x="5499944" y="1928035"/>
              <a:ext cx="135514" cy="134849"/>
            </a:xfrm>
            <a:custGeom>
              <a:avLst/>
              <a:gdLst>
                <a:gd name="connsiteX0" fmla="*/ 39056 w 135514"/>
                <a:gd name="connsiteY0" fmla="*/ 134472 h 134849"/>
                <a:gd name="connsiteX1" fmla="*/ 56246 w 135514"/>
                <a:gd name="connsiteY1" fmla="*/ 125268 h 134849"/>
                <a:gd name="connsiteX2" fmla="*/ 64474 w 135514"/>
                <a:gd name="connsiteY2" fmla="*/ 113784 h 134849"/>
                <a:gd name="connsiteX3" fmla="*/ 65533 w 135514"/>
                <a:gd name="connsiteY3" fmla="*/ 102626 h 134849"/>
                <a:gd name="connsiteX4" fmla="*/ 60401 w 135514"/>
                <a:gd name="connsiteY4" fmla="*/ 93178 h 134849"/>
                <a:gd name="connsiteX5" fmla="*/ 51358 w 135514"/>
                <a:gd name="connsiteY5" fmla="*/ 87802 h 134849"/>
                <a:gd name="connsiteX6" fmla="*/ 41745 w 135514"/>
                <a:gd name="connsiteY6" fmla="*/ 88209 h 134849"/>
                <a:gd name="connsiteX7" fmla="*/ 28628 w 135514"/>
                <a:gd name="connsiteY7" fmla="*/ 94807 h 134849"/>
                <a:gd name="connsiteX8" fmla="*/ 17141 w 135514"/>
                <a:gd name="connsiteY8" fmla="*/ 100182 h 134849"/>
                <a:gd name="connsiteX9" fmla="*/ 12987 w 135514"/>
                <a:gd name="connsiteY9" fmla="*/ 98798 h 134849"/>
                <a:gd name="connsiteX10" fmla="*/ 11602 w 135514"/>
                <a:gd name="connsiteY10" fmla="*/ 94562 h 134849"/>
                <a:gd name="connsiteX11" fmla="*/ 16245 w 135514"/>
                <a:gd name="connsiteY11" fmla="*/ 86662 h 134849"/>
                <a:gd name="connsiteX12" fmla="*/ 23577 w 135514"/>
                <a:gd name="connsiteY12" fmla="*/ 82426 h 134849"/>
                <a:gd name="connsiteX13" fmla="*/ 31154 w 135514"/>
                <a:gd name="connsiteY13" fmla="*/ 84951 h 134849"/>
                <a:gd name="connsiteX14" fmla="*/ 39871 w 135514"/>
                <a:gd name="connsiteY14" fmla="*/ 75422 h 134849"/>
                <a:gd name="connsiteX15" fmla="*/ 25370 w 135514"/>
                <a:gd name="connsiteY15" fmla="*/ 69965 h 134849"/>
                <a:gd name="connsiteX16" fmla="*/ 8750 w 135514"/>
                <a:gd name="connsiteY16" fmla="*/ 79087 h 134849"/>
                <a:gd name="connsiteX17" fmla="*/ 1418 w 135514"/>
                <a:gd name="connsiteY17" fmla="*/ 89594 h 134849"/>
                <a:gd name="connsiteX18" fmla="*/ 359 w 135514"/>
                <a:gd name="connsiteY18" fmla="*/ 99856 h 134849"/>
                <a:gd name="connsiteX19" fmla="*/ 4840 w 135514"/>
                <a:gd name="connsiteY19" fmla="*/ 108327 h 134849"/>
                <a:gd name="connsiteX20" fmla="*/ 18119 w 135514"/>
                <a:gd name="connsiteY20" fmla="*/ 113295 h 134849"/>
                <a:gd name="connsiteX21" fmla="*/ 32946 w 135514"/>
                <a:gd name="connsiteY21" fmla="*/ 107431 h 134849"/>
                <a:gd name="connsiteX22" fmla="*/ 42233 w 135514"/>
                <a:gd name="connsiteY22" fmla="*/ 102056 h 134849"/>
                <a:gd name="connsiteX23" fmla="*/ 47529 w 135514"/>
                <a:gd name="connsiteY23" fmla="*/ 100752 h 134849"/>
                <a:gd name="connsiteX24" fmla="*/ 51195 w 135514"/>
                <a:gd name="connsiteY24" fmla="*/ 102544 h 134849"/>
                <a:gd name="connsiteX25" fmla="*/ 53313 w 135514"/>
                <a:gd name="connsiteY25" fmla="*/ 109142 h 134849"/>
                <a:gd name="connsiteX26" fmla="*/ 48507 w 135514"/>
                <a:gd name="connsiteY26" fmla="*/ 117694 h 134849"/>
                <a:gd name="connsiteX27" fmla="*/ 39790 w 135514"/>
                <a:gd name="connsiteY27" fmla="*/ 122255 h 134849"/>
                <a:gd name="connsiteX28" fmla="*/ 29932 w 135514"/>
                <a:gd name="connsiteY28" fmla="*/ 118915 h 134849"/>
                <a:gd name="connsiteX29" fmla="*/ 21866 w 135514"/>
                <a:gd name="connsiteY29" fmla="*/ 128689 h 134849"/>
                <a:gd name="connsiteX30" fmla="*/ 38975 w 135514"/>
                <a:gd name="connsiteY30" fmla="*/ 134798 h 134849"/>
                <a:gd name="connsiteX31" fmla="*/ 38975 w 135514"/>
                <a:gd name="connsiteY31" fmla="*/ 134798 h 134849"/>
                <a:gd name="connsiteX32" fmla="*/ 89892 w 135514"/>
                <a:gd name="connsiteY32" fmla="*/ 89920 h 134849"/>
                <a:gd name="connsiteX33" fmla="*/ 60319 w 135514"/>
                <a:gd name="connsiteY33" fmla="*/ 60354 h 134849"/>
                <a:gd name="connsiteX34" fmla="*/ 108222 w 135514"/>
                <a:gd name="connsiteY34" fmla="*/ 71675 h 134849"/>
                <a:gd name="connsiteX35" fmla="*/ 117428 w 135514"/>
                <a:gd name="connsiteY35" fmla="*/ 62471 h 134849"/>
                <a:gd name="connsiteX36" fmla="*/ 72051 w 135514"/>
                <a:gd name="connsiteY36" fmla="*/ 17104 h 134849"/>
                <a:gd name="connsiteX37" fmla="*/ 63578 w 135514"/>
                <a:gd name="connsiteY37" fmla="*/ 25575 h 134849"/>
                <a:gd name="connsiteX38" fmla="*/ 93884 w 135514"/>
                <a:gd name="connsiteY38" fmla="*/ 55874 h 134849"/>
                <a:gd name="connsiteX39" fmla="*/ 45003 w 135514"/>
                <a:gd name="connsiteY39" fmla="*/ 44145 h 134849"/>
                <a:gd name="connsiteX40" fmla="*/ 36123 w 135514"/>
                <a:gd name="connsiteY40" fmla="*/ 53023 h 134849"/>
                <a:gd name="connsiteX41" fmla="*/ 81501 w 135514"/>
                <a:gd name="connsiteY41" fmla="*/ 98390 h 134849"/>
                <a:gd name="connsiteX42" fmla="*/ 89974 w 135514"/>
                <a:gd name="connsiteY42" fmla="*/ 89920 h 134849"/>
                <a:gd name="connsiteX43" fmla="*/ 89974 w 135514"/>
                <a:gd name="connsiteY43" fmla="*/ 89920 h 134849"/>
                <a:gd name="connsiteX44" fmla="*/ 125168 w 135514"/>
                <a:gd name="connsiteY44" fmla="*/ 34371 h 134849"/>
                <a:gd name="connsiteX45" fmla="*/ 114903 w 135514"/>
                <a:gd name="connsiteY45" fmla="*/ 22643 h 134849"/>
                <a:gd name="connsiteX46" fmla="*/ 113273 w 135514"/>
                <a:gd name="connsiteY46" fmla="*/ 17023 h 134849"/>
                <a:gd name="connsiteX47" fmla="*/ 115392 w 135514"/>
                <a:gd name="connsiteY47" fmla="*/ 12950 h 134849"/>
                <a:gd name="connsiteX48" fmla="*/ 120931 w 135514"/>
                <a:gd name="connsiteY48" fmla="*/ 10263 h 134849"/>
                <a:gd name="connsiteX49" fmla="*/ 116043 w 135514"/>
                <a:gd name="connsiteY49" fmla="*/ 0 h 134849"/>
                <a:gd name="connsiteX50" fmla="*/ 108711 w 135514"/>
                <a:gd name="connsiteY50" fmla="*/ 4072 h 134849"/>
                <a:gd name="connsiteX51" fmla="*/ 106023 w 135514"/>
                <a:gd name="connsiteY51" fmla="*/ 8878 h 134849"/>
                <a:gd name="connsiteX52" fmla="*/ 106675 w 135514"/>
                <a:gd name="connsiteY52" fmla="*/ 16942 h 134849"/>
                <a:gd name="connsiteX53" fmla="*/ 102031 w 135514"/>
                <a:gd name="connsiteY53" fmla="*/ 12299 h 134849"/>
                <a:gd name="connsiteX54" fmla="*/ 93966 w 135514"/>
                <a:gd name="connsiteY54" fmla="*/ 20362 h 134849"/>
                <a:gd name="connsiteX55" fmla="*/ 126797 w 135514"/>
                <a:gd name="connsiteY55" fmla="*/ 53186 h 134849"/>
                <a:gd name="connsiteX56" fmla="*/ 135514 w 135514"/>
                <a:gd name="connsiteY56" fmla="*/ 44471 h 134849"/>
                <a:gd name="connsiteX57" fmla="*/ 125331 w 135514"/>
                <a:gd name="connsiteY57" fmla="*/ 34290 h 134849"/>
                <a:gd name="connsiteX58" fmla="*/ 125331 w 135514"/>
                <a:gd name="connsiteY58" fmla="*/ 34290 h 13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35514" h="134849">
                  <a:moveTo>
                    <a:pt x="39056" y="134472"/>
                  </a:moveTo>
                  <a:cubicBezTo>
                    <a:pt x="44759" y="134065"/>
                    <a:pt x="50543" y="130970"/>
                    <a:pt x="56246" y="125268"/>
                  </a:cubicBezTo>
                  <a:cubicBezTo>
                    <a:pt x="60156" y="121359"/>
                    <a:pt x="62926" y="117449"/>
                    <a:pt x="64474" y="113784"/>
                  </a:cubicBezTo>
                  <a:cubicBezTo>
                    <a:pt x="66022" y="110038"/>
                    <a:pt x="66348" y="106291"/>
                    <a:pt x="65533" y="102626"/>
                  </a:cubicBezTo>
                  <a:cubicBezTo>
                    <a:pt x="64719" y="98879"/>
                    <a:pt x="63008" y="95784"/>
                    <a:pt x="60401" y="93178"/>
                  </a:cubicBezTo>
                  <a:cubicBezTo>
                    <a:pt x="57549" y="90327"/>
                    <a:pt x="54535" y="88535"/>
                    <a:pt x="51358" y="87802"/>
                  </a:cubicBezTo>
                  <a:cubicBezTo>
                    <a:pt x="48181" y="87069"/>
                    <a:pt x="45003" y="87232"/>
                    <a:pt x="41745" y="88209"/>
                  </a:cubicBezTo>
                  <a:cubicBezTo>
                    <a:pt x="38486" y="89187"/>
                    <a:pt x="34087" y="91386"/>
                    <a:pt x="28628" y="94807"/>
                  </a:cubicBezTo>
                  <a:cubicBezTo>
                    <a:pt x="23088" y="98227"/>
                    <a:pt x="19341" y="100019"/>
                    <a:pt x="17141" y="100182"/>
                  </a:cubicBezTo>
                  <a:cubicBezTo>
                    <a:pt x="15431" y="100345"/>
                    <a:pt x="14127" y="99856"/>
                    <a:pt x="12987" y="98798"/>
                  </a:cubicBezTo>
                  <a:cubicBezTo>
                    <a:pt x="11846" y="97657"/>
                    <a:pt x="11357" y="96191"/>
                    <a:pt x="11602" y="94562"/>
                  </a:cubicBezTo>
                  <a:cubicBezTo>
                    <a:pt x="12009" y="91956"/>
                    <a:pt x="13557" y="89349"/>
                    <a:pt x="16245" y="86662"/>
                  </a:cubicBezTo>
                  <a:cubicBezTo>
                    <a:pt x="18852" y="84055"/>
                    <a:pt x="21296" y="82671"/>
                    <a:pt x="23577" y="82426"/>
                  </a:cubicBezTo>
                  <a:cubicBezTo>
                    <a:pt x="25859" y="82182"/>
                    <a:pt x="28384" y="82996"/>
                    <a:pt x="31154" y="84951"/>
                  </a:cubicBezTo>
                  <a:lnTo>
                    <a:pt x="39871" y="75422"/>
                  </a:lnTo>
                  <a:cubicBezTo>
                    <a:pt x="35553" y="71431"/>
                    <a:pt x="30746" y="69557"/>
                    <a:pt x="25370" y="69965"/>
                  </a:cubicBezTo>
                  <a:cubicBezTo>
                    <a:pt x="19993" y="70372"/>
                    <a:pt x="14453" y="73386"/>
                    <a:pt x="8750" y="79087"/>
                  </a:cubicBezTo>
                  <a:cubicBezTo>
                    <a:pt x="5247" y="82589"/>
                    <a:pt x="2803" y="86092"/>
                    <a:pt x="1418" y="89594"/>
                  </a:cubicBezTo>
                  <a:cubicBezTo>
                    <a:pt x="33" y="93096"/>
                    <a:pt x="-374" y="96517"/>
                    <a:pt x="359" y="99856"/>
                  </a:cubicBezTo>
                  <a:cubicBezTo>
                    <a:pt x="1092" y="103196"/>
                    <a:pt x="2559" y="105965"/>
                    <a:pt x="4840" y="108327"/>
                  </a:cubicBezTo>
                  <a:cubicBezTo>
                    <a:pt x="8424" y="111911"/>
                    <a:pt x="12824" y="113540"/>
                    <a:pt x="18119" y="113295"/>
                  </a:cubicBezTo>
                  <a:cubicBezTo>
                    <a:pt x="21866" y="113051"/>
                    <a:pt x="26836" y="111178"/>
                    <a:pt x="32946" y="107431"/>
                  </a:cubicBezTo>
                  <a:cubicBezTo>
                    <a:pt x="37671" y="104580"/>
                    <a:pt x="40849" y="102789"/>
                    <a:pt x="42233" y="102056"/>
                  </a:cubicBezTo>
                  <a:cubicBezTo>
                    <a:pt x="44352" y="101078"/>
                    <a:pt x="46144" y="100589"/>
                    <a:pt x="47529" y="100752"/>
                  </a:cubicBezTo>
                  <a:cubicBezTo>
                    <a:pt x="48914" y="100915"/>
                    <a:pt x="50136" y="101486"/>
                    <a:pt x="51195" y="102544"/>
                  </a:cubicBezTo>
                  <a:cubicBezTo>
                    <a:pt x="52906" y="104255"/>
                    <a:pt x="53558" y="106454"/>
                    <a:pt x="53313" y="109142"/>
                  </a:cubicBezTo>
                  <a:cubicBezTo>
                    <a:pt x="53069" y="111911"/>
                    <a:pt x="51439" y="114762"/>
                    <a:pt x="48507" y="117694"/>
                  </a:cubicBezTo>
                  <a:cubicBezTo>
                    <a:pt x="45737" y="120463"/>
                    <a:pt x="42804" y="122011"/>
                    <a:pt x="39790" y="122255"/>
                  </a:cubicBezTo>
                  <a:cubicBezTo>
                    <a:pt x="36775" y="122499"/>
                    <a:pt x="33435" y="121359"/>
                    <a:pt x="29932" y="118915"/>
                  </a:cubicBezTo>
                  <a:lnTo>
                    <a:pt x="21866" y="128689"/>
                  </a:lnTo>
                  <a:cubicBezTo>
                    <a:pt x="27569" y="133169"/>
                    <a:pt x="33272" y="135205"/>
                    <a:pt x="38975" y="134798"/>
                  </a:cubicBezTo>
                  <a:lnTo>
                    <a:pt x="38975" y="134798"/>
                  </a:lnTo>
                  <a:close/>
                  <a:moveTo>
                    <a:pt x="89892" y="89920"/>
                  </a:moveTo>
                  <a:lnTo>
                    <a:pt x="60319" y="60354"/>
                  </a:lnTo>
                  <a:lnTo>
                    <a:pt x="108222" y="71675"/>
                  </a:lnTo>
                  <a:lnTo>
                    <a:pt x="117428" y="62471"/>
                  </a:lnTo>
                  <a:lnTo>
                    <a:pt x="72051" y="17104"/>
                  </a:lnTo>
                  <a:lnTo>
                    <a:pt x="63578" y="25575"/>
                  </a:lnTo>
                  <a:lnTo>
                    <a:pt x="93884" y="55874"/>
                  </a:lnTo>
                  <a:lnTo>
                    <a:pt x="45003" y="44145"/>
                  </a:lnTo>
                  <a:lnTo>
                    <a:pt x="36123" y="53023"/>
                  </a:lnTo>
                  <a:lnTo>
                    <a:pt x="81501" y="98390"/>
                  </a:lnTo>
                  <a:lnTo>
                    <a:pt x="89974" y="89920"/>
                  </a:lnTo>
                  <a:lnTo>
                    <a:pt x="89974" y="89920"/>
                  </a:lnTo>
                  <a:close/>
                  <a:moveTo>
                    <a:pt x="125168" y="34371"/>
                  </a:moveTo>
                  <a:cubicBezTo>
                    <a:pt x="119547" y="28751"/>
                    <a:pt x="116125" y="24842"/>
                    <a:pt x="114903" y="22643"/>
                  </a:cubicBezTo>
                  <a:cubicBezTo>
                    <a:pt x="113599" y="20444"/>
                    <a:pt x="113111" y="18489"/>
                    <a:pt x="113273" y="17023"/>
                  </a:cubicBezTo>
                  <a:cubicBezTo>
                    <a:pt x="113436" y="15475"/>
                    <a:pt x="114170" y="14172"/>
                    <a:pt x="115392" y="12950"/>
                  </a:cubicBezTo>
                  <a:cubicBezTo>
                    <a:pt x="116614" y="11729"/>
                    <a:pt x="118487" y="10833"/>
                    <a:pt x="120931" y="10263"/>
                  </a:cubicBezTo>
                  <a:lnTo>
                    <a:pt x="116043" y="0"/>
                  </a:lnTo>
                  <a:cubicBezTo>
                    <a:pt x="113111" y="733"/>
                    <a:pt x="110666" y="2118"/>
                    <a:pt x="108711" y="4072"/>
                  </a:cubicBezTo>
                  <a:cubicBezTo>
                    <a:pt x="107326" y="5457"/>
                    <a:pt x="106430" y="7086"/>
                    <a:pt x="106023" y="8878"/>
                  </a:cubicBezTo>
                  <a:cubicBezTo>
                    <a:pt x="105615" y="10670"/>
                    <a:pt x="105860" y="13358"/>
                    <a:pt x="106675" y="16942"/>
                  </a:cubicBezTo>
                  <a:lnTo>
                    <a:pt x="102031" y="12299"/>
                  </a:lnTo>
                  <a:lnTo>
                    <a:pt x="93966" y="20362"/>
                  </a:lnTo>
                  <a:lnTo>
                    <a:pt x="126797" y="53186"/>
                  </a:lnTo>
                  <a:lnTo>
                    <a:pt x="135514" y="44471"/>
                  </a:lnTo>
                  <a:lnTo>
                    <a:pt x="125331" y="34290"/>
                  </a:lnTo>
                  <a:lnTo>
                    <a:pt x="125331" y="34290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6" name="자유형 55">
              <a:extLst>
                <a:ext uri="{FF2B5EF4-FFF2-40B4-BE49-F238E27FC236}">
                  <a16:creationId xmlns:a16="http://schemas.microsoft.com/office/drawing/2014/main" id="{E5EFF9C4-8693-E9F0-AFDF-EAB8C8EFC864}"/>
                </a:ext>
              </a:extLst>
            </p:cNvPr>
            <p:cNvSpPr/>
            <p:nvPr/>
          </p:nvSpPr>
          <p:spPr>
            <a:xfrm>
              <a:off x="4563341" y="662888"/>
              <a:ext cx="8146" cy="1172864"/>
            </a:xfrm>
            <a:custGeom>
              <a:avLst/>
              <a:gdLst>
                <a:gd name="connsiteX0" fmla="*/ 0 w 8146"/>
                <a:gd name="connsiteY0" fmla="*/ 1172865 h 1172864"/>
                <a:gd name="connsiteX1" fmla="*/ 0 w 8146"/>
                <a:gd name="connsiteY1" fmla="*/ 0 h 1172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46" h="1172864">
                  <a:moveTo>
                    <a:pt x="0" y="1172865"/>
                  </a:moveTo>
                  <a:lnTo>
                    <a:pt x="0" y="0"/>
                  </a:lnTo>
                </a:path>
              </a:pathLst>
            </a:custGeom>
            <a:ln w="1171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 56">
              <a:extLst>
                <a:ext uri="{FF2B5EF4-FFF2-40B4-BE49-F238E27FC236}">
                  <a16:creationId xmlns:a16="http://schemas.microsoft.com/office/drawing/2014/main" id="{8A3FC4DD-2D5F-F6B7-40D0-338A4A00CD5F}"/>
                </a:ext>
              </a:extLst>
            </p:cNvPr>
            <p:cNvSpPr/>
            <p:nvPr/>
          </p:nvSpPr>
          <p:spPr>
            <a:xfrm>
              <a:off x="4519349" y="662888"/>
              <a:ext cx="43992" cy="1172864"/>
            </a:xfrm>
            <a:custGeom>
              <a:avLst/>
              <a:gdLst>
                <a:gd name="connsiteX0" fmla="*/ 0 w 43992"/>
                <a:gd name="connsiteY0" fmla="*/ 1172865 h 1172864"/>
                <a:gd name="connsiteX1" fmla="*/ 43993 w 43992"/>
                <a:gd name="connsiteY1" fmla="*/ 1172865 h 1172864"/>
                <a:gd name="connsiteX2" fmla="*/ 0 w 43992"/>
                <a:gd name="connsiteY2" fmla="*/ 938292 h 1172864"/>
                <a:gd name="connsiteX3" fmla="*/ 43993 w 43992"/>
                <a:gd name="connsiteY3" fmla="*/ 938292 h 1172864"/>
                <a:gd name="connsiteX4" fmla="*/ 0 w 43992"/>
                <a:gd name="connsiteY4" fmla="*/ 703719 h 1172864"/>
                <a:gd name="connsiteX5" fmla="*/ 43993 w 43992"/>
                <a:gd name="connsiteY5" fmla="*/ 703719 h 1172864"/>
                <a:gd name="connsiteX6" fmla="*/ 0 w 43992"/>
                <a:gd name="connsiteY6" fmla="*/ 469146 h 1172864"/>
                <a:gd name="connsiteX7" fmla="*/ 43993 w 43992"/>
                <a:gd name="connsiteY7" fmla="*/ 469146 h 1172864"/>
                <a:gd name="connsiteX8" fmla="*/ 0 w 43992"/>
                <a:gd name="connsiteY8" fmla="*/ 234573 h 1172864"/>
                <a:gd name="connsiteX9" fmla="*/ 43993 w 43992"/>
                <a:gd name="connsiteY9" fmla="*/ 234573 h 1172864"/>
                <a:gd name="connsiteX10" fmla="*/ 0 w 43992"/>
                <a:gd name="connsiteY10" fmla="*/ 0 h 1172864"/>
                <a:gd name="connsiteX11" fmla="*/ 43993 w 43992"/>
                <a:gd name="connsiteY11" fmla="*/ 0 h 1172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992" h="1172864">
                  <a:moveTo>
                    <a:pt x="0" y="1172865"/>
                  </a:moveTo>
                  <a:lnTo>
                    <a:pt x="43993" y="1172865"/>
                  </a:lnTo>
                  <a:moveTo>
                    <a:pt x="0" y="938292"/>
                  </a:moveTo>
                  <a:lnTo>
                    <a:pt x="43993" y="938292"/>
                  </a:lnTo>
                  <a:moveTo>
                    <a:pt x="0" y="703719"/>
                  </a:moveTo>
                  <a:lnTo>
                    <a:pt x="43993" y="703719"/>
                  </a:lnTo>
                  <a:moveTo>
                    <a:pt x="0" y="469146"/>
                  </a:moveTo>
                  <a:lnTo>
                    <a:pt x="43993" y="469146"/>
                  </a:lnTo>
                  <a:moveTo>
                    <a:pt x="0" y="234573"/>
                  </a:moveTo>
                  <a:lnTo>
                    <a:pt x="43993" y="234573"/>
                  </a:lnTo>
                  <a:moveTo>
                    <a:pt x="0" y="0"/>
                  </a:moveTo>
                  <a:lnTo>
                    <a:pt x="43993" y="0"/>
                  </a:lnTo>
                </a:path>
              </a:pathLst>
            </a:custGeom>
            <a:noFill/>
            <a:ln w="11710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 57">
              <a:extLst>
                <a:ext uri="{FF2B5EF4-FFF2-40B4-BE49-F238E27FC236}">
                  <a16:creationId xmlns:a16="http://schemas.microsoft.com/office/drawing/2014/main" id="{3E98526C-723F-8261-3A56-91D6D079DE89}"/>
                </a:ext>
              </a:extLst>
            </p:cNvPr>
            <p:cNvSpPr/>
            <p:nvPr/>
          </p:nvSpPr>
          <p:spPr>
            <a:xfrm>
              <a:off x="4449857" y="1802359"/>
              <a:ext cx="41548" cy="65566"/>
            </a:xfrm>
            <a:custGeom>
              <a:avLst/>
              <a:gdLst>
                <a:gd name="connsiteX0" fmla="*/ 6273 w 41548"/>
                <a:gd name="connsiteY0" fmla="*/ 6679 h 65566"/>
                <a:gd name="connsiteX1" fmla="*/ 0 w 41548"/>
                <a:gd name="connsiteY1" fmla="*/ 32742 h 65566"/>
                <a:gd name="connsiteX2" fmla="*/ 5703 w 41548"/>
                <a:gd name="connsiteY2" fmla="*/ 58399 h 65566"/>
                <a:gd name="connsiteX3" fmla="*/ 20774 w 41548"/>
                <a:gd name="connsiteY3" fmla="*/ 65566 h 65566"/>
                <a:gd name="connsiteX4" fmla="*/ 35276 w 41548"/>
                <a:gd name="connsiteY4" fmla="*/ 58969 h 65566"/>
                <a:gd name="connsiteX5" fmla="*/ 41549 w 41548"/>
                <a:gd name="connsiteY5" fmla="*/ 32824 h 65566"/>
                <a:gd name="connsiteX6" fmla="*/ 35276 w 41548"/>
                <a:gd name="connsiteY6" fmla="*/ 6679 h 65566"/>
                <a:gd name="connsiteX7" fmla="*/ 20693 w 41548"/>
                <a:gd name="connsiteY7" fmla="*/ 0 h 65566"/>
                <a:gd name="connsiteX8" fmla="*/ 6192 w 41548"/>
                <a:gd name="connsiteY8" fmla="*/ 6597 h 65566"/>
                <a:gd name="connsiteX9" fmla="*/ 6192 w 41548"/>
                <a:gd name="connsiteY9" fmla="*/ 6597 h 65566"/>
                <a:gd name="connsiteX10" fmla="*/ 24766 w 41548"/>
                <a:gd name="connsiteY10" fmla="*/ 11729 h 65566"/>
                <a:gd name="connsiteX11" fmla="*/ 27618 w 41548"/>
                <a:gd name="connsiteY11" fmla="*/ 17349 h 65566"/>
                <a:gd name="connsiteX12" fmla="*/ 28758 w 41548"/>
                <a:gd name="connsiteY12" fmla="*/ 32824 h 65566"/>
                <a:gd name="connsiteX13" fmla="*/ 27455 w 41548"/>
                <a:gd name="connsiteY13" fmla="*/ 48869 h 65566"/>
                <a:gd name="connsiteX14" fmla="*/ 24766 w 41548"/>
                <a:gd name="connsiteY14" fmla="*/ 54001 h 65566"/>
                <a:gd name="connsiteX15" fmla="*/ 20774 w 41548"/>
                <a:gd name="connsiteY15" fmla="*/ 55385 h 65566"/>
                <a:gd name="connsiteX16" fmla="*/ 16782 w 41548"/>
                <a:gd name="connsiteY16" fmla="*/ 54001 h 65566"/>
                <a:gd name="connsiteX17" fmla="*/ 13931 w 41548"/>
                <a:gd name="connsiteY17" fmla="*/ 48381 h 65566"/>
                <a:gd name="connsiteX18" fmla="*/ 12790 w 41548"/>
                <a:gd name="connsiteY18" fmla="*/ 32905 h 65566"/>
                <a:gd name="connsiteX19" fmla="*/ 14094 w 41548"/>
                <a:gd name="connsiteY19" fmla="*/ 16860 h 65566"/>
                <a:gd name="connsiteX20" fmla="*/ 16782 w 41548"/>
                <a:gd name="connsiteY20" fmla="*/ 11729 h 65566"/>
                <a:gd name="connsiteX21" fmla="*/ 20774 w 41548"/>
                <a:gd name="connsiteY21" fmla="*/ 10344 h 65566"/>
                <a:gd name="connsiteX22" fmla="*/ 24766 w 41548"/>
                <a:gd name="connsiteY22" fmla="*/ 11729 h 65566"/>
                <a:gd name="connsiteX23" fmla="*/ 24766 w 41548"/>
                <a:gd name="connsiteY23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1548" h="65566">
                  <a:moveTo>
                    <a:pt x="6273" y="6679"/>
                  </a:moveTo>
                  <a:cubicBezTo>
                    <a:pt x="2037" y="11973"/>
                    <a:pt x="0" y="20688"/>
                    <a:pt x="0" y="32742"/>
                  </a:cubicBezTo>
                  <a:cubicBezTo>
                    <a:pt x="0" y="44797"/>
                    <a:pt x="1874" y="53594"/>
                    <a:pt x="5703" y="58399"/>
                  </a:cubicBezTo>
                  <a:cubicBezTo>
                    <a:pt x="9532" y="63204"/>
                    <a:pt x="14583" y="65566"/>
                    <a:pt x="20774" y="65566"/>
                  </a:cubicBezTo>
                  <a:cubicBezTo>
                    <a:pt x="26966" y="65566"/>
                    <a:pt x="31854" y="63367"/>
                    <a:pt x="35276" y="58969"/>
                  </a:cubicBezTo>
                  <a:cubicBezTo>
                    <a:pt x="39512" y="53675"/>
                    <a:pt x="41549" y="44960"/>
                    <a:pt x="41549" y="32824"/>
                  </a:cubicBezTo>
                  <a:cubicBezTo>
                    <a:pt x="41549" y="20688"/>
                    <a:pt x="39430" y="11973"/>
                    <a:pt x="35276" y="6679"/>
                  </a:cubicBezTo>
                  <a:cubicBezTo>
                    <a:pt x="31772" y="2281"/>
                    <a:pt x="26884" y="0"/>
                    <a:pt x="20693" y="0"/>
                  </a:cubicBezTo>
                  <a:cubicBezTo>
                    <a:pt x="14501" y="0"/>
                    <a:pt x="9613" y="2199"/>
                    <a:pt x="6192" y="6597"/>
                  </a:cubicBezTo>
                  <a:lnTo>
                    <a:pt x="6192" y="6597"/>
                  </a:lnTo>
                  <a:close/>
                  <a:moveTo>
                    <a:pt x="24766" y="11729"/>
                  </a:moveTo>
                  <a:cubicBezTo>
                    <a:pt x="25907" y="12706"/>
                    <a:pt x="26884" y="14579"/>
                    <a:pt x="27618" y="17349"/>
                  </a:cubicBezTo>
                  <a:cubicBezTo>
                    <a:pt x="28351" y="20199"/>
                    <a:pt x="28758" y="25331"/>
                    <a:pt x="28758" y="32824"/>
                  </a:cubicBezTo>
                  <a:cubicBezTo>
                    <a:pt x="28758" y="40317"/>
                    <a:pt x="28351" y="45693"/>
                    <a:pt x="27455" y="48869"/>
                  </a:cubicBezTo>
                  <a:cubicBezTo>
                    <a:pt x="26803" y="51313"/>
                    <a:pt x="25907" y="53023"/>
                    <a:pt x="24766" y="54001"/>
                  </a:cubicBezTo>
                  <a:cubicBezTo>
                    <a:pt x="23626" y="54978"/>
                    <a:pt x="22241" y="55385"/>
                    <a:pt x="20774" y="55385"/>
                  </a:cubicBezTo>
                  <a:cubicBezTo>
                    <a:pt x="19308" y="55385"/>
                    <a:pt x="18004" y="54897"/>
                    <a:pt x="16782" y="54001"/>
                  </a:cubicBezTo>
                  <a:cubicBezTo>
                    <a:pt x="15642" y="53105"/>
                    <a:pt x="14664" y="51231"/>
                    <a:pt x="13931" y="48381"/>
                  </a:cubicBezTo>
                  <a:cubicBezTo>
                    <a:pt x="13198" y="45530"/>
                    <a:pt x="12790" y="40399"/>
                    <a:pt x="12790" y="32905"/>
                  </a:cubicBezTo>
                  <a:cubicBezTo>
                    <a:pt x="12790" y="25412"/>
                    <a:pt x="13198" y="20036"/>
                    <a:pt x="14094" y="16860"/>
                  </a:cubicBezTo>
                  <a:cubicBezTo>
                    <a:pt x="14746" y="14416"/>
                    <a:pt x="15642" y="12706"/>
                    <a:pt x="16782" y="11729"/>
                  </a:cubicBezTo>
                  <a:cubicBezTo>
                    <a:pt x="17923" y="10751"/>
                    <a:pt x="19308" y="10344"/>
                    <a:pt x="20774" y="10344"/>
                  </a:cubicBezTo>
                  <a:cubicBezTo>
                    <a:pt x="22241" y="10344"/>
                    <a:pt x="23544" y="10833"/>
                    <a:pt x="24766" y="11729"/>
                  </a:cubicBezTo>
                  <a:lnTo>
                    <a:pt x="24766" y="11729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 58">
              <a:extLst>
                <a:ext uri="{FF2B5EF4-FFF2-40B4-BE49-F238E27FC236}">
                  <a16:creationId xmlns:a16="http://schemas.microsoft.com/office/drawing/2014/main" id="{374B3D1A-972E-F781-6DAC-F19F6A2172BA}"/>
                </a:ext>
              </a:extLst>
            </p:cNvPr>
            <p:cNvSpPr/>
            <p:nvPr/>
          </p:nvSpPr>
          <p:spPr>
            <a:xfrm>
              <a:off x="4403339" y="1567786"/>
              <a:ext cx="88066" cy="65566"/>
            </a:xfrm>
            <a:custGeom>
              <a:avLst/>
              <a:gdLst>
                <a:gd name="connsiteX0" fmla="*/ 28106 w 88066"/>
                <a:gd name="connsiteY0" fmla="*/ 81 h 65566"/>
                <a:gd name="connsiteX1" fmla="*/ 18167 w 88066"/>
                <a:gd name="connsiteY1" fmla="*/ 81 h 65566"/>
                <a:gd name="connsiteX2" fmla="*/ 10428 w 88066"/>
                <a:gd name="connsiteY2" fmla="*/ 10344 h 65566"/>
                <a:gd name="connsiteX3" fmla="*/ 0 w 88066"/>
                <a:gd name="connsiteY3" fmla="*/ 16290 h 65566"/>
                <a:gd name="connsiteX4" fmla="*/ 0 w 88066"/>
                <a:gd name="connsiteY4" fmla="*/ 27448 h 65566"/>
                <a:gd name="connsiteX5" fmla="*/ 15886 w 88066"/>
                <a:gd name="connsiteY5" fmla="*/ 18163 h 65566"/>
                <a:gd name="connsiteX6" fmla="*/ 15886 w 88066"/>
                <a:gd name="connsiteY6" fmla="*/ 64507 h 65566"/>
                <a:gd name="connsiteX7" fmla="*/ 28188 w 88066"/>
                <a:gd name="connsiteY7" fmla="*/ 64507 h 65566"/>
                <a:gd name="connsiteX8" fmla="*/ 28188 w 88066"/>
                <a:gd name="connsiteY8" fmla="*/ 81 h 65566"/>
                <a:gd name="connsiteX9" fmla="*/ 28188 w 88066"/>
                <a:gd name="connsiteY9" fmla="*/ 81 h 65566"/>
                <a:gd name="connsiteX10" fmla="*/ 52791 w 88066"/>
                <a:gd name="connsiteY10" fmla="*/ 6679 h 65566"/>
                <a:gd name="connsiteX11" fmla="*/ 46518 w 88066"/>
                <a:gd name="connsiteY11" fmla="*/ 32742 h 65566"/>
                <a:gd name="connsiteX12" fmla="*/ 52221 w 88066"/>
                <a:gd name="connsiteY12" fmla="*/ 58399 h 65566"/>
                <a:gd name="connsiteX13" fmla="*/ 67292 w 88066"/>
                <a:gd name="connsiteY13" fmla="*/ 65566 h 65566"/>
                <a:gd name="connsiteX14" fmla="*/ 81794 w 88066"/>
                <a:gd name="connsiteY14" fmla="*/ 58969 h 65566"/>
                <a:gd name="connsiteX15" fmla="*/ 88067 w 88066"/>
                <a:gd name="connsiteY15" fmla="*/ 32824 h 65566"/>
                <a:gd name="connsiteX16" fmla="*/ 81794 w 88066"/>
                <a:gd name="connsiteY16" fmla="*/ 6679 h 65566"/>
                <a:gd name="connsiteX17" fmla="*/ 67211 w 88066"/>
                <a:gd name="connsiteY17" fmla="*/ 0 h 65566"/>
                <a:gd name="connsiteX18" fmla="*/ 52710 w 88066"/>
                <a:gd name="connsiteY18" fmla="*/ 6597 h 65566"/>
                <a:gd name="connsiteX19" fmla="*/ 52710 w 88066"/>
                <a:gd name="connsiteY19" fmla="*/ 6597 h 65566"/>
                <a:gd name="connsiteX20" fmla="*/ 71284 w 88066"/>
                <a:gd name="connsiteY20" fmla="*/ 11729 h 65566"/>
                <a:gd name="connsiteX21" fmla="*/ 74136 w 88066"/>
                <a:gd name="connsiteY21" fmla="*/ 17349 h 65566"/>
                <a:gd name="connsiteX22" fmla="*/ 75276 w 88066"/>
                <a:gd name="connsiteY22" fmla="*/ 32824 h 65566"/>
                <a:gd name="connsiteX23" fmla="*/ 73973 w 88066"/>
                <a:gd name="connsiteY23" fmla="*/ 48869 h 65566"/>
                <a:gd name="connsiteX24" fmla="*/ 71284 w 88066"/>
                <a:gd name="connsiteY24" fmla="*/ 54001 h 65566"/>
                <a:gd name="connsiteX25" fmla="*/ 67292 w 88066"/>
                <a:gd name="connsiteY25" fmla="*/ 55385 h 65566"/>
                <a:gd name="connsiteX26" fmla="*/ 63301 w 88066"/>
                <a:gd name="connsiteY26" fmla="*/ 54001 h 65566"/>
                <a:gd name="connsiteX27" fmla="*/ 60449 w 88066"/>
                <a:gd name="connsiteY27" fmla="*/ 48381 h 65566"/>
                <a:gd name="connsiteX28" fmla="*/ 59309 w 88066"/>
                <a:gd name="connsiteY28" fmla="*/ 32905 h 65566"/>
                <a:gd name="connsiteX29" fmla="*/ 60612 w 88066"/>
                <a:gd name="connsiteY29" fmla="*/ 16860 h 65566"/>
                <a:gd name="connsiteX30" fmla="*/ 63301 w 88066"/>
                <a:gd name="connsiteY30" fmla="*/ 11729 h 65566"/>
                <a:gd name="connsiteX31" fmla="*/ 67292 w 88066"/>
                <a:gd name="connsiteY31" fmla="*/ 10344 h 65566"/>
                <a:gd name="connsiteX32" fmla="*/ 71284 w 88066"/>
                <a:gd name="connsiteY32" fmla="*/ 11729 h 65566"/>
                <a:gd name="connsiteX33" fmla="*/ 71284 w 88066"/>
                <a:gd name="connsiteY33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8066" h="65566">
                  <a:moveTo>
                    <a:pt x="28106" y="81"/>
                  </a:moveTo>
                  <a:lnTo>
                    <a:pt x="18167" y="81"/>
                  </a:lnTo>
                  <a:cubicBezTo>
                    <a:pt x="16782" y="3991"/>
                    <a:pt x="14175" y="7412"/>
                    <a:pt x="10428" y="10344"/>
                  </a:cubicBezTo>
                  <a:cubicBezTo>
                    <a:pt x="6680" y="13276"/>
                    <a:pt x="3177" y="15231"/>
                    <a:pt x="0" y="16290"/>
                  </a:cubicBezTo>
                  <a:lnTo>
                    <a:pt x="0" y="27448"/>
                  </a:lnTo>
                  <a:cubicBezTo>
                    <a:pt x="6110" y="25412"/>
                    <a:pt x="11406" y="22317"/>
                    <a:pt x="15886" y="18163"/>
                  </a:cubicBezTo>
                  <a:lnTo>
                    <a:pt x="15886" y="64507"/>
                  </a:lnTo>
                  <a:lnTo>
                    <a:pt x="28188" y="64507"/>
                  </a:lnTo>
                  <a:lnTo>
                    <a:pt x="28188" y="81"/>
                  </a:lnTo>
                  <a:lnTo>
                    <a:pt x="28188" y="81"/>
                  </a:lnTo>
                  <a:close/>
                  <a:moveTo>
                    <a:pt x="52791" y="6679"/>
                  </a:moveTo>
                  <a:cubicBezTo>
                    <a:pt x="48555" y="11973"/>
                    <a:pt x="46518" y="20688"/>
                    <a:pt x="46518" y="32742"/>
                  </a:cubicBezTo>
                  <a:cubicBezTo>
                    <a:pt x="46518" y="44797"/>
                    <a:pt x="48392" y="53593"/>
                    <a:pt x="52221" y="58399"/>
                  </a:cubicBezTo>
                  <a:cubicBezTo>
                    <a:pt x="56050" y="63204"/>
                    <a:pt x="61101" y="65566"/>
                    <a:pt x="67292" y="65566"/>
                  </a:cubicBezTo>
                  <a:cubicBezTo>
                    <a:pt x="73484" y="65566"/>
                    <a:pt x="78372" y="63367"/>
                    <a:pt x="81794" y="58969"/>
                  </a:cubicBezTo>
                  <a:cubicBezTo>
                    <a:pt x="86030" y="53675"/>
                    <a:pt x="88067" y="44960"/>
                    <a:pt x="88067" y="32824"/>
                  </a:cubicBezTo>
                  <a:cubicBezTo>
                    <a:pt x="88067" y="20688"/>
                    <a:pt x="85949" y="11973"/>
                    <a:pt x="81794" y="6679"/>
                  </a:cubicBezTo>
                  <a:cubicBezTo>
                    <a:pt x="78291" y="2281"/>
                    <a:pt x="73402" y="0"/>
                    <a:pt x="67211" y="0"/>
                  </a:cubicBezTo>
                  <a:cubicBezTo>
                    <a:pt x="61019" y="0"/>
                    <a:pt x="56131" y="2199"/>
                    <a:pt x="52710" y="6597"/>
                  </a:cubicBezTo>
                  <a:lnTo>
                    <a:pt x="52710" y="6597"/>
                  </a:lnTo>
                  <a:close/>
                  <a:moveTo>
                    <a:pt x="71284" y="11729"/>
                  </a:moveTo>
                  <a:cubicBezTo>
                    <a:pt x="72425" y="12706"/>
                    <a:pt x="73402" y="14579"/>
                    <a:pt x="74136" y="17349"/>
                  </a:cubicBezTo>
                  <a:cubicBezTo>
                    <a:pt x="74869" y="20199"/>
                    <a:pt x="75276" y="25330"/>
                    <a:pt x="75276" y="32824"/>
                  </a:cubicBezTo>
                  <a:cubicBezTo>
                    <a:pt x="75276" y="40317"/>
                    <a:pt x="74869" y="45693"/>
                    <a:pt x="73973" y="48869"/>
                  </a:cubicBezTo>
                  <a:cubicBezTo>
                    <a:pt x="73321" y="51313"/>
                    <a:pt x="72425" y="53023"/>
                    <a:pt x="71284" y="54001"/>
                  </a:cubicBezTo>
                  <a:cubicBezTo>
                    <a:pt x="70144" y="54978"/>
                    <a:pt x="68759" y="55385"/>
                    <a:pt x="67292" y="55385"/>
                  </a:cubicBezTo>
                  <a:cubicBezTo>
                    <a:pt x="65826" y="55385"/>
                    <a:pt x="64522" y="54897"/>
                    <a:pt x="63301" y="54001"/>
                  </a:cubicBezTo>
                  <a:cubicBezTo>
                    <a:pt x="62160" y="53105"/>
                    <a:pt x="61182" y="51231"/>
                    <a:pt x="60449" y="48381"/>
                  </a:cubicBezTo>
                  <a:cubicBezTo>
                    <a:pt x="59716" y="45530"/>
                    <a:pt x="59309" y="40399"/>
                    <a:pt x="59309" y="32905"/>
                  </a:cubicBezTo>
                  <a:cubicBezTo>
                    <a:pt x="59309" y="25412"/>
                    <a:pt x="59716" y="20036"/>
                    <a:pt x="60612" y="16860"/>
                  </a:cubicBezTo>
                  <a:cubicBezTo>
                    <a:pt x="61264" y="14416"/>
                    <a:pt x="62160" y="12706"/>
                    <a:pt x="63301" y="11729"/>
                  </a:cubicBezTo>
                  <a:cubicBezTo>
                    <a:pt x="64441" y="10751"/>
                    <a:pt x="65826" y="10344"/>
                    <a:pt x="67292" y="10344"/>
                  </a:cubicBezTo>
                  <a:cubicBezTo>
                    <a:pt x="68759" y="10344"/>
                    <a:pt x="70062" y="10833"/>
                    <a:pt x="71284" y="11729"/>
                  </a:cubicBezTo>
                  <a:lnTo>
                    <a:pt x="71284" y="11729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 59">
              <a:extLst>
                <a:ext uri="{FF2B5EF4-FFF2-40B4-BE49-F238E27FC236}">
                  <a16:creationId xmlns:a16="http://schemas.microsoft.com/office/drawing/2014/main" id="{ED303F8C-D98E-CA95-C504-62D86CBF46B3}"/>
                </a:ext>
              </a:extLst>
            </p:cNvPr>
            <p:cNvSpPr/>
            <p:nvPr/>
          </p:nvSpPr>
          <p:spPr>
            <a:xfrm>
              <a:off x="4398369" y="1333213"/>
              <a:ext cx="93036" cy="65566"/>
            </a:xfrm>
            <a:custGeom>
              <a:avLst/>
              <a:gdLst>
                <a:gd name="connsiteX0" fmla="*/ 18738 w 93036"/>
                <a:gd name="connsiteY0" fmla="*/ 53105 h 65566"/>
                <a:gd name="connsiteX1" fmla="*/ 21263 w 93036"/>
                <a:gd name="connsiteY1" fmla="*/ 49684 h 65566"/>
                <a:gd name="connsiteX2" fmla="*/ 28677 w 93036"/>
                <a:gd name="connsiteY2" fmla="*/ 42598 h 65566"/>
                <a:gd name="connsiteX3" fmla="*/ 36742 w 93036"/>
                <a:gd name="connsiteY3" fmla="*/ 34453 h 65566"/>
                <a:gd name="connsiteX4" fmla="*/ 41630 w 93036"/>
                <a:gd name="connsiteY4" fmla="*/ 26227 h 65566"/>
                <a:gd name="connsiteX5" fmla="*/ 43178 w 93036"/>
                <a:gd name="connsiteY5" fmla="*/ 18000 h 65566"/>
                <a:gd name="connsiteX6" fmla="*/ 37720 w 93036"/>
                <a:gd name="connsiteY6" fmla="*/ 5294 h 65566"/>
                <a:gd name="connsiteX7" fmla="*/ 22811 w 93036"/>
                <a:gd name="connsiteY7" fmla="*/ 163 h 65566"/>
                <a:gd name="connsiteX8" fmla="*/ 8391 w 93036"/>
                <a:gd name="connsiteY8" fmla="*/ 4561 h 65566"/>
                <a:gd name="connsiteX9" fmla="*/ 1548 w 93036"/>
                <a:gd name="connsiteY9" fmla="*/ 19141 h 65566"/>
                <a:gd name="connsiteX10" fmla="*/ 13768 w 93036"/>
                <a:gd name="connsiteY10" fmla="*/ 20362 h 65566"/>
                <a:gd name="connsiteX11" fmla="*/ 16375 w 93036"/>
                <a:gd name="connsiteY11" fmla="*/ 12625 h 65566"/>
                <a:gd name="connsiteX12" fmla="*/ 22485 w 93036"/>
                <a:gd name="connsiteY12" fmla="*/ 10344 h 65566"/>
                <a:gd name="connsiteX13" fmla="*/ 28595 w 93036"/>
                <a:gd name="connsiteY13" fmla="*/ 12543 h 65566"/>
                <a:gd name="connsiteX14" fmla="*/ 30795 w 93036"/>
                <a:gd name="connsiteY14" fmla="*/ 18896 h 65566"/>
                <a:gd name="connsiteX15" fmla="*/ 28269 w 93036"/>
                <a:gd name="connsiteY15" fmla="*/ 26390 h 65566"/>
                <a:gd name="connsiteX16" fmla="*/ 18086 w 93036"/>
                <a:gd name="connsiteY16" fmla="*/ 36896 h 65566"/>
                <a:gd name="connsiteX17" fmla="*/ 4236 w 93036"/>
                <a:gd name="connsiteY17" fmla="*/ 52290 h 65566"/>
                <a:gd name="connsiteX18" fmla="*/ 0 w 93036"/>
                <a:gd name="connsiteY18" fmla="*/ 64589 h 65566"/>
                <a:gd name="connsiteX19" fmla="*/ 43097 w 93036"/>
                <a:gd name="connsiteY19" fmla="*/ 64589 h 65566"/>
                <a:gd name="connsiteX20" fmla="*/ 43097 w 93036"/>
                <a:gd name="connsiteY20" fmla="*/ 53186 h 65566"/>
                <a:gd name="connsiteX21" fmla="*/ 18656 w 93036"/>
                <a:gd name="connsiteY21" fmla="*/ 53186 h 65566"/>
                <a:gd name="connsiteX22" fmla="*/ 57761 w 93036"/>
                <a:gd name="connsiteY22" fmla="*/ 6679 h 65566"/>
                <a:gd name="connsiteX23" fmla="*/ 51488 w 93036"/>
                <a:gd name="connsiteY23" fmla="*/ 32743 h 65566"/>
                <a:gd name="connsiteX24" fmla="*/ 57190 w 93036"/>
                <a:gd name="connsiteY24" fmla="*/ 58399 h 65566"/>
                <a:gd name="connsiteX25" fmla="*/ 72262 w 93036"/>
                <a:gd name="connsiteY25" fmla="*/ 65567 h 65566"/>
                <a:gd name="connsiteX26" fmla="*/ 86763 w 93036"/>
                <a:gd name="connsiteY26" fmla="*/ 58969 h 65566"/>
                <a:gd name="connsiteX27" fmla="*/ 93036 w 93036"/>
                <a:gd name="connsiteY27" fmla="*/ 32824 h 65566"/>
                <a:gd name="connsiteX28" fmla="*/ 86763 w 93036"/>
                <a:gd name="connsiteY28" fmla="*/ 6679 h 65566"/>
                <a:gd name="connsiteX29" fmla="*/ 72180 w 93036"/>
                <a:gd name="connsiteY29" fmla="*/ 0 h 65566"/>
                <a:gd name="connsiteX30" fmla="*/ 57679 w 93036"/>
                <a:gd name="connsiteY30" fmla="*/ 6597 h 65566"/>
                <a:gd name="connsiteX31" fmla="*/ 57679 w 93036"/>
                <a:gd name="connsiteY31" fmla="*/ 6597 h 65566"/>
                <a:gd name="connsiteX32" fmla="*/ 76254 w 93036"/>
                <a:gd name="connsiteY32" fmla="*/ 11729 h 65566"/>
                <a:gd name="connsiteX33" fmla="*/ 79105 w 93036"/>
                <a:gd name="connsiteY33" fmla="*/ 17349 h 65566"/>
                <a:gd name="connsiteX34" fmla="*/ 80246 w 93036"/>
                <a:gd name="connsiteY34" fmla="*/ 32824 h 65566"/>
                <a:gd name="connsiteX35" fmla="*/ 78942 w 93036"/>
                <a:gd name="connsiteY35" fmla="*/ 48869 h 65566"/>
                <a:gd name="connsiteX36" fmla="*/ 76254 w 93036"/>
                <a:gd name="connsiteY36" fmla="*/ 54001 h 65566"/>
                <a:gd name="connsiteX37" fmla="*/ 72262 w 93036"/>
                <a:gd name="connsiteY37" fmla="*/ 55385 h 65566"/>
                <a:gd name="connsiteX38" fmla="*/ 68270 w 93036"/>
                <a:gd name="connsiteY38" fmla="*/ 54001 h 65566"/>
                <a:gd name="connsiteX39" fmla="*/ 65419 w 93036"/>
                <a:gd name="connsiteY39" fmla="*/ 48381 h 65566"/>
                <a:gd name="connsiteX40" fmla="*/ 64278 w 93036"/>
                <a:gd name="connsiteY40" fmla="*/ 32905 h 65566"/>
                <a:gd name="connsiteX41" fmla="*/ 65582 w 93036"/>
                <a:gd name="connsiteY41" fmla="*/ 16860 h 65566"/>
                <a:gd name="connsiteX42" fmla="*/ 68270 w 93036"/>
                <a:gd name="connsiteY42" fmla="*/ 11729 h 65566"/>
                <a:gd name="connsiteX43" fmla="*/ 72262 w 93036"/>
                <a:gd name="connsiteY43" fmla="*/ 10344 h 65566"/>
                <a:gd name="connsiteX44" fmla="*/ 76254 w 93036"/>
                <a:gd name="connsiteY44" fmla="*/ 11729 h 65566"/>
                <a:gd name="connsiteX45" fmla="*/ 76254 w 93036"/>
                <a:gd name="connsiteY45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93036" h="65566">
                  <a:moveTo>
                    <a:pt x="18738" y="53105"/>
                  </a:moveTo>
                  <a:cubicBezTo>
                    <a:pt x="19389" y="51964"/>
                    <a:pt x="20204" y="50824"/>
                    <a:pt x="21263" y="49684"/>
                  </a:cubicBezTo>
                  <a:cubicBezTo>
                    <a:pt x="22322" y="48544"/>
                    <a:pt x="24766" y="46182"/>
                    <a:pt x="28677" y="42598"/>
                  </a:cubicBezTo>
                  <a:cubicBezTo>
                    <a:pt x="32587" y="39014"/>
                    <a:pt x="35276" y="36326"/>
                    <a:pt x="36742" y="34453"/>
                  </a:cubicBezTo>
                  <a:cubicBezTo>
                    <a:pt x="39023" y="31602"/>
                    <a:pt x="40652" y="28833"/>
                    <a:pt x="41630" y="26227"/>
                  </a:cubicBezTo>
                  <a:cubicBezTo>
                    <a:pt x="42689" y="23620"/>
                    <a:pt x="43178" y="20851"/>
                    <a:pt x="43178" y="18000"/>
                  </a:cubicBezTo>
                  <a:cubicBezTo>
                    <a:pt x="43178" y="12950"/>
                    <a:pt x="41386" y="8715"/>
                    <a:pt x="37720" y="5294"/>
                  </a:cubicBezTo>
                  <a:cubicBezTo>
                    <a:pt x="34135" y="1873"/>
                    <a:pt x="29165" y="163"/>
                    <a:pt x="22811" y="163"/>
                  </a:cubicBezTo>
                  <a:cubicBezTo>
                    <a:pt x="17027" y="163"/>
                    <a:pt x="12220" y="1629"/>
                    <a:pt x="8391" y="4561"/>
                  </a:cubicBezTo>
                  <a:cubicBezTo>
                    <a:pt x="4562" y="7493"/>
                    <a:pt x="2281" y="12380"/>
                    <a:pt x="1548" y="19141"/>
                  </a:cubicBezTo>
                  <a:lnTo>
                    <a:pt x="13768" y="20362"/>
                  </a:lnTo>
                  <a:cubicBezTo>
                    <a:pt x="14012" y="16778"/>
                    <a:pt x="14909" y="14172"/>
                    <a:pt x="16375" y="12625"/>
                  </a:cubicBezTo>
                  <a:cubicBezTo>
                    <a:pt x="17923" y="11077"/>
                    <a:pt x="19960" y="10344"/>
                    <a:pt x="22485" y="10344"/>
                  </a:cubicBezTo>
                  <a:cubicBezTo>
                    <a:pt x="25011" y="10344"/>
                    <a:pt x="27129" y="11077"/>
                    <a:pt x="28595" y="12543"/>
                  </a:cubicBezTo>
                  <a:cubicBezTo>
                    <a:pt x="30062" y="14009"/>
                    <a:pt x="30795" y="16127"/>
                    <a:pt x="30795" y="18896"/>
                  </a:cubicBezTo>
                  <a:cubicBezTo>
                    <a:pt x="30795" y="21340"/>
                    <a:pt x="29980" y="23865"/>
                    <a:pt x="28269" y="26390"/>
                  </a:cubicBezTo>
                  <a:cubicBezTo>
                    <a:pt x="27047" y="28263"/>
                    <a:pt x="23626" y="31765"/>
                    <a:pt x="18086" y="36896"/>
                  </a:cubicBezTo>
                  <a:cubicBezTo>
                    <a:pt x="11161" y="43249"/>
                    <a:pt x="6599" y="48381"/>
                    <a:pt x="4236" y="52290"/>
                  </a:cubicBezTo>
                  <a:cubicBezTo>
                    <a:pt x="1874" y="56118"/>
                    <a:pt x="489" y="60272"/>
                    <a:pt x="0" y="64589"/>
                  </a:cubicBezTo>
                  <a:lnTo>
                    <a:pt x="43097" y="64589"/>
                  </a:lnTo>
                  <a:lnTo>
                    <a:pt x="43097" y="53186"/>
                  </a:lnTo>
                  <a:lnTo>
                    <a:pt x="18656" y="53186"/>
                  </a:lnTo>
                  <a:close/>
                  <a:moveTo>
                    <a:pt x="57761" y="6679"/>
                  </a:moveTo>
                  <a:cubicBezTo>
                    <a:pt x="53524" y="11973"/>
                    <a:pt x="51488" y="20688"/>
                    <a:pt x="51488" y="32743"/>
                  </a:cubicBezTo>
                  <a:cubicBezTo>
                    <a:pt x="51488" y="44797"/>
                    <a:pt x="53361" y="53594"/>
                    <a:pt x="57190" y="58399"/>
                  </a:cubicBezTo>
                  <a:cubicBezTo>
                    <a:pt x="61019" y="63204"/>
                    <a:pt x="66070" y="65567"/>
                    <a:pt x="72262" y="65567"/>
                  </a:cubicBezTo>
                  <a:cubicBezTo>
                    <a:pt x="78454" y="65567"/>
                    <a:pt x="83342" y="63367"/>
                    <a:pt x="86763" y="58969"/>
                  </a:cubicBezTo>
                  <a:cubicBezTo>
                    <a:pt x="91000" y="53675"/>
                    <a:pt x="93036" y="44960"/>
                    <a:pt x="93036" y="32824"/>
                  </a:cubicBezTo>
                  <a:cubicBezTo>
                    <a:pt x="93036" y="20688"/>
                    <a:pt x="90918" y="11973"/>
                    <a:pt x="86763" y="6679"/>
                  </a:cubicBezTo>
                  <a:cubicBezTo>
                    <a:pt x="83260" y="2281"/>
                    <a:pt x="78372" y="0"/>
                    <a:pt x="72180" y="0"/>
                  </a:cubicBezTo>
                  <a:cubicBezTo>
                    <a:pt x="65989" y="0"/>
                    <a:pt x="61101" y="2199"/>
                    <a:pt x="57679" y="6597"/>
                  </a:cubicBezTo>
                  <a:lnTo>
                    <a:pt x="57679" y="6597"/>
                  </a:lnTo>
                  <a:close/>
                  <a:moveTo>
                    <a:pt x="76254" y="11729"/>
                  </a:moveTo>
                  <a:cubicBezTo>
                    <a:pt x="77394" y="12706"/>
                    <a:pt x="78372" y="14579"/>
                    <a:pt x="79105" y="17349"/>
                  </a:cubicBezTo>
                  <a:cubicBezTo>
                    <a:pt x="79838" y="20199"/>
                    <a:pt x="80246" y="25331"/>
                    <a:pt x="80246" y="32824"/>
                  </a:cubicBezTo>
                  <a:cubicBezTo>
                    <a:pt x="80246" y="40317"/>
                    <a:pt x="79838" y="45693"/>
                    <a:pt x="78942" y="48869"/>
                  </a:cubicBezTo>
                  <a:cubicBezTo>
                    <a:pt x="78291" y="51313"/>
                    <a:pt x="77394" y="53023"/>
                    <a:pt x="76254" y="54001"/>
                  </a:cubicBezTo>
                  <a:cubicBezTo>
                    <a:pt x="75113" y="54978"/>
                    <a:pt x="73728" y="55385"/>
                    <a:pt x="72262" y="55385"/>
                  </a:cubicBezTo>
                  <a:cubicBezTo>
                    <a:pt x="70796" y="55385"/>
                    <a:pt x="69492" y="54897"/>
                    <a:pt x="68270" y="54001"/>
                  </a:cubicBezTo>
                  <a:cubicBezTo>
                    <a:pt x="67130" y="53105"/>
                    <a:pt x="66152" y="51231"/>
                    <a:pt x="65419" y="48381"/>
                  </a:cubicBezTo>
                  <a:cubicBezTo>
                    <a:pt x="64685" y="45530"/>
                    <a:pt x="64278" y="40399"/>
                    <a:pt x="64278" y="32905"/>
                  </a:cubicBezTo>
                  <a:cubicBezTo>
                    <a:pt x="64278" y="25412"/>
                    <a:pt x="64685" y="20037"/>
                    <a:pt x="65582" y="16860"/>
                  </a:cubicBezTo>
                  <a:cubicBezTo>
                    <a:pt x="66233" y="14417"/>
                    <a:pt x="67130" y="12706"/>
                    <a:pt x="68270" y="11729"/>
                  </a:cubicBezTo>
                  <a:cubicBezTo>
                    <a:pt x="69411" y="10751"/>
                    <a:pt x="70796" y="10344"/>
                    <a:pt x="72262" y="10344"/>
                  </a:cubicBezTo>
                  <a:cubicBezTo>
                    <a:pt x="73728" y="10344"/>
                    <a:pt x="75032" y="10833"/>
                    <a:pt x="76254" y="11729"/>
                  </a:cubicBezTo>
                  <a:lnTo>
                    <a:pt x="76254" y="11729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 60">
              <a:extLst>
                <a:ext uri="{FF2B5EF4-FFF2-40B4-BE49-F238E27FC236}">
                  <a16:creationId xmlns:a16="http://schemas.microsoft.com/office/drawing/2014/main" id="{62BB8682-5C67-032C-C05A-4584AB59CA8D}"/>
                </a:ext>
              </a:extLst>
            </p:cNvPr>
            <p:cNvSpPr/>
            <p:nvPr/>
          </p:nvSpPr>
          <p:spPr>
            <a:xfrm>
              <a:off x="4399673" y="1098640"/>
              <a:ext cx="91732" cy="65566"/>
            </a:xfrm>
            <a:custGeom>
              <a:avLst/>
              <a:gdLst>
                <a:gd name="connsiteX0" fmla="*/ 6599 w 91732"/>
                <a:gd name="connsiteY0" fmla="*/ 60598 h 65566"/>
                <a:gd name="connsiteX1" fmla="*/ 21019 w 91732"/>
                <a:gd name="connsiteY1" fmla="*/ 65566 h 65566"/>
                <a:gd name="connsiteX2" fmla="*/ 36416 w 91732"/>
                <a:gd name="connsiteY2" fmla="*/ 59621 h 65566"/>
                <a:gd name="connsiteX3" fmla="*/ 42608 w 91732"/>
                <a:gd name="connsiteY3" fmla="*/ 45204 h 65566"/>
                <a:gd name="connsiteX4" fmla="*/ 39267 w 91732"/>
                <a:gd name="connsiteY4" fmla="*/ 35267 h 65566"/>
                <a:gd name="connsiteX5" fmla="*/ 30469 w 91732"/>
                <a:gd name="connsiteY5" fmla="*/ 29973 h 65566"/>
                <a:gd name="connsiteX6" fmla="*/ 39675 w 91732"/>
                <a:gd name="connsiteY6" fmla="*/ 16534 h 65566"/>
                <a:gd name="connsiteX7" fmla="*/ 35194 w 91732"/>
                <a:gd name="connsiteY7" fmla="*/ 5864 h 65566"/>
                <a:gd name="connsiteX8" fmla="*/ 20693 w 91732"/>
                <a:gd name="connsiteY8" fmla="*/ 82 h 65566"/>
                <a:gd name="connsiteX9" fmla="*/ 11161 w 91732"/>
                <a:gd name="connsiteY9" fmla="*/ 2036 h 65566"/>
                <a:gd name="connsiteX10" fmla="*/ 4481 w 91732"/>
                <a:gd name="connsiteY10" fmla="*/ 7493 h 65566"/>
                <a:gd name="connsiteX11" fmla="*/ 896 w 91732"/>
                <a:gd name="connsiteY11" fmla="*/ 16778 h 65566"/>
                <a:gd name="connsiteX12" fmla="*/ 12220 w 91732"/>
                <a:gd name="connsiteY12" fmla="*/ 18733 h 65566"/>
                <a:gd name="connsiteX13" fmla="*/ 14909 w 91732"/>
                <a:gd name="connsiteY13" fmla="*/ 12380 h 65566"/>
                <a:gd name="connsiteX14" fmla="*/ 20286 w 91732"/>
                <a:gd name="connsiteY14" fmla="*/ 10181 h 65566"/>
                <a:gd name="connsiteX15" fmla="*/ 25418 w 91732"/>
                <a:gd name="connsiteY15" fmla="*/ 12136 h 65566"/>
                <a:gd name="connsiteX16" fmla="*/ 27373 w 91732"/>
                <a:gd name="connsiteY16" fmla="*/ 17267 h 65566"/>
                <a:gd name="connsiteX17" fmla="*/ 24766 w 91732"/>
                <a:gd name="connsiteY17" fmla="*/ 23376 h 65566"/>
                <a:gd name="connsiteX18" fmla="*/ 17190 w 91732"/>
                <a:gd name="connsiteY18" fmla="*/ 25575 h 65566"/>
                <a:gd name="connsiteX19" fmla="*/ 15805 w 91732"/>
                <a:gd name="connsiteY19" fmla="*/ 35593 h 65566"/>
                <a:gd name="connsiteX20" fmla="*/ 21426 w 91732"/>
                <a:gd name="connsiteY20" fmla="*/ 34697 h 65566"/>
                <a:gd name="connsiteX21" fmla="*/ 27536 w 91732"/>
                <a:gd name="connsiteY21" fmla="*/ 37385 h 65566"/>
                <a:gd name="connsiteX22" fmla="*/ 30062 w 91732"/>
                <a:gd name="connsiteY22" fmla="*/ 44715 h 65566"/>
                <a:gd name="connsiteX23" fmla="*/ 27455 w 91732"/>
                <a:gd name="connsiteY23" fmla="*/ 52534 h 65566"/>
                <a:gd name="connsiteX24" fmla="*/ 21019 w 91732"/>
                <a:gd name="connsiteY24" fmla="*/ 55385 h 65566"/>
                <a:gd name="connsiteX25" fmla="*/ 14990 w 91732"/>
                <a:gd name="connsiteY25" fmla="*/ 52942 h 65566"/>
                <a:gd name="connsiteX26" fmla="*/ 11894 w 91732"/>
                <a:gd name="connsiteY26" fmla="*/ 46019 h 65566"/>
                <a:gd name="connsiteX27" fmla="*/ 0 w 91732"/>
                <a:gd name="connsiteY27" fmla="*/ 47485 h 65566"/>
                <a:gd name="connsiteX28" fmla="*/ 6680 w 91732"/>
                <a:gd name="connsiteY28" fmla="*/ 60598 h 65566"/>
                <a:gd name="connsiteX29" fmla="*/ 6680 w 91732"/>
                <a:gd name="connsiteY29" fmla="*/ 60598 h 65566"/>
                <a:gd name="connsiteX30" fmla="*/ 56457 w 91732"/>
                <a:gd name="connsiteY30" fmla="*/ 6679 h 65566"/>
                <a:gd name="connsiteX31" fmla="*/ 50184 w 91732"/>
                <a:gd name="connsiteY31" fmla="*/ 32742 h 65566"/>
                <a:gd name="connsiteX32" fmla="*/ 55887 w 91732"/>
                <a:gd name="connsiteY32" fmla="*/ 58399 h 65566"/>
                <a:gd name="connsiteX33" fmla="*/ 70958 w 91732"/>
                <a:gd name="connsiteY33" fmla="*/ 65566 h 65566"/>
                <a:gd name="connsiteX34" fmla="*/ 85460 w 91732"/>
                <a:gd name="connsiteY34" fmla="*/ 58969 h 65566"/>
                <a:gd name="connsiteX35" fmla="*/ 91733 w 91732"/>
                <a:gd name="connsiteY35" fmla="*/ 32824 h 65566"/>
                <a:gd name="connsiteX36" fmla="*/ 85460 w 91732"/>
                <a:gd name="connsiteY36" fmla="*/ 6679 h 65566"/>
                <a:gd name="connsiteX37" fmla="*/ 70877 w 91732"/>
                <a:gd name="connsiteY37" fmla="*/ 0 h 65566"/>
                <a:gd name="connsiteX38" fmla="*/ 56376 w 91732"/>
                <a:gd name="connsiteY38" fmla="*/ 6597 h 65566"/>
                <a:gd name="connsiteX39" fmla="*/ 56376 w 91732"/>
                <a:gd name="connsiteY39" fmla="*/ 6597 h 65566"/>
                <a:gd name="connsiteX40" fmla="*/ 74950 w 91732"/>
                <a:gd name="connsiteY40" fmla="*/ 11729 h 65566"/>
                <a:gd name="connsiteX41" fmla="*/ 77802 w 91732"/>
                <a:gd name="connsiteY41" fmla="*/ 17349 h 65566"/>
                <a:gd name="connsiteX42" fmla="*/ 78942 w 91732"/>
                <a:gd name="connsiteY42" fmla="*/ 32824 h 65566"/>
                <a:gd name="connsiteX43" fmla="*/ 77639 w 91732"/>
                <a:gd name="connsiteY43" fmla="*/ 48869 h 65566"/>
                <a:gd name="connsiteX44" fmla="*/ 74950 w 91732"/>
                <a:gd name="connsiteY44" fmla="*/ 54001 h 65566"/>
                <a:gd name="connsiteX45" fmla="*/ 70958 w 91732"/>
                <a:gd name="connsiteY45" fmla="*/ 55385 h 65566"/>
                <a:gd name="connsiteX46" fmla="*/ 66967 w 91732"/>
                <a:gd name="connsiteY46" fmla="*/ 54001 h 65566"/>
                <a:gd name="connsiteX47" fmla="*/ 64115 w 91732"/>
                <a:gd name="connsiteY47" fmla="*/ 48381 h 65566"/>
                <a:gd name="connsiteX48" fmla="*/ 62975 w 91732"/>
                <a:gd name="connsiteY48" fmla="*/ 32905 h 65566"/>
                <a:gd name="connsiteX49" fmla="*/ 64278 w 91732"/>
                <a:gd name="connsiteY49" fmla="*/ 16860 h 65566"/>
                <a:gd name="connsiteX50" fmla="*/ 66967 w 91732"/>
                <a:gd name="connsiteY50" fmla="*/ 11729 h 65566"/>
                <a:gd name="connsiteX51" fmla="*/ 70958 w 91732"/>
                <a:gd name="connsiteY51" fmla="*/ 10344 h 65566"/>
                <a:gd name="connsiteX52" fmla="*/ 74950 w 91732"/>
                <a:gd name="connsiteY52" fmla="*/ 11729 h 65566"/>
                <a:gd name="connsiteX53" fmla="*/ 74950 w 91732"/>
                <a:gd name="connsiteY53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91732" h="65566">
                  <a:moveTo>
                    <a:pt x="6599" y="60598"/>
                  </a:moveTo>
                  <a:cubicBezTo>
                    <a:pt x="10428" y="63937"/>
                    <a:pt x="15234" y="65566"/>
                    <a:pt x="21019" y="65566"/>
                  </a:cubicBezTo>
                  <a:cubicBezTo>
                    <a:pt x="27129" y="65566"/>
                    <a:pt x="32261" y="63612"/>
                    <a:pt x="36416" y="59621"/>
                  </a:cubicBezTo>
                  <a:cubicBezTo>
                    <a:pt x="40490" y="55630"/>
                    <a:pt x="42608" y="50824"/>
                    <a:pt x="42608" y="45204"/>
                  </a:cubicBezTo>
                  <a:cubicBezTo>
                    <a:pt x="42608" y="41295"/>
                    <a:pt x="41467" y="38037"/>
                    <a:pt x="39267" y="35267"/>
                  </a:cubicBezTo>
                  <a:cubicBezTo>
                    <a:pt x="37068" y="32498"/>
                    <a:pt x="34135" y="30788"/>
                    <a:pt x="30469" y="29973"/>
                  </a:cubicBezTo>
                  <a:cubicBezTo>
                    <a:pt x="36661" y="26634"/>
                    <a:pt x="39675" y="22154"/>
                    <a:pt x="39675" y="16534"/>
                  </a:cubicBezTo>
                  <a:cubicBezTo>
                    <a:pt x="39675" y="12543"/>
                    <a:pt x="38208" y="9041"/>
                    <a:pt x="35194" y="5864"/>
                  </a:cubicBezTo>
                  <a:cubicBezTo>
                    <a:pt x="31528" y="2036"/>
                    <a:pt x="26721" y="82"/>
                    <a:pt x="20693" y="82"/>
                  </a:cubicBezTo>
                  <a:cubicBezTo>
                    <a:pt x="17190" y="82"/>
                    <a:pt x="14012" y="733"/>
                    <a:pt x="11161" y="2036"/>
                  </a:cubicBezTo>
                  <a:cubicBezTo>
                    <a:pt x="8310" y="3339"/>
                    <a:pt x="6110" y="5213"/>
                    <a:pt x="4481" y="7493"/>
                  </a:cubicBezTo>
                  <a:cubicBezTo>
                    <a:pt x="2851" y="9774"/>
                    <a:pt x="1711" y="12950"/>
                    <a:pt x="896" y="16778"/>
                  </a:cubicBezTo>
                  <a:lnTo>
                    <a:pt x="12220" y="18733"/>
                  </a:lnTo>
                  <a:cubicBezTo>
                    <a:pt x="12546" y="15964"/>
                    <a:pt x="13442" y="13765"/>
                    <a:pt x="14909" y="12380"/>
                  </a:cubicBezTo>
                  <a:cubicBezTo>
                    <a:pt x="16375" y="10914"/>
                    <a:pt x="18167" y="10181"/>
                    <a:pt x="20286" y="10181"/>
                  </a:cubicBezTo>
                  <a:cubicBezTo>
                    <a:pt x="22404" y="10181"/>
                    <a:pt x="24114" y="10833"/>
                    <a:pt x="25418" y="12136"/>
                  </a:cubicBezTo>
                  <a:cubicBezTo>
                    <a:pt x="26721" y="13439"/>
                    <a:pt x="27373" y="15149"/>
                    <a:pt x="27373" y="17267"/>
                  </a:cubicBezTo>
                  <a:cubicBezTo>
                    <a:pt x="27373" y="19792"/>
                    <a:pt x="26477" y="21828"/>
                    <a:pt x="24766" y="23376"/>
                  </a:cubicBezTo>
                  <a:cubicBezTo>
                    <a:pt x="23055" y="24923"/>
                    <a:pt x="20448" y="25656"/>
                    <a:pt x="17190" y="25575"/>
                  </a:cubicBezTo>
                  <a:lnTo>
                    <a:pt x="15805" y="35593"/>
                  </a:lnTo>
                  <a:cubicBezTo>
                    <a:pt x="18004" y="34942"/>
                    <a:pt x="19878" y="34697"/>
                    <a:pt x="21426" y="34697"/>
                  </a:cubicBezTo>
                  <a:cubicBezTo>
                    <a:pt x="23789" y="34697"/>
                    <a:pt x="25825" y="35593"/>
                    <a:pt x="27536" y="37385"/>
                  </a:cubicBezTo>
                  <a:cubicBezTo>
                    <a:pt x="29165" y="39177"/>
                    <a:pt x="30062" y="41620"/>
                    <a:pt x="30062" y="44715"/>
                  </a:cubicBezTo>
                  <a:cubicBezTo>
                    <a:pt x="30062" y="47973"/>
                    <a:pt x="29165" y="50580"/>
                    <a:pt x="27455" y="52534"/>
                  </a:cubicBezTo>
                  <a:cubicBezTo>
                    <a:pt x="25744" y="54489"/>
                    <a:pt x="23544" y="55385"/>
                    <a:pt x="21019" y="55385"/>
                  </a:cubicBezTo>
                  <a:cubicBezTo>
                    <a:pt x="18656" y="55385"/>
                    <a:pt x="16619" y="54571"/>
                    <a:pt x="14990" y="52942"/>
                  </a:cubicBezTo>
                  <a:cubicBezTo>
                    <a:pt x="13361" y="51313"/>
                    <a:pt x="12302" y="49032"/>
                    <a:pt x="11894" y="46019"/>
                  </a:cubicBezTo>
                  <a:lnTo>
                    <a:pt x="0" y="47485"/>
                  </a:lnTo>
                  <a:cubicBezTo>
                    <a:pt x="652" y="52860"/>
                    <a:pt x="2851" y="57259"/>
                    <a:pt x="6680" y="60598"/>
                  </a:cubicBezTo>
                  <a:lnTo>
                    <a:pt x="6680" y="60598"/>
                  </a:lnTo>
                  <a:close/>
                  <a:moveTo>
                    <a:pt x="56457" y="6679"/>
                  </a:moveTo>
                  <a:cubicBezTo>
                    <a:pt x="52221" y="11973"/>
                    <a:pt x="50184" y="20688"/>
                    <a:pt x="50184" y="32742"/>
                  </a:cubicBezTo>
                  <a:cubicBezTo>
                    <a:pt x="50184" y="44797"/>
                    <a:pt x="52058" y="53593"/>
                    <a:pt x="55887" y="58399"/>
                  </a:cubicBezTo>
                  <a:cubicBezTo>
                    <a:pt x="59716" y="63204"/>
                    <a:pt x="64767" y="65566"/>
                    <a:pt x="70958" y="65566"/>
                  </a:cubicBezTo>
                  <a:cubicBezTo>
                    <a:pt x="77150" y="65566"/>
                    <a:pt x="82038" y="63367"/>
                    <a:pt x="85460" y="58969"/>
                  </a:cubicBezTo>
                  <a:cubicBezTo>
                    <a:pt x="89696" y="53675"/>
                    <a:pt x="91733" y="44960"/>
                    <a:pt x="91733" y="32824"/>
                  </a:cubicBezTo>
                  <a:cubicBezTo>
                    <a:pt x="91733" y="20688"/>
                    <a:pt x="89615" y="11973"/>
                    <a:pt x="85460" y="6679"/>
                  </a:cubicBezTo>
                  <a:cubicBezTo>
                    <a:pt x="81957" y="2281"/>
                    <a:pt x="77068" y="0"/>
                    <a:pt x="70877" y="0"/>
                  </a:cubicBezTo>
                  <a:cubicBezTo>
                    <a:pt x="64685" y="0"/>
                    <a:pt x="59797" y="2199"/>
                    <a:pt x="56376" y="6597"/>
                  </a:cubicBezTo>
                  <a:lnTo>
                    <a:pt x="56376" y="6597"/>
                  </a:lnTo>
                  <a:close/>
                  <a:moveTo>
                    <a:pt x="74950" y="11729"/>
                  </a:moveTo>
                  <a:cubicBezTo>
                    <a:pt x="76091" y="12706"/>
                    <a:pt x="77068" y="14579"/>
                    <a:pt x="77802" y="17349"/>
                  </a:cubicBezTo>
                  <a:cubicBezTo>
                    <a:pt x="78535" y="20199"/>
                    <a:pt x="78942" y="25330"/>
                    <a:pt x="78942" y="32824"/>
                  </a:cubicBezTo>
                  <a:cubicBezTo>
                    <a:pt x="78942" y="40317"/>
                    <a:pt x="78535" y="45693"/>
                    <a:pt x="77639" y="48869"/>
                  </a:cubicBezTo>
                  <a:cubicBezTo>
                    <a:pt x="76987" y="51313"/>
                    <a:pt x="76091" y="53023"/>
                    <a:pt x="74950" y="54001"/>
                  </a:cubicBezTo>
                  <a:cubicBezTo>
                    <a:pt x="73810" y="54978"/>
                    <a:pt x="72425" y="55385"/>
                    <a:pt x="70958" y="55385"/>
                  </a:cubicBezTo>
                  <a:cubicBezTo>
                    <a:pt x="69492" y="55385"/>
                    <a:pt x="68189" y="54897"/>
                    <a:pt x="66967" y="54001"/>
                  </a:cubicBezTo>
                  <a:cubicBezTo>
                    <a:pt x="65826" y="53105"/>
                    <a:pt x="64848" y="51231"/>
                    <a:pt x="64115" y="48381"/>
                  </a:cubicBezTo>
                  <a:cubicBezTo>
                    <a:pt x="63382" y="45530"/>
                    <a:pt x="62975" y="40399"/>
                    <a:pt x="62975" y="32905"/>
                  </a:cubicBezTo>
                  <a:cubicBezTo>
                    <a:pt x="62975" y="25412"/>
                    <a:pt x="63382" y="20036"/>
                    <a:pt x="64278" y="16860"/>
                  </a:cubicBezTo>
                  <a:cubicBezTo>
                    <a:pt x="64930" y="14416"/>
                    <a:pt x="65826" y="12706"/>
                    <a:pt x="66967" y="11729"/>
                  </a:cubicBezTo>
                  <a:cubicBezTo>
                    <a:pt x="68107" y="10751"/>
                    <a:pt x="69492" y="10344"/>
                    <a:pt x="70958" y="10344"/>
                  </a:cubicBezTo>
                  <a:cubicBezTo>
                    <a:pt x="72425" y="10344"/>
                    <a:pt x="73728" y="10833"/>
                    <a:pt x="74950" y="11729"/>
                  </a:cubicBezTo>
                  <a:lnTo>
                    <a:pt x="74950" y="11729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2" name="자유형 61">
              <a:extLst>
                <a:ext uri="{FF2B5EF4-FFF2-40B4-BE49-F238E27FC236}">
                  <a16:creationId xmlns:a16="http://schemas.microsoft.com/office/drawing/2014/main" id="{EAFB2B7E-97EE-BCE9-91EC-8006C3B758AB}"/>
                </a:ext>
              </a:extLst>
            </p:cNvPr>
            <p:cNvSpPr/>
            <p:nvPr/>
          </p:nvSpPr>
          <p:spPr>
            <a:xfrm>
              <a:off x="4397799" y="864067"/>
              <a:ext cx="93606" cy="65566"/>
            </a:xfrm>
            <a:custGeom>
              <a:avLst/>
              <a:gdLst>
                <a:gd name="connsiteX0" fmla="*/ 38208 w 93606"/>
                <a:gd name="connsiteY0" fmla="*/ 64508 h 65566"/>
                <a:gd name="connsiteX1" fmla="*/ 38208 w 93606"/>
                <a:gd name="connsiteY1" fmla="*/ 51639 h 65566"/>
                <a:gd name="connsiteX2" fmla="*/ 46192 w 93606"/>
                <a:gd name="connsiteY2" fmla="*/ 51639 h 65566"/>
                <a:gd name="connsiteX3" fmla="*/ 46192 w 93606"/>
                <a:gd name="connsiteY3" fmla="*/ 40806 h 65566"/>
                <a:gd name="connsiteX4" fmla="*/ 38208 w 93606"/>
                <a:gd name="connsiteY4" fmla="*/ 40806 h 65566"/>
                <a:gd name="connsiteX5" fmla="*/ 38208 w 93606"/>
                <a:gd name="connsiteY5" fmla="*/ 82 h 65566"/>
                <a:gd name="connsiteX6" fmla="*/ 27862 w 93606"/>
                <a:gd name="connsiteY6" fmla="*/ 82 h 65566"/>
                <a:gd name="connsiteX7" fmla="*/ 0 w 93606"/>
                <a:gd name="connsiteY7" fmla="*/ 40806 h 65566"/>
                <a:gd name="connsiteX8" fmla="*/ 0 w 93606"/>
                <a:gd name="connsiteY8" fmla="*/ 51557 h 65566"/>
                <a:gd name="connsiteX9" fmla="*/ 26233 w 93606"/>
                <a:gd name="connsiteY9" fmla="*/ 51557 h 65566"/>
                <a:gd name="connsiteX10" fmla="*/ 26233 w 93606"/>
                <a:gd name="connsiteY10" fmla="*/ 64426 h 65566"/>
                <a:gd name="connsiteX11" fmla="*/ 38127 w 93606"/>
                <a:gd name="connsiteY11" fmla="*/ 64426 h 65566"/>
                <a:gd name="connsiteX12" fmla="*/ 11568 w 93606"/>
                <a:gd name="connsiteY12" fmla="*/ 40806 h 65566"/>
                <a:gd name="connsiteX13" fmla="*/ 26314 w 93606"/>
                <a:gd name="connsiteY13" fmla="*/ 18896 h 65566"/>
                <a:gd name="connsiteX14" fmla="*/ 26314 w 93606"/>
                <a:gd name="connsiteY14" fmla="*/ 40806 h 65566"/>
                <a:gd name="connsiteX15" fmla="*/ 11568 w 93606"/>
                <a:gd name="connsiteY15" fmla="*/ 40806 h 65566"/>
                <a:gd name="connsiteX16" fmla="*/ 58331 w 93606"/>
                <a:gd name="connsiteY16" fmla="*/ 6679 h 65566"/>
                <a:gd name="connsiteX17" fmla="*/ 52058 w 93606"/>
                <a:gd name="connsiteY17" fmla="*/ 32743 h 65566"/>
                <a:gd name="connsiteX18" fmla="*/ 57761 w 93606"/>
                <a:gd name="connsiteY18" fmla="*/ 58399 h 65566"/>
                <a:gd name="connsiteX19" fmla="*/ 72832 w 93606"/>
                <a:gd name="connsiteY19" fmla="*/ 65567 h 65566"/>
                <a:gd name="connsiteX20" fmla="*/ 87333 w 93606"/>
                <a:gd name="connsiteY20" fmla="*/ 58969 h 65566"/>
                <a:gd name="connsiteX21" fmla="*/ 93606 w 93606"/>
                <a:gd name="connsiteY21" fmla="*/ 32824 h 65566"/>
                <a:gd name="connsiteX22" fmla="*/ 87333 w 93606"/>
                <a:gd name="connsiteY22" fmla="*/ 6679 h 65566"/>
                <a:gd name="connsiteX23" fmla="*/ 72751 w 93606"/>
                <a:gd name="connsiteY23" fmla="*/ 0 h 65566"/>
                <a:gd name="connsiteX24" fmla="*/ 58249 w 93606"/>
                <a:gd name="connsiteY24" fmla="*/ 6598 h 65566"/>
                <a:gd name="connsiteX25" fmla="*/ 58249 w 93606"/>
                <a:gd name="connsiteY25" fmla="*/ 6598 h 65566"/>
                <a:gd name="connsiteX26" fmla="*/ 76824 w 93606"/>
                <a:gd name="connsiteY26" fmla="*/ 11729 h 65566"/>
                <a:gd name="connsiteX27" fmla="*/ 79676 w 93606"/>
                <a:gd name="connsiteY27" fmla="*/ 17349 h 65566"/>
                <a:gd name="connsiteX28" fmla="*/ 80816 w 93606"/>
                <a:gd name="connsiteY28" fmla="*/ 32824 h 65566"/>
                <a:gd name="connsiteX29" fmla="*/ 79513 w 93606"/>
                <a:gd name="connsiteY29" fmla="*/ 48869 h 65566"/>
                <a:gd name="connsiteX30" fmla="*/ 76824 w 93606"/>
                <a:gd name="connsiteY30" fmla="*/ 54001 h 65566"/>
                <a:gd name="connsiteX31" fmla="*/ 72832 w 93606"/>
                <a:gd name="connsiteY31" fmla="*/ 55385 h 65566"/>
                <a:gd name="connsiteX32" fmla="*/ 68840 w 93606"/>
                <a:gd name="connsiteY32" fmla="*/ 54001 h 65566"/>
                <a:gd name="connsiteX33" fmla="*/ 65989 w 93606"/>
                <a:gd name="connsiteY33" fmla="*/ 48381 h 65566"/>
                <a:gd name="connsiteX34" fmla="*/ 64848 w 93606"/>
                <a:gd name="connsiteY34" fmla="*/ 32905 h 65566"/>
                <a:gd name="connsiteX35" fmla="*/ 66152 w 93606"/>
                <a:gd name="connsiteY35" fmla="*/ 16860 h 65566"/>
                <a:gd name="connsiteX36" fmla="*/ 68840 w 93606"/>
                <a:gd name="connsiteY36" fmla="*/ 11729 h 65566"/>
                <a:gd name="connsiteX37" fmla="*/ 72832 w 93606"/>
                <a:gd name="connsiteY37" fmla="*/ 10344 h 65566"/>
                <a:gd name="connsiteX38" fmla="*/ 76824 w 93606"/>
                <a:gd name="connsiteY38" fmla="*/ 11729 h 65566"/>
                <a:gd name="connsiteX39" fmla="*/ 76824 w 93606"/>
                <a:gd name="connsiteY39" fmla="*/ 11729 h 6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3606" h="65566">
                  <a:moveTo>
                    <a:pt x="38208" y="64508"/>
                  </a:moveTo>
                  <a:lnTo>
                    <a:pt x="38208" y="51639"/>
                  </a:lnTo>
                  <a:lnTo>
                    <a:pt x="46192" y="51639"/>
                  </a:lnTo>
                  <a:lnTo>
                    <a:pt x="46192" y="40806"/>
                  </a:lnTo>
                  <a:lnTo>
                    <a:pt x="38208" y="40806"/>
                  </a:lnTo>
                  <a:lnTo>
                    <a:pt x="38208" y="82"/>
                  </a:lnTo>
                  <a:lnTo>
                    <a:pt x="27862" y="82"/>
                  </a:lnTo>
                  <a:lnTo>
                    <a:pt x="0" y="40806"/>
                  </a:lnTo>
                  <a:lnTo>
                    <a:pt x="0" y="51557"/>
                  </a:lnTo>
                  <a:lnTo>
                    <a:pt x="26233" y="51557"/>
                  </a:lnTo>
                  <a:lnTo>
                    <a:pt x="26233" y="64426"/>
                  </a:lnTo>
                  <a:lnTo>
                    <a:pt x="38127" y="64426"/>
                  </a:lnTo>
                  <a:close/>
                  <a:moveTo>
                    <a:pt x="11568" y="40806"/>
                  </a:moveTo>
                  <a:lnTo>
                    <a:pt x="26314" y="18896"/>
                  </a:lnTo>
                  <a:lnTo>
                    <a:pt x="26314" y="40806"/>
                  </a:lnTo>
                  <a:lnTo>
                    <a:pt x="11568" y="40806"/>
                  </a:lnTo>
                  <a:close/>
                  <a:moveTo>
                    <a:pt x="58331" y="6679"/>
                  </a:moveTo>
                  <a:cubicBezTo>
                    <a:pt x="54095" y="11973"/>
                    <a:pt x="52058" y="20688"/>
                    <a:pt x="52058" y="32743"/>
                  </a:cubicBezTo>
                  <a:cubicBezTo>
                    <a:pt x="52058" y="44797"/>
                    <a:pt x="53932" y="53594"/>
                    <a:pt x="57761" y="58399"/>
                  </a:cubicBezTo>
                  <a:cubicBezTo>
                    <a:pt x="61590" y="63204"/>
                    <a:pt x="66641" y="65567"/>
                    <a:pt x="72832" y="65567"/>
                  </a:cubicBezTo>
                  <a:cubicBezTo>
                    <a:pt x="79024" y="65567"/>
                    <a:pt x="83912" y="63368"/>
                    <a:pt x="87333" y="58969"/>
                  </a:cubicBezTo>
                  <a:cubicBezTo>
                    <a:pt x="91570" y="53675"/>
                    <a:pt x="93606" y="44960"/>
                    <a:pt x="93606" y="32824"/>
                  </a:cubicBezTo>
                  <a:cubicBezTo>
                    <a:pt x="93606" y="20688"/>
                    <a:pt x="91488" y="11973"/>
                    <a:pt x="87333" y="6679"/>
                  </a:cubicBezTo>
                  <a:cubicBezTo>
                    <a:pt x="83830" y="2281"/>
                    <a:pt x="78942" y="0"/>
                    <a:pt x="72751" y="0"/>
                  </a:cubicBezTo>
                  <a:cubicBezTo>
                    <a:pt x="66559" y="0"/>
                    <a:pt x="61671" y="2199"/>
                    <a:pt x="58249" y="6598"/>
                  </a:cubicBezTo>
                  <a:lnTo>
                    <a:pt x="58249" y="6598"/>
                  </a:lnTo>
                  <a:close/>
                  <a:moveTo>
                    <a:pt x="76824" y="11729"/>
                  </a:moveTo>
                  <a:cubicBezTo>
                    <a:pt x="77965" y="12706"/>
                    <a:pt x="78942" y="14579"/>
                    <a:pt x="79676" y="17349"/>
                  </a:cubicBezTo>
                  <a:cubicBezTo>
                    <a:pt x="80409" y="20199"/>
                    <a:pt x="80816" y="25331"/>
                    <a:pt x="80816" y="32824"/>
                  </a:cubicBezTo>
                  <a:cubicBezTo>
                    <a:pt x="80816" y="40317"/>
                    <a:pt x="80409" y="45693"/>
                    <a:pt x="79513" y="48869"/>
                  </a:cubicBezTo>
                  <a:cubicBezTo>
                    <a:pt x="78861" y="51313"/>
                    <a:pt x="77965" y="53023"/>
                    <a:pt x="76824" y="54001"/>
                  </a:cubicBezTo>
                  <a:cubicBezTo>
                    <a:pt x="75684" y="54978"/>
                    <a:pt x="74299" y="55385"/>
                    <a:pt x="72832" y="55385"/>
                  </a:cubicBezTo>
                  <a:cubicBezTo>
                    <a:pt x="71366" y="55385"/>
                    <a:pt x="70062" y="54897"/>
                    <a:pt x="68840" y="54001"/>
                  </a:cubicBezTo>
                  <a:cubicBezTo>
                    <a:pt x="67700" y="53105"/>
                    <a:pt x="66722" y="51231"/>
                    <a:pt x="65989" y="48381"/>
                  </a:cubicBezTo>
                  <a:cubicBezTo>
                    <a:pt x="65256" y="45530"/>
                    <a:pt x="64848" y="40399"/>
                    <a:pt x="64848" y="32905"/>
                  </a:cubicBezTo>
                  <a:cubicBezTo>
                    <a:pt x="64848" y="25412"/>
                    <a:pt x="65256" y="20037"/>
                    <a:pt x="66152" y="16860"/>
                  </a:cubicBezTo>
                  <a:cubicBezTo>
                    <a:pt x="66804" y="14417"/>
                    <a:pt x="67700" y="12706"/>
                    <a:pt x="68840" y="11729"/>
                  </a:cubicBezTo>
                  <a:cubicBezTo>
                    <a:pt x="69981" y="10751"/>
                    <a:pt x="71366" y="10344"/>
                    <a:pt x="72832" y="10344"/>
                  </a:cubicBezTo>
                  <a:cubicBezTo>
                    <a:pt x="74299" y="10344"/>
                    <a:pt x="75602" y="10833"/>
                    <a:pt x="76824" y="11729"/>
                  </a:cubicBezTo>
                  <a:lnTo>
                    <a:pt x="76824" y="11729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3" name="자유형 62">
              <a:extLst>
                <a:ext uri="{FF2B5EF4-FFF2-40B4-BE49-F238E27FC236}">
                  <a16:creationId xmlns:a16="http://schemas.microsoft.com/office/drawing/2014/main" id="{DDC68A7E-EDA1-4AFE-0D87-66BAC7C832EB}"/>
                </a:ext>
              </a:extLst>
            </p:cNvPr>
            <p:cNvSpPr/>
            <p:nvPr/>
          </p:nvSpPr>
          <p:spPr>
            <a:xfrm>
              <a:off x="4400324" y="629494"/>
              <a:ext cx="91080" cy="65647"/>
            </a:xfrm>
            <a:custGeom>
              <a:avLst/>
              <a:gdLst>
                <a:gd name="connsiteX0" fmla="*/ 6599 w 91080"/>
                <a:gd name="connsiteY0" fmla="*/ 60842 h 65647"/>
                <a:gd name="connsiteX1" fmla="*/ 21100 w 91080"/>
                <a:gd name="connsiteY1" fmla="*/ 65648 h 65647"/>
                <a:gd name="connsiteX2" fmla="*/ 38453 w 91080"/>
                <a:gd name="connsiteY2" fmla="*/ 57177 h 65647"/>
                <a:gd name="connsiteX3" fmla="*/ 43015 w 91080"/>
                <a:gd name="connsiteY3" fmla="*/ 43087 h 65647"/>
                <a:gd name="connsiteX4" fmla="*/ 37312 w 91080"/>
                <a:gd name="connsiteY4" fmla="*/ 27611 h 65647"/>
                <a:gd name="connsiteX5" fmla="*/ 23463 w 91080"/>
                <a:gd name="connsiteY5" fmla="*/ 21665 h 65647"/>
                <a:gd name="connsiteX6" fmla="*/ 15071 w 91080"/>
                <a:gd name="connsiteY6" fmla="*/ 23702 h 65647"/>
                <a:gd name="connsiteX7" fmla="*/ 17027 w 91080"/>
                <a:gd name="connsiteY7" fmla="*/ 12788 h 65647"/>
                <a:gd name="connsiteX8" fmla="*/ 40245 w 91080"/>
                <a:gd name="connsiteY8" fmla="*/ 12788 h 65647"/>
                <a:gd name="connsiteX9" fmla="*/ 40245 w 91080"/>
                <a:gd name="connsiteY9" fmla="*/ 1303 h 65647"/>
                <a:gd name="connsiteX10" fmla="*/ 7739 w 91080"/>
                <a:gd name="connsiteY10" fmla="*/ 1303 h 65647"/>
                <a:gd name="connsiteX11" fmla="*/ 1466 w 91080"/>
                <a:gd name="connsiteY11" fmla="*/ 34697 h 65647"/>
                <a:gd name="connsiteX12" fmla="*/ 11405 w 91080"/>
                <a:gd name="connsiteY12" fmla="*/ 36163 h 65647"/>
                <a:gd name="connsiteX13" fmla="*/ 20937 w 91080"/>
                <a:gd name="connsiteY13" fmla="*/ 31521 h 65647"/>
                <a:gd name="connsiteX14" fmla="*/ 27862 w 91080"/>
                <a:gd name="connsiteY14" fmla="*/ 34453 h 65647"/>
                <a:gd name="connsiteX15" fmla="*/ 30469 w 91080"/>
                <a:gd name="connsiteY15" fmla="*/ 43331 h 65647"/>
                <a:gd name="connsiteX16" fmla="*/ 27781 w 91080"/>
                <a:gd name="connsiteY16" fmla="*/ 52779 h 65647"/>
                <a:gd name="connsiteX17" fmla="*/ 21263 w 91080"/>
                <a:gd name="connsiteY17" fmla="*/ 55874 h 65647"/>
                <a:gd name="connsiteX18" fmla="*/ 15316 w 91080"/>
                <a:gd name="connsiteY18" fmla="*/ 53430 h 65647"/>
                <a:gd name="connsiteX19" fmla="*/ 12220 w 91080"/>
                <a:gd name="connsiteY19" fmla="*/ 46833 h 65647"/>
                <a:gd name="connsiteX20" fmla="*/ 0 w 91080"/>
                <a:gd name="connsiteY20" fmla="*/ 48136 h 65647"/>
                <a:gd name="connsiteX21" fmla="*/ 6680 w 91080"/>
                <a:gd name="connsiteY21" fmla="*/ 60924 h 65647"/>
                <a:gd name="connsiteX22" fmla="*/ 6680 w 91080"/>
                <a:gd name="connsiteY22" fmla="*/ 60924 h 65647"/>
                <a:gd name="connsiteX23" fmla="*/ 55805 w 91080"/>
                <a:gd name="connsiteY23" fmla="*/ 6679 h 65647"/>
                <a:gd name="connsiteX24" fmla="*/ 49532 w 91080"/>
                <a:gd name="connsiteY24" fmla="*/ 32742 h 65647"/>
                <a:gd name="connsiteX25" fmla="*/ 55235 w 91080"/>
                <a:gd name="connsiteY25" fmla="*/ 58399 h 65647"/>
                <a:gd name="connsiteX26" fmla="*/ 70307 w 91080"/>
                <a:gd name="connsiteY26" fmla="*/ 65566 h 65647"/>
                <a:gd name="connsiteX27" fmla="*/ 84808 w 91080"/>
                <a:gd name="connsiteY27" fmla="*/ 58969 h 65647"/>
                <a:gd name="connsiteX28" fmla="*/ 91081 w 91080"/>
                <a:gd name="connsiteY28" fmla="*/ 32824 h 65647"/>
                <a:gd name="connsiteX29" fmla="*/ 84808 w 91080"/>
                <a:gd name="connsiteY29" fmla="*/ 6679 h 65647"/>
                <a:gd name="connsiteX30" fmla="*/ 70225 w 91080"/>
                <a:gd name="connsiteY30" fmla="*/ 0 h 65647"/>
                <a:gd name="connsiteX31" fmla="*/ 55724 w 91080"/>
                <a:gd name="connsiteY31" fmla="*/ 6597 h 65647"/>
                <a:gd name="connsiteX32" fmla="*/ 55724 w 91080"/>
                <a:gd name="connsiteY32" fmla="*/ 6597 h 65647"/>
                <a:gd name="connsiteX33" fmla="*/ 74299 w 91080"/>
                <a:gd name="connsiteY33" fmla="*/ 11729 h 65647"/>
                <a:gd name="connsiteX34" fmla="*/ 77150 w 91080"/>
                <a:gd name="connsiteY34" fmla="*/ 17349 h 65647"/>
                <a:gd name="connsiteX35" fmla="*/ 78291 w 91080"/>
                <a:gd name="connsiteY35" fmla="*/ 32824 h 65647"/>
                <a:gd name="connsiteX36" fmla="*/ 76987 w 91080"/>
                <a:gd name="connsiteY36" fmla="*/ 48869 h 65647"/>
                <a:gd name="connsiteX37" fmla="*/ 74299 w 91080"/>
                <a:gd name="connsiteY37" fmla="*/ 54001 h 65647"/>
                <a:gd name="connsiteX38" fmla="*/ 70307 w 91080"/>
                <a:gd name="connsiteY38" fmla="*/ 55385 h 65647"/>
                <a:gd name="connsiteX39" fmla="*/ 66315 w 91080"/>
                <a:gd name="connsiteY39" fmla="*/ 54001 h 65647"/>
                <a:gd name="connsiteX40" fmla="*/ 63463 w 91080"/>
                <a:gd name="connsiteY40" fmla="*/ 48381 h 65647"/>
                <a:gd name="connsiteX41" fmla="*/ 62323 w 91080"/>
                <a:gd name="connsiteY41" fmla="*/ 32905 h 65647"/>
                <a:gd name="connsiteX42" fmla="*/ 63626 w 91080"/>
                <a:gd name="connsiteY42" fmla="*/ 16860 h 65647"/>
                <a:gd name="connsiteX43" fmla="*/ 66315 w 91080"/>
                <a:gd name="connsiteY43" fmla="*/ 11729 h 65647"/>
                <a:gd name="connsiteX44" fmla="*/ 70307 w 91080"/>
                <a:gd name="connsiteY44" fmla="*/ 10344 h 65647"/>
                <a:gd name="connsiteX45" fmla="*/ 74299 w 91080"/>
                <a:gd name="connsiteY45" fmla="*/ 11729 h 65647"/>
                <a:gd name="connsiteX46" fmla="*/ 74299 w 91080"/>
                <a:gd name="connsiteY46" fmla="*/ 11729 h 6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91080" h="65647">
                  <a:moveTo>
                    <a:pt x="6599" y="60842"/>
                  </a:moveTo>
                  <a:cubicBezTo>
                    <a:pt x="10346" y="64019"/>
                    <a:pt x="15153" y="65648"/>
                    <a:pt x="21100" y="65648"/>
                  </a:cubicBezTo>
                  <a:cubicBezTo>
                    <a:pt x="28514" y="65648"/>
                    <a:pt x="34298" y="62797"/>
                    <a:pt x="38453" y="57177"/>
                  </a:cubicBezTo>
                  <a:cubicBezTo>
                    <a:pt x="41549" y="53023"/>
                    <a:pt x="43015" y="48299"/>
                    <a:pt x="43015" y="43087"/>
                  </a:cubicBezTo>
                  <a:cubicBezTo>
                    <a:pt x="43015" y="36734"/>
                    <a:pt x="41141" y="31602"/>
                    <a:pt x="37312" y="27611"/>
                  </a:cubicBezTo>
                  <a:cubicBezTo>
                    <a:pt x="33483" y="23620"/>
                    <a:pt x="28921" y="21665"/>
                    <a:pt x="23463" y="21665"/>
                  </a:cubicBezTo>
                  <a:cubicBezTo>
                    <a:pt x="20611" y="21665"/>
                    <a:pt x="17841" y="22317"/>
                    <a:pt x="15071" y="23702"/>
                  </a:cubicBezTo>
                  <a:lnTo>
                    <a:pt x="17027" y="12788"/>
                  </a:lnTo>
                  <a:lnTo>
                    <a:pt x="40245" y="12788"/>
                  </a:lnTo>
                  <a:lnTo>
                    <a:pt x="40245" y="1303"/>
                  </a:lnTo>
                  <a:lnTo>
                    <a:pt x="7739" y="1303"/>
                  </a:lnTo>
                  <a:lnTo>
                    <a:pt x="1466" y="34697"/>
                  </a:lnTo>
                  <a:lnTo>
                    <a:pt x="11405" y="36163"/>
                  </a:lnTo>
                  <a:cubicBezTo>
                    <a:pt x="14175" y="33068"/>
                    <a:pt x="17353" y="31521"/>
                    <a:pt x="20937" y="31521"/>
                  </a:cubicBezTo>
                  <a:cubicBezTo>
                    <a:pt x="23789" y="31521"/>
                    <a:pt x="26070" y="32498"/>
                    <a:pt x="27862" y="34453"/>
                  </a:cubicBezTo>
                  <a:cubicBezTo>
                    <a:pt x="29654" y="36408"/>
                    <a:pt x="30469" y="39340"/>
                    <a:pt x="30469" y="43331"/>
                  </a:cubicBezTo>
                  <a:cubicBezTo>
                    <a:pt x="30469" y="47566"/>
                    <a:pt x="29573" y="50661"/>
                    <a:pt x="27781" y="52779"/>
                  </a:cubicBezTo>
                  <a:cubicBezTo>
                    <a:pt x="25988" y="54897"/>
                    <a:pt x="23789" y="55874"/>
                    <a:pt x="21263" y="55874"/>
                  </a:cubicBezTo>
                  <a:cubicBezTo>
                    <a:pt x="18982" y="55874"/>
                    <a:pt x="17027" y="55060"/>
                    <a:pt x="15316" y="53430"/>
                  </a:cubicBezTo>
                  <a:cubicBezTo>
                    <a:pt x="13605" y="51802"/>
                    <a:pt x="12546" y="49602"/>
                    <a:pt x="12220" y="46833"/>
                  </a:cubicBezTo>
                  <a:lnTo>
                    <a:pt x="0" y="48136"/>
                  </a:lnTo>
                  <a:cubicBezTo>
                    <a:pt x="733" y="53512"/>
                    <a:pt x="2933" y="57747"/>
                    <a:pt x="6680" y="60924"/>
                  </a:cubicBezTo>
                  <a:lnTo>
                    <a:pt x="6680" y="60924"/>
                  </a:lnTo>
                  <a:close/>
                  <a:moveTo>
                    <a:pt x="55805" y="6679"/>
                  </a:moveTo>
                  <a:cubicBezTo>
                    <a:pt x="51569" y="11973"/>
                    <a:pt x="49532" y="20688"/>
                    <a:pt x="49532" y="32742"/>
                  </a:cubicBezTo>
                  <a:cubicBezTo>
                    <a:pt x="49532" y="44797"/>
                    <a:pt x="51406" y="53594"/>
                    <a:pt x="55235" y="58399"/>
                  </a:cubicBezTo>
                  <a:cubicBezTo>
                    <a:pt x="59064" y="63204"/>
                    <a:pt x="64115" y="65566"/>
                    <a:pt x="70307" y="65566"/>
                  </a:cubicBezTo>
                  <a:cubicBezTo>
                    <a:pt x="76498" y="65566"/>
                    <a:pt x="81386" y="63367"/>
                    <a:pt x="84808" y="58969"/>
                  </a:cubicBezTo>
                  <a:cubicBezTo>
                    <a:pt x="89044" y="53675"/>
                    <a:pt x="91081" y="44960"/>
                    <a:pt x="91081" y="32824"/>
                  </a:cubicBezTo>
                  <a:cubicBezTo>
                    <a:pt x="91081" y="20688"/>
                    <a:pt x="88963" y="11973"/>
                    <a:pt x="84808" y="6679"/>
                  </a:cubicBezTo>
                  <a:cubicBezTo>
                    <a:pt x="81305" y="2281"/>
                    <a:pt x="76417" y="0"/>
                    <a:pt x="70225" y="0"/>
                  </a:cubicBezTo>
                  <a:cubicBezTo>
                    <a:pt x="64034" y="0"/>
                    <a:pt x="59146" y="2199"/>
                    <a:pt x="55724" y="6597"/>
                  </a:cubicBezTo>
                  <a:lnTo>
                    <a:pt x="55724" y="6597"/>
                  </a:lnTo>
                  <a:close/>
                  <a:moveTo>
                    <a:pt x="74299" y="11729"/>
                  </a:moveTo>
                  <a:cubicBezTo>
                    <a:pt x="75439" y="12706"/>
                    <a:pt x="76417" y="14579"/>
                    <a:pt x="77150" y="17349"/>
                  </a:cubicBezTo>
                  <a:cubicBezTo>
                    <a:pt x="77883" y="20199"/>
                    <a:pt x="78291" y="25331"/>
                    <a:pt x="78291" y="32824"/>
                  </a:cubicBezTo>
                  <a:cubicBezTo>
                    <a:pt x="78291" y="40317"/>
                    <a:pt x="77883" y="45693"/>
                    <a:pt x="76987" y="48869"/>
                  </a:cubicBezTo>
                  <a:cubicBezTo>
                    <a:pt x="76335" y="51313"/>
                    <a:pt x="75439" y="53023"/>
                    <a:pt x="74299" y="54001"/>
                  </a:cubicBezTo>
                  <a:cubicBezTo>
                    <a:pt x="73158" y="54978"/>
                    <a:pt x="71773" y="55385"/>
                    <a:pt x="70307" y="55385"/>
                  </a:cubicBezTo>
                  <a:cubicBezTo>
                    <a:pt x="68840" y="55385"/>
                    <a:pt x="67537" y="54897"/>
                    <a:pt x="66315" y="54001"/>
                  </a:cubicBezTo>
                  <a:cubicBezTo>
                    <a:pt x="65174" y="53105"/>
                    <a:pt x="64197" y="51231"/>
                    <a:pt x="63463" y="48381"/>
                  </a:cubicBezTo>
                  <a:cubicBezTo>
                    <a:pt x="62730" y="45530"/>
                    <a:pt x="62323" y="40399"/>
                    <a:pt x="62323" y="32905"/>
                  </a:cubicBezTo>
                  <a:cubicBezTo>
                    <a:pt x="62323" y="25412"/>
                    <a:pt x="62730" y="20036"/>
                    <a:pt x="63626" y="16860"/>
                  </a:cubicBezTo>
                  <a:cubicBezTo>
                    <a:pt x="64278" y="14416"/>
                    <a:pt x="65174" y="12706"/>
                    <a:pt x="66315" y="11729"/>
                  </a:cubicBezTo>
                  <a:cubicBezTo>
                    <a:pt x="67455" y="10751"/>
                    <a:pt x="68840" y="10344"/>
                    <a:pt x="70307" y="10344"/>
                  </a:cubicBezTo>
                  <a:cubicBezTo>
                    <a:pt x="71773" y="10344"/>
                    <a:pt x="73077" y="10833"/>
                    <a:pt x="74299" y="11729"/>
                  </a:cubicBezTo>
                  <a:lnTo>
                    <a:pt x="74299" y="11729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48DDD80F-5291-7278-3E4A-819C3195D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4931" y="1560130"/>
              <a:ext cx="88718" cy="16126"/>
            </a:xfrm>
            <a:custGeom>
              <a:avLst/>
              <a:gdLst>
                <a:gd name="connsiteX0" fmla="*/ 222 w 88718"/>
                <a:gd name="connsiteY0" fmla="*/ 434 h 16126"/>
                <a:gd name="connsiteX1" fmla="*/ 88940 w 88718"/>
                <a:gd name="connsiteY1" fmla="*/ 434 h 16126"/>
                <a:gd name="connsiteX2" fmla="*/ 88940 w 88718"/>
                <a:gd name="connsiteY2" fmla="*/ 16561 h 16126"/>
                <a:gd name="connsiteX3" fmla="*/ 222 w 88718"/>
                <a:gd name="connsiteY3" fmla="*/ 16561 h 16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18" h="16126">
                  <a:moveTo>
                    <a:pt x="222" y="434"/>
                  </a:moveTo>
                  <a:lnTo>
                    <a:pt x="88940" y="434"/>
                  </a:lnTo>
                  <a:lnTo>
                    <a:pt x="88940" y="16561"/>
                  </a:lnTo>
                  <a:lnTo>
                    <a:pt x="222" y="16561"/>
                  </a:lnTo>
                  <a:close/>
                </a:path>
              </a:pathLst>
            </a:custGeom>
          </p:spPr>
        </p:pic>
        <p:grpSp>
          <p:nvGrpSpPr>
            <p:cNvPr id="65" name="그래픽 260">
              <a:extLst>
                <a:ext uri="{FF2B5EF4-FFF2-40B4-BE49-F238E27FC236}">
                  <a16:creationId xmlns:a16="http://schemas.microsoft.com/office/drawing/2014/main" id="{A20DF67A-809E-2CA2-A31B-889B49522F1F}"/>
                </a:ext>
              </a:extLst>
            </p:cNvPr>
            <p:cNvGrpSpPr/>
            <p:nvPr/>
          </p:nvGrpSpPr>
          <p:grpSpPr>
            <a:xfrm>
              <a:off x="4624931" y="1343150"/>
              <a:ext cx="88962" cy="258030"/>
              <a:chOff x="5569473" y="3332727"/>
              <a:chExt cx="88962" cy="258030"/>
            </a:xfrm>
            <a:noFill/>
          </p:grpSpPr>
          <p:sp>
            <p:nvSpPr>
              <p:cNvPr id="66" name="자유형 65">
                <a:extLst>
                  <a:ext uri="{FF2B5EF4-FFF2-40B4-BE49-F238E27FC236}">
                    <a16:creationId xmlns:a16="http://schemas.microsoft.com/office/drawing/2014/main" id="{A81D9090-D249-5144-933F-865370C0C804}"/>
                  </a:ext>
                </a:extLst>
              </p:cNvPr>
              <p:cNvSpPr/>
              <p:nvPr/>
            </p:nvSpPr>
            <p:spPr>
              <a:xfrm>
                <a:off x="5569473" y="3546368"/>
                <a:ext cx="88962" cy="18406"/>
              </a:xfrm>
              <a:custGeom>
                <a:avLst/>
                <a:gdLst>
                  <a:gd name="connsiteX0" fmla="*/ 0 w 88962"/>
                  <a:gd name="connsiteY0" fmla="*/ 0 h 5864"/>
                  <a:gd name="connsiteX1" fmla="*/ 88963 w 88962"/>
                  <a:gd name="connsiteY1" fmla="*/ 0 h 5864"/>
                  <a:gd name="connsiteX2" fmla="*/ 88963 w 88962"/>
                  <a:gd name="connsiteY2" fmla="*/ 5864 h 5864"/>
                  <a:gd name="connsiteX3" fmla="*/ 0 w 88962"/>
                  <a:gd name="connsiteY3" fmla="*/ 5864 h 5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62" h="5864">
                    <a:moveTo>
                      <a:pt x="0" y="0"/>
                    </a:moveTo>
                    <a:lnTo>
                      <a:pt x="88963" y="0"/>
                    </a:lnTo>
                    <a:lnTo>
                      <a:pt x="88963" y="5864"/>
                    </a:lnTo>
                    <a:lnTo>
                      <a:pt x="0" y="5864"/>
                    </a:lnTo>
                    <a:close/>
                  </a:path>
                </a:pathLst>
              </a:custGeom>
              <a:noFill/>
              <a:ln w="1756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7" name="자유형 66">
                <a:extLst>
                  <a:ext uri="{FF2B5EF4-FFF2-40B4-BE49-F238E27FC236}">
                    <a16:creationId xmlns:a16="http://schemas.microsoft.com/office/drawing/2014/main" id="{E131FDE1-E2CC-829F-C321-D4CDB3B3EB9A}"/>
                  </a:ext>
                </a:extLst>
              </p:cNvPr>
              <p:cNvSpPr/>
              <p:nvPr/>
            </p:nvSpPr>
            <p:spPr>
              <a:xfrm>
                <a:off x="5569473" y="3332727"/>
                <a:ext cx="87985" cy="258030"/>
              </a:xfrm>
              <a:custGeom>
                <a:avLst/>
                <a:gdLst>
                  <a:gd name="connsiteX0" fmla="*/ 43993 w 87985"/>
                  <a:gd name="connsiteY0" fmla="*/ 0 h 258030"/>
                  <a:gd name="connsiteX1" fmla="*/ 43993 w 87985"/>
                  <a:gd name="connsiteY1" fmla="*/ 211116 h 258030"/>
                  <a:gd name="connsiteX2" fmla="*/ 17597 w 87985"/>
                  <a:gd name="connsiteY2" fmla="*/ 0 h 258030"/>
                  <a:gd name="connsiteX3" fmla="*/ 71366 w 87985"/>
                  <a:gd name="connsiteY3" fmla="*/ 0 h 258030"/>
                  <a:gd name="connsiteX4" fmla="*/ 43993 w 87985"/>
                  <a:gd name="connsiteY4" fmla="*/ 234573 h 258030"/>
                  <a:gd name="connsiteX5" fmla="*/ 43993 w 87985"/>
                  <a:gd name="connsiteY5" fmla="*/ 258030 h 258030"/>
                  <a:gd name="connsiteX6" fmla="*/ 17597 w 87985"/>
                  <a:gd name="connsiteY6" fmla="*/ 258030 h 258030"/>
                  <a:gd name="connsiteX7" fmla="*/ 71366 w 87985"/>
                  <a:gd name="connsiteY7" fmla="*/ 258030 h 258030"/>
                  <a:gd name="connsiteX8" fmla="*/ 0 w 87985"/>
                  <a:gd name="connsiteY8" fmla="*/ 234573 h 258030"/>
                  <a:gd name="connsiteX9" fmla="*/ 87985 w 87985"/>
                  <a:gd name="connsiteY9" fmla="*/ 234573 h 258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7985" h="258030">
                    <a:moveTo>
                      <a:pt x="43993" y="0"/>
                    </a:moveTo>
                    <a:lnTo>
                      <a:pt x="43993" y="211116"/>
                    </a:lnTo>
                    <a:moveTo>
                      <a:pt x="17597" y="0"/>
                    </a:moveTo>
                    <a:lnTo>
                      <a:pt x="71366" y="0"/>
                    </a:lnTo>
                    <a:moveTo>
                      <a:pt x="43993" y="234573"/>
                    </a:moveTo>
                    <a:lnTo>
                      <a:pt x="43993" y="258030"/>
                    </a:lnTo>
                    <a:moveTo>
                      <a:pt x="17597" y="258030"/>
                    </a:moveTo>
                    <a:lnTo>
                      <a:pt x="71366" y="258030"/>
                    </a:lnTo>
                    <a:moveTo>
                      <a:pt x="0" y="234573"/>
                    </a:moveTo>
                    <a:lnTo>
                      <a:pt x="87985" y="234573"/>
                    </a:lnTo>
                  </a:path>
                </a:pathLst>
              </a:custGeom>
              <a:noFill/>
              <a:ln w="17566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68" name="자유형 67">
              <a:extLst>
                <a:ext uri="{FF2B5EF4-FFF2-40B4-BE49-F238E27FC236}">
                  <a16:creationId xmlns:a16="http://schemas.microsoft.com/office/drawing/2014/main" id="{B257A1BE-8BAF-03A2-9287-AB09E83F21B5}"/>
                </a:ext>
              </a:extLst>
            </p:cNvPr>
            <p:cNvSpPr/>
            <p:nvPr/>
          </p:nvSpPr>
          <p:spPr>
            <a:xfrm>
              <a:off x="4775484" y="1833310"/>
              <a:ext cx="106559" cy="8144"/>
            </a:xfrm>
            <a:custGeom>
              <a:avLst/>
              <a:gdLst>
                <a:gd name="connsiteX0" fmla="*/ 0 w 106559"/>
                <a:gd name="connsiteY0" fmla="*/ 0 h 8144"/>
                <a:gd name="connsiteX1" fmla="*/ 106560 w 106559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559" h="8144">
                  <a:moveTo>
                    <a:pt x="0" y="0"/>
                  </a:moveTo>
                  <a:lnTo>
                    <a:pt x="106560" y="0"/>
                  </a:lnTo>
                </a:path>
              </a:pathLst>
            </a:custGeom>
            <a:ln w="1756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9" name="자유형 68">
              <a:extLst>
                <a:ext uri="{FF2B5EF4-FFF2-40B4-BE49-F238E27FC236}">
                  <a16:creationId xmlns:a16="http://schemas.microsoft.com/office/drawing/2014/main" id="{A94AC3F5-AA33-284B-EA77-C3A01804CAD0}"/>
                </a:ext>
              </a:extLst>
            </p:cNvPr>
            <p:cNvSpPr/>
            <p:nvPr/>
          </p:nvSpPr>
          <p:spPr>
            <a:xfrm>
              <a:off x="4784282" y="1765381"/>
              <a:ext cx="87985" cy="68417"/>
            </a:xfrm>
            <a:custGeom>
              <a:avLst/>
              <a:gdLst>
                <a:gd name="connsiteX0" fmla="*/ 43993 w 87985"/>
                <a:gd name="connsiteY0" fmla="*/ 0 h 68417"/>
                <a:gd name="connsiteX1" fmla="*/ 43993 w 87985"/>
                <a:gd name="connsiteY1" fmla="*/ 67440 h 68417"/>
                <a:gd name="connsiteX2" fmla="*/ 17597 w 87985"/>
                <a:gd name="connsiteY2" fmla="*/ 0 h 68417"/>
                <a:gd name="connsiteX3" fmla="*/ 71366 w 87985"/>
                <a:gd name="connsiteY3" fmla="*/ 0 h 68417"/>
                <a:gd name="connsiteX4" fmla="*/ 0 w 87985"/>
                <a:gd name="connsiteY4" fmla="*/ 68417 h 68417"/>
                <a:gd name="connsiteX5" fmla="*/ 87985 w 87985"/>
                <a:gd name="connsiteY5" fmla="*/ 68417 h 6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985" h="68417">
                  <a:moveTo>
                    <a:pt x="43993" y="0"/>
                  </a:moveTo>
                  <a:lnTo>
                    <a:pt x="43993" y="67440"/>
                  </a:lnTo>
                  <a:moveTo>
                    <a:pt x="17597" y="0"/>
                  </a:moveTo>
                  <a:lnTo>
                    <a:pt x="71366" y="0"/>
                  </a:lnTo>
                  <a:moveTo>
                    <a:pt x="0" y="68417"/>
                  </a:moveTo>
                  <a:lnTo>
                    <a:pt x="87985" y="68417"/>
                  </a:lnTo>
                </a:path>
              </a:pathLst>
            </a:custGeom>
            <a:noFill/>
            <a:ln w="17566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0" name="자유형 69">
              <a:extLst>
                <a:ext uri="{FF2B5EF4-FFF2-40B4-BE49-F238E27FC236}">
                  <a16:creationId xmlns:a16="http://schemas.microsoft.com/office/drawing/2014/main" id="{40BBACA1-EE00-61BB-15F0-D82F5D694DEF}"/>
                </a:ext>
              </a:extLst>
            </p:cNvPr>
            <p:cNvSpPr/>
            <p:nvPr/>
          </p:nvSpPr>
          <p:spPr>
            <a:xfrm>
              <a:off x="4943633" y="1818160"/>
              <a:ext cx="88962" cy="3909"/>
            </a:xfrm>
            <a:custGeom>
              <a:avLst/>
              <a:gdLst>
                <a:gd name="connsiteX0" fmla="*/ 0 w 88962"/>
                <a:gd name="connsiteY0" fmla="*/ 0 h 3909"/>
                <a:gd name="connsiteX1" fmla="*/ 88963 w 88962"/>
                <a:gd name="connsiteY1" fmla="*/ 0 h 3909"/>
                <a:gd name="connsiteX2" fmla="*/ 88963 w 88962"/>
                <a:gd name="connsiteY2" fmla="*/ 3910 h 3909"/>
                <a:gd name="connsiteX3" fmla="*/ 0 w 88962"/>
                <a:gd name="connsiteY3" fmla="*/ 3910 h 3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62" h="3909">
                  <a:moveTo>
                    <a:pt x="0" y="0"/>
                  </a:moveTo>
                  <a:lnTo>
                    <a:pt x="88963" y="0"/>
                  </a:lnTo>
                  <a:lnTo>
                    <a:pt x="88963" y="3910"/>
                  </a:lnTo>
                  <a:lnTo>
                    <a:pt x="0" y="3910"/>
                  </a:lnTo>
                  <a:close/>
                </a:path>
              </a:pathLst>
            </a:custGeom>
            <a:solidFill>
              <a:srgbClr val="919191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71" name="그래픽 260">
              <a:extLst>
                <a:ext uri="{FF2B5EF4-FFF2-40B4-BE49-F238E27FC236}">
                  <a16:creationId xmlns:a16="http://schemas.microsoft.com/office/drawing/2014/main" id="{0FB40ADB-2F0A-E33B-ABD9-90FF26C2ED3E}"/>
                </a:ext>
              </a:extLst>
            </p:cNvPr>
            <p:cNvGrpSpPr/>
            <p:nvPr/>
          </p:nvGrpSpPr>
          <p:grpSpPr>
            <a:xfrm>
              <a:off x="4943633" y="1776132"/>
              <a:ext cx="88962" cy="56688"/>
              <a:chOff x="5888175" y="3765709"/>
              <a:chExt cx="88962" cy="56688"/>
            </a:xfrm>
            <a:noFill/>
          </p:grpSpPr>
          <p:sp>
            <p:nvSpPr>
              <p:cNvPr id="72" name="자유형 71">
                <a:extLst>
                  <a:ext uri="{FF2B5EF4-FFF2-40B4-BE49-F238E27FC236}">
                    <a16:creationId xmlns:a16="http://schemas.microsoft.com/office/drawing/2014/main" id="{0B8D7A0B-3BA8-F9F2-C87C-C04987B0B9DB}"/>
                  </a:ext>
                </a:extLst>
              </p:cNvPr>
              <p:cNvSpPr/>
              <p:nvPr/>
            </p:nvSpPr>
            <p:spPr>
              <a:xfrm>
                <a:off x="5888175" y="3807737"/>
                <a:ext cx="88962" cy="3909"/>
              </a:xfrm>
              <a:custGeom>
                <a:avLst/>
                <a:gdLst>
                  <a:gd name="connsiteX0" fmla="*/ 0 w 88962"/>
                  <a:gd name="connsiteY0" fmla="*/ 0 h 3909"/>
                  <a:gd name="connsiteX1" fmla="*/ 88963 w 88962"/>
                  <a:gd name="connsiteY1" fmla="*/ 0 h 3909"/>
                  <a:gd name="connsiteX2" fmla="*/ 88963 w 88962"/>
                  <a:gd name="connsiteY2" fmla="*/ 3910 h 3909"/>
                  <a:gd name="connsiteX3" fmla="*/ 0 w 88962"/>
                  <a:gd name="connsiteY3" fmla="*/ 3910 h 3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62" h="3909">
                    <a:moveTo>
                      <a:pt x="0" y="0"/>
                    </a:moveTo>
                    <a:lnTo>
                      <a:pt x="88963" y="0"/>
                    </a:lnTo>
                    <a:lnTo>
                      <a:pt x="88963" y="3910"/>
                    </a:lnTo>
                    <a:lnTo>
                      <a:pt x="0" y="3910"/>
                    </a:lnTo>
                    <a:close/>
                  </a:path>
                </a:pathLst>
              </a:custGeom>
              <a:noFill/>
              <a:ln w="1756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3" name="자유형 72">
                <a:extLst>
                  <a:ext uri="{FF2B5EF4-FFF2-40B4-BE49-F238E27FC236}">
                    <a16:creationId xmlns:a16="http://schemas.microsoft.com/office/drawing/2014/main" id="{415B5F18-E887-D881-98A6-B6D12547B29B}"/>
                  </a:ext>
                </a:extLst>
              </p:cNvPr>
              <p:cNvSpPr/>
              <p:nvPr/>
            </p:nvSpPr>
            <p:spPr>
              <a:xfrm>
                <a:off x="5888175" y="3765709"/>
                <a:ext cx="87985" cy="56688"/>
              </a:xfrm>
              <a:custGeom>
                <a:avLst/>
                <a:gdLst>
                  <a:gd name="connsiteX0" fmla="*/ 43993 w 87985"/>
                  <a:gd name="connsiteY0" fmla="*/ 0 h 56688"/>
                  <a:gd name="connsiteX1" fmla="*/ 43993 w 87985"/>
                  <a:gd name="connsiteY1" fmla="*/ 33231 h 56688"/>
                  <a:gd name="connsiteX2" fmla="*/ 17597 w 87985"/>
                  <a:gd name="connsiteY2" fmla="*/ 0 h 56688"/>
                  <a:gd name="connsiteX3" fmla="*/ 71366 w 87985"/>
                  <a:gd name="connsiteY3" fmla="*/ 0 h 56688"/>
                  <a:gd name="connsiteX4" fmla="*/ 43993 w 87985"/>
                  <a:gd name="connsiteY4" fmla="*/ 54734 h 56688"/>
                  <a:gd name="connsiteX5" fmla="*/ 43993 w 87985"/>
                  <a:gd name="connsiteY5" fmla="*/ 56688 h 56688"/>
                  <a:gd name="connsiteX6" fmla="*/ 17597 w 87985"/>
                  <a:gd name="connsiteY6" fmla="*/ 56688 h 56688"/>
                  <a:gd name="connsiteX7" fmla="*/ 71366 w 87985"/>
                  <a:gd name="connsiteY7" fmla="*/ 56688 h 56688"/>
                  <a:gd name="connsiteX8" fmla="*/ 0 w 87985"/>
                  <a:gd name="connsiteY8" fmla="*/ 40073 h 56688"/>
                  <a:gd name="connsiteX9" fmla="*/ 87985 w 87985"/>
                  <a:gd name="connsiteY9" fmla="*/ 40073 h 56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7985" h="56688">
                    <a:moveTo>
                      <a:pt x="43993" y="0"/>
                    </a:moveTo>
                    <a:lnTo>
                      <a:pt x="43993" y="33231"/>
                    </a:lnTo>
                    <a:moveTo>
                      <a:pt x="17597" y="0"/>
                    </a:moveTo>
                    <a:lnTo>
                      <a:pt x="71366" y="0"/>
                    </a:lnTo>
                    <a:moveTo>
                      <a:pt x="43993" y="54734"/>
                    </a:moveTo>
                    <a:lnTo>
                      <a:pt x="43993" y="56688"/>
                    </a:lnTo>
                    <a:moveTo>
                      <a:pt x="17597" y="56688"/>
                    </a:moveTo>
                    <a:lnTo>
                      <a:pt x="71366" y="56688"/>
                    </a:lnTo>
                    <a:moveTo>
                      <a:pt x="0" y="40073"/>
                    </a:moveTo>
                    <a:lnTo>
                      <a:pt x="87985" y="40073"/>
                    </a:lnTo>
                  </a:path>
                </a:pathLst>
              </a:custGeom>
              <a:noFill/>
              <a:ln w="17566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74" name="자유형 73">
              <a:extLst>
                <a:ext uri="{FF2B5EF4-FFF2-40B4-BE49-F238E27FC236}">
                  <a16:creationId xmlns:a16="http://schemas.microsoft.com/office/drawing/2014/main" id="{43931D71-D063-2B49-2CE7-F4C3294A63A0}"/>
                </a:ext>
              </a:extLst>
            </p:cNvPr>
            <p:cNvSpPr/>
            <p:nvPr/>
          </p:nvSpPr>
          <p:spPr>
            <a:xfrm>
              <a:off x="5102984" y="1527876"/>
              <a:ext cx="88962" cy="5864"/>
            </a:xfrm>
            <a:custGeom>
              <a:avLst/>
              <a:gdLst>
                <a:gd name="connsiteX0" fmla="*/ 0 w 88962"/>
                <a:gd name="connsiteY0" fmla="*/ 0 h 5864"/>
                <a:gd name="connsiteX1" fmla="*/ 88963 w 88962"/>
                <a:gd name="connsiteY1" fmla="*/ 0 h 5864"/>
                <a:gd name="connsiteX2" fmla="*/ 88963 w 88962"/>
                <a:gd name="connsiteY2" fmla="*/ 5864 h 5864"/>
                <a:gd name="connsiteX3" fmla="*/ 0 w 88962"/>
                <a:gd name="connsiteY3" fmla="*/ 5864 h 5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62" h="5864">
                  <a:moveTo>
                    <a:pt x="0" y="0"/>
                  </a:moveTo>
                  <a:lnTo>
                    <a:pt x="88963" y="0"/>
                  </a:lnTo>
                  <a:lnTo>
                    <a:pt x="88963" y="5864"/>
                  </a:lnTo>
                  <a:lnTo>
                    <a:pt x="0" y="5864"/>
                  </a:lnTo>
                  <a:close/>
                </a:path>
              </a:pathLst>
            </a:custGeom>
            <a:solidFill>
              <a:srgbClr val="DBDBDB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5" name="자유형 74">
              <a:extLst>
                <a:ext uri="{FF2B5EF4-FFF2-40B4-BE49-F238E27FC236}">
                  <a16:creationId xmlns:a16="http://schemas.microsoft.com/office/drawing/2014/main" id="{BD64F649-9CA9-429F-1049-6AD876148B55}"/>
                </a:ext>
              </a:extLst>
            </p:cNvPr>
            <p:cNvSpPr/>
            <p:nvPr/>
          </p:nvSpPr>
          <p:spPr>
            <a:xfrm>
              <a:off x="5102984" y="1527876"/>
              <a:ext cx="88962" cy="5864"/>
            </a:xfrm>
            <a:custGeom>
              <a:avLst/>
              <a:gdLst>
                <a:gd name="connsiteX0" fmla="*/ 0 w 88962"/>
                <a:gd name="connsiteY0" fmla="*/ 0 h 5864"/>
                <a:gd name="connsiteX1" fmla="*/ 88963 w 88962"/>
                <a:gd name="connsiteY1" fmla="*/ 0 h 5864"/>
                <a:gd name="connsiteX2" fmla="*/ 88963 w 88962"/>
                <a:gd name="connsiteY2" fmla="*/ 5864 h 5864"/>
                <a:gd name="connsiteX3" fmla="*/ 0 w 88962"/>
                <a:gd name="connsiteY3" fmla="*/ 5864 h 5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62" h="5864">
                  <a:moveTo>
                    <a:pt x="0" y="0"/>
                  </a:moveTo>
                  <a:lnTo>
                    <a:pt x="88963" y="0"/>
                  </a:lnTo>
                  <a:lnTo>
                    <a:pt x="88963" y="5864"/>
                  </a:lnTo>
                  <a:lnTo>
                    <a:pt x="0" y="5864"/>
                  </a:lnTo>
                  <a:close/>
                </a:path>
              </a:pathLst>
            </a:custGeom>
            <a:noFill/>
            <a:ln w="1756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6" name="자유형 75">
              <a:extLst>
                <a:ext uri="{FF2B5EF4-FFF2-40B4-BE49-F238E27FC236}">
                  <a16:creationId xmlns:a16="http://schemas.microsoft.com/office/drawing/2014/main" id="{44322A9E-19EB-A4A7-9257-05105CE151A8}"/>
                </a:ext>
              </a:extLst>
            </p:cNvPr>
            <p:cNvSpPr/>
            <p:nvPr/>
          </p:nvSpPr>
          <p:spPr>
            <a:xfrm>
              <a:off x="5102984" y="1413522"/>
              <a:ext cx="87985" cy="164201"/>
            </a:xfrm>
            <a:custGeom>
              <a:avLst/>
              <a:gdLst>
                <a:gd name="connsiteX0" fmla="*/ 43993 w 87985"/>
                <a:gd name="connsiteY0" fmla="*/ 0 h 164201"/>
                <a:gd name="connsiteX1" fmla="*/ 43993 w 87985"/>
                <a:gd name="connsiteY1" fmla="*/ 105558 h 164201"/>
                <a:gd name="connsiteX2" fmla="*/ 17597 w 87985"/>
                <a:gd name="connsiteY2" fmla="*/ 0 h 164201"/>
                <a:gd name="connsiteX3" fmla="*/ 71366 w 87985"/>
                <a:gd name="connsiteY3" fmla="*/ 0 h 164201"/>
                <a:gd name="connsiteX4" fmla="*/ 43993 w 87985"/>
                <a:gd name="connsiteY4" fmla="*/ 129015 h 164201"/>
                <a:gd name="connsiteX5" fmla="*/ 43993 w 87985"/>
                <a:gd name="connsiteY5" fmla="*/ 164201 h 164201"/>
                <a:gd name="connsiteX6" fmla="*/ 17597 w 87985"/>
                <a:gd name="connsiteY6" fmla="*/ 164201 h 164201"/>
                <a:gd name="connsiteX7" fmla="*/ 71366 w 87985"/>
                <a:gd name="connsiteY7" fmla="*/ 164201 h 164201"/>
                <a:gd name="connsiteX8" fmla="*/ 0 w 87985"/>
                <a:gd name="connsiteY8" fmla="*/ 117286 h 164201"/>
                <a:gd name="connsiteX9" fmla="*/ 87985 w 87985"/>
                <a:gd name="connsiteY9" fmla="*/ 117286 h 16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985" h="164201">
                  <a:moveTo>
                    <a:pt x="43993" y="0"/>
                  </a:moveTo>
                  <a:lnTo>
                    <a:pt x="43993" y="105558"/>
                  </a:lnTo>
                  <a:moveTo>
                    <a:pt x="17597" y="0"/>
                  </a:moveTo>
                  <a:lnTo>
                    <a:pt x="71366" y="0"/>
                  </a:lnTo>
                  <a:moveTo>
                    <a:pt x="43993" y="129015"/>
                  </a:moveTo>
                  <a:lnTo>
                    <a:pt x="43993" y="164201"/>
                  </a:lnTo>
                  <a:moveTo>
                    <a:pt x="17597" y="164201"/>
                  </a:moveTo>
                  <a:lnTo>
                    <a:pt x="71366" y="164201"/>
                  </a:lnTo>
                  <a:moveTo>
                    <a:pt x="0" y="117286"/>
                  </a:moveTo>
                  <a:lnTo>
                    <a:pt x="87985" y="117286"/>
                  </a:lnTo>
                </a:path>
              </a:pathLst>
            </a:custGeom>
            <a:noFill/>
            <a:ln w="17566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7" name="자유형 76">
              <a:extLst>
                <a:ext uri="{FF2B5EF4-FFF2-40B4-BE49-F238E27FC236}">
                  <a16:creationId xmlns:a16="http://schemas.microsoft.com/office/drawing/2014/main" id="{D50AF908-2291-FD67-4363-D38B0784E76A}"/>
                </a:ext>
              </a:extLst>
            </p:cNvPr>
            <p:cNvSpPr/>
            <p:nvPr/>
          </p:nvSpPr>
          <p:spPr>
            <a:xfrm>
              <a:off x="5253537" y="1536673"/>
              <a:ext cx="106559" cy="8144"/>
            </a:xfrm>
            <a:custGeom>
              <a:avLst/>
              <a:gdLst>
                <a:gd name="connsiteX0" fmla="*/ 0 w 106559"/>
                <a:gd name="connsiteY0" fmla="*/ 0 h 8144"/>
                <a:gd name="connsiteX1" fmla="*/ 106560 w 106559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559" h="8144">
                  <a:moveTo>
                    <a:pt x="0" y="0"/>
                  </a:moveTo>
                  <a:lnTo>
                    <a:pt x="106560" y="0"/>
                  </a:lnTo>
                </a:path>
              </a:pathLst>
            </a:custGeom>
            <a:ln w="1756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8" name="자유형 77">
              <a:extLst>
                <a:ext uri="{FF2B5EF4-FFF2-40B4-BE49-F238E27FC236}">
                  <a16:creationId xmlns:a16="http://schemas.microsoft.com/office/drawing/2014/main" id="{6D8DBA5E-5B3F-7038-CE82-8C7DF7C6C640}"/>
                </a:ext>
              </a:extLst>
            </p:cNvPr>
            <p:cNvSpPr/>
            <p:nvPr/>
          </p:nvSpPr>
          <p:spPr>
            <a:xfrm>
              <a:off x="5262335" y="1526899"/>
              <a:ext cx="87985" cy="132924"/>
            </a:xfrm>
            <a:custGeom>
              <a:avLst/>
              <a:gdLst>
                <a:gd name="connsiteX0" fmla="*/ 43993 w 87985"/>
                <a:gd name="connsiteY0" fmla="*/ 0 h 132924"/>
                <a:gd name="connsiteX1" fmla="*/ 43993 w 87985"/>
                <a:gd name="connsiteY1" fmla="*/ 3910 h 132924"/>
                <a:gd name="connsiteX2" fmla="*/ 17597 w 87985"/>
                <a:gd name="connsiteY2" fmla="*/ 0 h 132924"/>
                <a:gd name="connsiteX3" fmla="*/ 71366 w 87985"/>
                <a:gd name="connsiteY3" fmla="*/ 0 h 132924"/>
                <a:gd name="connsiteX4" fmla="*/ 43993 w 87985"/>
                <a:gd name="connsiteY4" fmla="*/ 15638 h 132924"/>
                <a:gd name="connsiteX5" fmla="*/ 43993 w 87985"/>
                <a:gd name="connsiteY5" fmla="*/ 132925 h 132924"/>
                <a:gd name="connsiteX6" fmla="*/ 17597 w 87985"/>
                <a:gd name="connsiteY6" fmla="*/ 132925 h 132924"/>
                <a:gd name="connsiteX7" fmla="*/ 71366 w 87985"/>
                <a:gd name="connsiteY7" fmla="*/ 132925 h 132924"/>
                <a:gd name="connsiteX8" fmla="*/ 0 w 87985"/>
                <a:gd name="connsiteY8" fmla="*/ 3910 h 132924"/>
                <a:gd name="connsiteX9" fmla="*/ 87985 w 87985"/>
                <a:gd name="connsiteY9" fmla="*/ 3910 h 1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985" h="132924">
                  <a:moveTo>
                    <a:pt x="43993" y="0"/>
                  </a:moveTo>
                  <a:lnTo>
                    <a:pt x="43993" y="3910"/>
                  </a:lnTo>
                  <a:moveTo>
                    <a:pt x="17597" y="0"/>
                  </a:moveTo>
                  <a:lnTo>
                    <a:pt x="71366" y="0"/>
                  </a:lnTo>
                  <a:moveTo>
                    <a:pt x="43993" y="15638"/>
                  </a:moveTo>
                  <a:lnTo>
                    <a:pt x="43993" y="132925"/>
                  </a:lnTo>
                  <a:moveTo>
                    <a:pt x="17597" y="132925"/>
                  </a:moveTo>
                  <a:lnTo>
                    <a:pt x="71366" y="132925"/>
                  </a:lnTo>
                  <a:moveTo>
                    <a:pt x="0" y="3910"/>
                  </a:moveTo>
                  <a:lnTo>
                    <a:pt x="87985" y="3910"/>
                  </a:lnTo>
                </a:path>
              </a:pathLst>
            </a:custGeom>
            <a:noFill/>
            <a:ln w="17566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 78">
              <a:extLst>
                <a:ext uri="{FF2B5EF4-FFF2-40B4-BE49-F238E27FC236}">
                  <a16:creationId xmlns:a16="http://schemas.microsoft.com/office/drawing/2014/main" id="{4C63CFAD-0CA7-A431-42B1-E0CFEE9E7EAC}"/>
                </a:ext>
              </a:extLst>
            </p:cNvPr>
            <p:cNvSpPr/>
            <p:nvPr/>
          </p:nvSpPr>
          <p:spPr>
            <a:xfrm>
              <a:off x="5412888" y="1415965"/>
              <a:ext cx="106559" cy="8144"/>
            </a:xfrm>
            <a:custGeom>
              <a:avLst/>
              <a:gdLst>
                <a:gd name="connsiteX0" fmla="*/ 0 w 106559"/>
                <a:gd name="connsiteY0" fmla="*/ 0 h 8144"/>
                <a:gd name="connsiteX1" fmla="*/ 106560 w 106559"/>
                <a:gd name="connsiteY1" fmla="*/ 0 h 8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6559" h="8144">
                  <a:moveTo>
                    <a:pt x="0" y="0"/>
                  </a:moveTo>
                  <a:lnTo>
                    <a:pt x="106560" y="0"/>
                  </a:lnTo>
                </a:path>
              </a:pathLst>
            </a:custGeom>
            <a:ln w="1756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0" name="자유형 79">
              <a:extLst>
                <a:ext uri="{FF2B5EF4-FFF2-40B4-BE49-F238E27FC236}">
                  <a16:creationId xmlns:a16="http://schemas.microsoft.com/office/drawing/2014/main" id="{651482A9-1F3D-EC28-8BD0-FC52A5F07474}"/>
                </a:ext>
              </a:extLst>
            </p:cNvPr>
            <p:cNvSpPr/>
            <p:nvPr/>
          </p:nvSpPr>
          <p:spPr>
            <a:xfrm>
              <a:off x="5421686" y="1409612"/>
              <a:ext cx="87985" cy="74281"/>
            </a:xfrm>
            <a:custGeom>
              <a:avLst/>
              <a:gdLst>
                <a:gd name="connsiteX0" fmla="*/ 43993 w 87985"/>
                <a:gd name="connsiteY0" fmla="*/ 0 h 74281"/>
                <a:gd name="connsiteX1" fmla="*/ 43993 w 87985"/>
                <a:gd name="connsiteY1" fmla="*/ 3910 h 74281"/>
                <a:gd name="connsiteX2" fmla="*/ 17597 w 87985"/>
                <a:gd name="connsiteY2" fmla="*/ 0 h 74281"/>
                <a:gd name="connsiteX3" fmla="*/ 71366 w 87985"/>
                <a:gd name="connsiteY3" fmla="*/ 0 h 74281"/>
                <a:gd name="connsiteX4" fmla="*/ 43993 w 87985"/>
                <a:gd name="connsiteY4" fmla="*/ 8797 h 74281"/>
                <a:gd name="connsiteX5" fmla="*/ 43993 w 87985"/>
                <a:gd name="connsiteY5" fmla="*/ 74281 h 74281"/>
                <a:gd name="connsiteX6" fmla="*/ 17597 w 87985"/>
                <a:gd name="connsiteY6" fmla="*/ 74281 h 74281"/>
                <a:gd name="connsiteX7" fmla="*/ 71366 w 87985"/>
                <a:gd name="connsiteY7" fmla="*/ 74281 h 74281"/>
                <a:gd name="connsiteX8" fmla="*/ 0 w 87985"/>
                <a:gd name="connsiteY8" fmla="*/ 3910 h 74281"/>
                <a:gd name="connsiteX9" fmla="*/ 87985 w 87985"/>
                <a:gd name="connsiteY9" fmla="*/ 3910 h 7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985" h="74281">
                  <a:moveTo>
                    <a:pt x="43993" y="0"/>
                  </a:moveTo>
                  <a:lnTo>
                    <a:pt x="43993" y="3910"/>
                  </a:lnTo>
                  <a:moveTo>
                    <a:pt x="17597" y="0"/>
                  </a:moveTo>
                  <a:lnTo>
                    <a:pt x="71366" y="0"/>
                  </a:lnTo>
                  <a:moveTo>
                    <a:pt x="43993" y="8797"/>
                  </a:moveTo>
                  <a:lnTo>
                    <a:pt x="43993" y="74281"/>
                  </a:lnTo>
                  <a:moveTo>
                    <a:pt x="17597" y="74281"/>
                  </a:moveTo>
                  <a:lnTo>
                    <a:pt x="71366" y="74281"/>
                  </a:lnTo>
                  <a:moveTo>
                    <a:pt x="0" y="3910"/>
                  </a:moveTo>
                  <a:lnTo>
                    <a:pt x="87985" y="3910"/>
                  </a:lnTo>
                </a:path>
              </a:pathLst>
            </a:custGeom>
            <a:noFill/>
            <a:ln w="17566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1" name="자유형 80">
              <a:extLst>
                <a:ext uri="{FF2B5EF4-FFF2-40B4-BE49-F238E27FC236}">
                  <a16:creationId xmlns:a16="http://schemas.microsoft.com/office/drawing/2014/main" id="{F7ED84C3-F855-DF69-A645-AA7D5330D4DD}"/>
                </a:ext>
              </a:extLst>
            </p:cNvPr>
            <p:cNvSpPr/>
            <p:nvPr/>
          </p:nvSpPr>
          <p:spPr>
            <a:xfrm>
              <a:off x="5581037" y="1065572"/>
              <a:ext cx="88962" cy="33231"/>
            </a:xfrm>
            <a:custGeom>
              <a:avLst/>
              <a:gdLst>
                <a:gd name="connsiteX0" fmla="*/ 0 w 88962"/>
                <a:gd name="connsiteY0" fmla="*/ 0 h 33231"/>
                <a:gd name="connsiteX1" fmla="*/ 88963 w 88962"/>
                <a:gd name="connsiteY1" fmla="*/ 0 h 33231"/>
                <a:gd name="connsiteX2" fmla="*/ 88963 w 88962"/>
                <a:gd name="connsiteY2" fmla="*/ 33231 h 33231"/>
                <a:gd name="connsiteX3" fmla="*/ 0 w 88962"/>
                <a:gd name="connsiteY3" fmla="*/ 33231 h 3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62" h="33231">
                  <a:moveTo>
                    <a:pt x="0" y="0"/>
                  </a:moveTo>
                  <a:lnTo>
                    <a:pt x="88963" y="0"/>
                  </a:lnTo>
                  <a:lnTo>
                    <a:pt x="88963" y="33231"/>
                  </a:lnTo>
                  <a:lnTo>
                    <a:pt x="0" y="33231"/>
                  </a:lnTo>
                  <a:close/>
                </a:path>
              </a:pathLst>
            </a:custGeom>
            <a:solidFill>
              <a:srgbClr val="737373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82" name="그래픽 260">
              <a:extLst>
                <a:ext uri="{FF2B5EF4-FFF2-40B4-BE49-F238E27FC236}">
                  <a16:creationId xmlns:a16="http://schemas.microsoft.com/office/drawing/2014/main" id="{FEE8F9F7-9092-401C-D19E-1AF637DDF541}"/>
                </a:ext>
              </a:extLst>
            </p:cNvPr>
            <p:cNvGrpSpPr/>
            <p:nvPr/>
          </p:nvGrpSpPr>
          <p:grpSpPr>
            <a:xfrm>
              <a:off x="5581037" y="896484"/>
              <a:ext cx="88962" cy="281487"/>
              <a:chOff x="6525579" y="2886061"/>
              <a:chExt cx="88962" cy="281487"/>
            </a:xfrm>
            <a:noFill/>
          </p:grpSpPr>
          <p:sp>
            <p:nvSpPr>
              <p:cNvPr id="83" name="자유형 82">
                <a:extLst>
                  <a:ext uri="{FF2B5EF4-FFF2-40B4-BE49-F238E27FC236}">
                    <a16:creationId xmlns:a16="http://schemas.microsoft.com/office/drawing/2014/main" id="{A0625EFF-112E-E42C-45E6-2479BC1585F7}"/>
                  </a:ext>
                </a:extLst>
              </p:cNvPr>
              <p:cNvSpPr/>
              <p:nvPr/>
            </p:nvSpPr>
            <p:spPr>
              <a:xfrm>
                <a:off x="6525579" y="3055149"/>
                <a:ext cx="88962" cy="33231"/>
              </a:xfrm>
              <a:custGeom>
                <a:avLst/>
                <a:gdLst>
                  <a:gd name="connsiteX0" fmla="*/ 0 w 88962"/>
                  <a:gd name="connsiteY0" fmla="*/ 0 h 33231"/>
                  <a:gd name="connsiteX1" fmla="*/ 88963 w 88962"/>
                  <a:gd name="connsiteY1" fmla="*/ 0 h 33231"/>
                  <a:gd name="connsiteX2" fmla="*/ 88963 w 88962"/>
                  <a:gd name="connsiteY2" fmla="*/ 33231 h 33231"/>
                  <a:gd name="connsiteX3" fmla="*/ 0 w 88962"/>
                  <a:gd name="connsiteY3" fmla="*/ 33231 h 33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62" h="33231">
                    <a:moveTo>
                      <a:pt x="0" y="0"/>
                    </a:moveTo>
                    <a:lnTo>
                      <a:pt x="88963" y="0"/>
                    </a:lnTo>
                    <a:lnTo>
                      <a:pt x="88963" y="33231"/>
                    </a:lnTo>
                    <a:lnTo>
                      <a:pt x="0" y="33231"/>
                    </a:lnTo>
                    <a:close/>
                  </a:path>
                </a:pathLst>
              </a:custGeom>
              <a:noFill/>
              <a:ln w="1756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4" name="자유형 83">
                <a:extLst>
                  <a:ext uri="{FF2B5EF4-FFF2-40B4-BE49-F238E27FC236}">
                    <a16:creationId xmlns:a16="http://schemas.microsoft.com/office/drawing/2014/main" id="{46EA561E-AB3F-03B0-71BD-9AF39BEFAD66}"/>
                  </a:ext>
                </a:extLst>
              </p:cNvPr>
              <p:cNvSpPr/>
              <p:nvPr/>
            </p:nvSpPr>
            <p:spPr>
              <a:xfrm>
                <a:off x="6525579" y="2886061"/>
                <a:ext cx="87985" cy="281487"/>
              </a:xfrm>
              <a:custGeom>
                <a:avLst/>
                <a:gdLst>
                  <a:gd name="connsiteX0" fmla="*/ 43993 w 87985"/>
                  <a:gd name="connsiteY0" fmla="*/ 0 h 281487"/>
                  <a:gd name="connsiteX1" fmla="*/ 43993 w 87985"/>
                  <a:gd name="connsiteY1" fmla="*/ 160291 h 281487"/>
                  <a:gd name="connsiteX2" fmla="*/ 17597 w 87985"/>
                  <a:gd name="connsiteY2" fmla="*/ 0 h 281487"/>
                  <a:gd name="connsiteX3" fmla="*/ 71366 w 87985"/>
                  <a:gd name="connsiteY3" fmla="*/ 0 h 281487"/>
                  <a:gd name="connsiteX4" fmla="*/ 43993 w 87985"/>
                  <a:gd name="connsiteY4" fmla="*/ 211116 h 281487"/>
                  <a:gd name="connsiteX5" fmla="*/ 43993 w 87985"/>
                  <a:gd name="connsiteY5" fmla="*/ 281488 h 281487"/>
                  <a:gd name="connsiteX6" fmla="*/ 17597 w 87985"/>
                  <a:gd name="connsiteY6" fmla="*/ 281488 h 281487"/>
                  <a:gd name="connsiteX7" fmla="*/ 71366 w 87985"/>
                  <a:gd name="connsiteY7" fmla="*/ 281488 h 281487"/>
                  <a:gd name="connsiteX8" fmla="*/ 0 w 87985"/>
                  <a:gd name="connsiteY8" fmla="*/ 164201 h 281487"/>
                  <a:gd name="connsiteX9" fmla="*/ 87985 w 87985"/>
                  <a:gd name="connsiteY9" fmla="*/ 164201 h 281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7985" h="281487">
                    <a:moveTo>
                      <a:pt x="43993" y="0"/>
                    </a:moveTo>
                    <a:lnTo>
                      <a:pt x="43993" y="160291"/>
                    </a:lnTo>
                    <a:moveTo>
                      <a:pt x="17597" y="0"/>
                    </a:moveTo>
                    <a:lnTo>
                      <a:pt x="71366" y="0"/>
                    </a:lnTo>
                    <a:moveTo>
                      <a:pt x="43993" y="211116"/>
                    </a:moveTo>
                    <a:lnTo>
                      <a:pt x="43993" y="281488"/>
                    </a:lnTo>
                    <a:moveTo>
                      <a:pt x="17597" y="281488"/>
                    </a:moveTo>
                    <a:lnTo>
                      <a:pt x="71366" y="281488"/>
                    </a:lnTo>
                    <a:moveTo>
                      <a:pt x="0" y="164201"/>
                    </a:moveTo>
                    <a:lnTo>
                      <a:pt x="87985" y="164201"/>
                    </a:lnTo>
                  </a:path>
                </a:pathLst>
              </a:custGeom>
              <a:noFill/>
              <a:ln w="17566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85" name="자유형 84">
              <a:extLst>
                <a:ext uri="{FF2B5EF4-FFF2-40B4-BE49-F238E27FC236}">
                  <a16:creationId xmlns:a16="http://schemas.microsoft.com/office/drawing/2014/main" id="{4EB9DEC2-FF31-D538-E4C1-7EC72A3F712B}"/>
                </a:ext>
              </a:extLst>
            </p:cNvPr>
            <p:cNvSpPr/>
            <p:nvPr/>
          </p:nvSpPr>
          <p:spPr>
            <a:xfrm>
              <a:off x="4427942" y="428478"/>
              <a:ext cx="1459658" cy="105639"/>
            </a:xfrm>
            <a:custGeom>
              <a:avLst/>
              <a:gdLst>
                <a:gd name="connsiteX0" fmla="*/ 15397 w 1459658"/>
                <a:gd name="connsiteY0" fmla="*/ 81693 h 105639"/>
                <a:gd name="connsiteX1" fmla="*/ 15397 w 1459658"/>
                <a:gd name="connsiteY1" fmla="*/ 17430 h 105639"/>
                <a:gd name="connsiteX2" fmla="*/ 31528 w 1459658"/>
                <a:gd name="connsiteY2" fmla="*/ 81693 h 105639"/>
                <a:gd name="connsiteX3" fmla="*/ 47414 w 1459658"/>
                <a:gd name="connsiteY3" fmla="*/ 81693 h 105639"/>
                <a:gd name="connsiteX4" fmla="*/ 63626 w 1459658"/>
                <a:gd name="connsiteY4" fmla="*/ 17430 h 105639"/>
                <a:gd name="connsiteX5" fmla="*/ 63626 w 1459658"/>
                <a:gd name="connsiteY5" fmla="*/ 81693 h 105639"/>
                <a:gd name="connsiteX6" fmla="*/ 78942 w 1459658"/>
                <a:gd name="connsiteY6" fmla="*/ 81693 h 105639"/>
                <a:gd name="connsiteX7" fmla="*/ 78942 w 1459658"/>
                <a:gd name="connsiteY7" fmla="*/ 82 h 105639"/>
                <a:gd name="connsiteX8" fmla="*/ 54176 w 1459658"/>
                <a:gd name="connsiteY8" fmla="*/ 82 h 105639"/>
                <a:gd name="connsiteX9" fmla="*/ 39512 w 1459658"/>
                <a:gd name="connsiteY9" fmla="*/ 55793 h 105639"/>
                <a:gd name="connsiteX10" fmla="*/ 24685 w 1459658"/>
                <a:gd name="connsiteY10" fmla="*/ 82 h 105639"/>
                <a:gd name="connsiteX11" fmla="*/ 0 w 1459658"/>
                <a:gd name="connsiteY11" fmla="*/ 82 h 105639"/>
                <a:gd name="connsiteX12" fmla="*/ 0 w 1459658"/>
                <a:gd name="connsiteY12" fmla="*/ 81693 h 105639"/>
                <a:gd name="connsiteX13" fmla="*/ 15316 w 1459658"/>
                <a:gd name="connsiteY13" fmla="*/ 81693 h 105639"/>
                <a:gd name="connsiteX14" fmla="*/ 124075 w 1459658"/>
                <a:gd name="connsiteY14" fmla="*/ 69313 h 105639"/>
                <a:gd name="connsiteX15" fmla="*/ 117884 w 1459658"/>
                <a:gd name="connsiteY15" fmla="*/ 71349 h 105639"/>
                <a:gd name="connsiteX16" fmla="*/ 108841 w 1459658"/>
                <a:gd name="connsiteY16" fmla="*/ 67440 h 105639"/>
                <a:gd name="connsiteX17" fmla="*/ 105093 w 1459658"/>
                <a:gd name="connsiteY17" fmla="*/ 56607 h 105639"/>
                <a:gd name="connsiteX18" fmla="*/ 144279 w 1459658"/>
                <a:gd name="connsiteY18" fmla="*/ 56607 h 105639"/>
                <a:gd name="connsiteX19" fmla="*/ 136947 w 1459658"/>
                <a:gd name="connsiteY19" fmla="*/ 29892 h 105639"/>
                <a:gd name="connsiteX20" fmla="*/ 116092 w 1459658"/>
                <a:gd name="connsiteY20" fmla="*/ 21177 h 105639"/>
                <a:gd name="connsiteX21" fmla="*/ 96621 w 1459658"/>
                <a:gd name="connsiteY21" fmla="*/ 29484 h 105639"/>
                <a:gd name="connsiteX22" fmla="*/ 88963 w 1459658"/>
                <a:gd name="connsiteY22" fmla="*/ 52534 h 105639"/>
                <a:gd name="connsiteX23" fmla="*/ 94829 w 1459658"/>
                <a:gd name="connsiteY23" fmla="*/ 72897 h 105639"/>
                <a:gd name="connsiteX24" fmla="*/ 117640 w 1459658"/>
                <a:gd name="connsiteY24" fmla="*/ 82996 h 105639"/>
                <a:gd name="connsiteX25" fmla="*/ 133852 w 1459658"/>
                <a:gd name="connsiteY25" fmla="*/ 78517 h 105639"/>
                <a:gd name="connsiteX26" fmla="*/ 143383 w 1459658"/>
                <a:gd name="connsiteY26" fmla="*/ 65485 h 105639"/>
                <a:gd name="connsiteX27" fmla="*/ 127823 w 1459658"/>
                <a:gd name="connsiteY27" fmla="*/ 62879 h 105639"/>
                <a:gd name="connsiteX28" fmla="*/ 124075 w 1459658"/>
                <a:gd name="connsiteY28" fmla="*/ 69313 h 105639"/>
                <a:gd name="connsiteX29" fmla="*/ 124075 w 1459658"/>
                <a:gd name="connsiteY29" fmla="*/ 69313 h 105639"/>
                <a:gd name="connsiteX30" fmla="*/ 105338 w 1459658"/>
                <a:gd name="connsiteY30" fmla="*/ 47077 h 105639"/>
                <a:gd name="connsiteX31" fmla="*/ 108597 w 1459658"/>
                <a:gd name="connsiteY31" fmla="*/ 36978 h 105639"/>
                <a:gd name="connsiteX32" fmla="*/ 117069 w 1459658"/>
                <a:gd name="connsiteY32" fmla="*/ 33231 h 105639"/>
                <a:gd name="connsiteX33" fmla="*/ 125216 w 1459658"/>
                <a:gd name="connsiteY33" fmla="*/ 36734 h 105639"/>
                <a:gd name="connsiteX34" fmla="*/ 128719 w 1459658"/>
                <a:gd name="connsiteY34" fmla="*/ 47077 h 105639"/>
                <a:gd name="connsiteX35" fmla="*/ 105338 w 1459658"/>
                <a:gd name="connsiteY35" fmla="*/ 47077 h 105639"/>
                <a:gd name="connsiteX36" fmla="*/ 170919 w 1459658"/>
                <a:gd name="connsiteY36" fmla="*/ 34860 h 105639"/>
                <a:gd name="connsiteX37" fmla="*/ 177437 w 1459658"/>
                <a:gd name="connsiteY37" fmla="*/ 33231 h 105639"/>
                <a:gd name="connsiteX38" fmla="*/ 185828 w 1459658"/>
                <a:gd name="connsiteY38" fmla="*/ 35186 h 105639"/>
                <a:gd name="connsiteX39" fmla="*/ 188028 w 1459658"/>
                <a:gd name="connsiteY39" fmla="*/ 41620 h 105639"/>
                <a:gd name="connsiteX40" fmla="*/ 188028 w 1459658"/>
                <a:gd name="connsiteY40" fmla="*/ 43168 h 105639"/>
                <a:gd name="connsiteX41" fmla="*/ 172793 w 1459658"/>
                <a:gd name="connsiteY41" fmla="*/ 46996 h 105639"/>
                <a:gd name="connsiteX42" fmla="*/ 160329 w 1459658"/>
                <a:gd name="connsiteY42" fmla="*/ 50661 h 105639"/>
                <a:gd name="connsiteX43" fmla="*/ 153648 w 1459658"/>
                <a:gd name="connsiteY43" fmla="*/ 56688 h 105639"/>
                <a:gd name="connsiteX44" fmla="*/ 151286 w 1459658"/>
                <a:gd name="connsiteY44" fmla="*/ 65648 h 105639"/>
                <a:gd name="connsiteX45" fmla="*/ 156581 w 1459658"/>
                <a:gd name="connsiteY45" fmla="*/ 78191 h 105639"/>
                <a:gd name="connsiteX46" fmla="*/ 171001 w 1459658"/>
                <a:gd name="connsiteY46" fmla="*/ 83159 h 105639"/>
                <a:gd name="connsiteX47" fmla="*/ 180777 w 1459658"/>
                <a:gd name="connsiteY47" fmla="*/ 81205 h 105639"/>
                <a:gd name="connsiteX48" fmla="*/ 189331 w 1459658"/>
                <a:gd name="connsiteY48" fmla="*/ 75340 h 105639"/>
                <a:gd name="connsiteX49" fmla="*/ 189901 w 1459658"/>
                <a:gd name="connsiteY49" fmla="*/ 77213 h 105639"/>
                <a:gd name="connsiteX50" fmla="*/ 191368 w 1459658"/>
                <a:gd name="connsiteY50" fmla="*/ 81856 h 105639"/>
                <a:gd name="connsiteX51" fmla="*/ 206847 w 1459658"/>
                <a:gd name="connsiteY51" fmla="*/ 81856 h 105639"/>
                <a:gd name="connsiteX52" fmla="*/ 203995 w 1459658"/>
                <a:gd name="connsiteY52" fmla="*/ 73956 h 105639"/>
                <a:gd name="connsiteX53" fmla="*/ 203262 w 1459658"/>
                <a:gd name="connsiteY53" fmla="*/ 62471 h 105639"/>
                <a:gd name="connsiteX54" fmla="*/ 203425 w 1459658"/>
                <a:gd name="connsiteY54" fmla="*/ 44227 h 105639"/>
                <a:gd name="connsiteX55" fmla="*/ 201307 w 1459658"/>
                <a:gd name="connsiteY55" fmla="*/ 30217 h 105639"/>
                <a:gd name="connsiteX56" fmla="*/ 194056 w 1459658"/>
                <a:gd name="connsiteY56" fmla="*/ 23946 h 105639"/>
                <a:gd name="connsiteX57" fmla="*/ 178496 w 1459658"/>
                <a:gd name="connsiteY57" fmla="*/ 21502 h 105639"/>
                <a:gd name="connsiteX58" fmla="*/ 161143 w 1459658"/>
                <a:gd name="connsiteY58" fmla="*/ 25656 h 105639"/>
                <a:gd name="connsiteX59" fmla="*/ 152915 w 1459658"/>
                <a:gd name="connsiteY59" fmla="*/ 38362 h 105639"/>
                <a:gd name="connsiteX60" fmla="*/ 167090 w 1459658"/>
                <a:gd name="connsiteY60" fmla="*/ 40887 h 105639"/>
                <a:gd name="connsiteX61" fmla="*/ 170838 w 1459658"/>
                <a:gd name="connsiteY61" fmla="*/ 35104 h 105639"/>
                <a:gd name="connsiteX62" fmla="*/ 170838 w 1459658"/>
                <a:gd name="connsiteY62" fmla="*/ 35104 h 105639"/>
                <a:gd name="connsiteX63" fmla="*/ 188028 w 1459658"/>
                <a:gd name="connsiteY63" fmla="*/ 56444 h 105639"/>
                <a:gd name="connsiteX64" fmla="*/ 187376 w 1459658"/>
                <a:gd name="connsiteY64" fmla="*/ 64100 h 105639"/>
                <a:gd name="connsiteX65" fmla="*/ 183628 w 1459658"/>
                <a:gd name="connsiteY65" fmla="*/ 69313 h 105639"/>
                <a:gd name="connsiteX66" fmla="*/ 175563 w 1459658"/>
                <a:gd name="connsiteY66" fmla="*/ 72082 h 105639"/>
                <a:gd name="connsiteX67" fmla="*/ 169290 w 1459658"/>
                <a:gd name="connsiteY67" fmla="*/ 69720 h 105639"/>
                <a:gd name="connsiteX68" fmla="*/ 166846 w 1459658"/>
                <a:gd name="connsiteY68" fmla="*/ 64019 h 105639"/>
                <a:gd name="connsiteX69" fmla="*/ 169942 w 1459658"/>
                <a:gd name="connsiteY69" fmla="*/ 58480 h 105639"/>
                <a:gd name="connsiteX70" fmla="*/ 178496 w 1459658"/>
                <a:gd name="connsiteY70" fmla="*/ 55793 h 105639"/>
                <a:gd name="connsiteX71" fmla="*/ 188028 w 1459658"/>
                <a:gd name="connsiteY71" fmla="*/ 53430 h 105639"/>
                <a:gd name="connsiteX72" fmla="*/ 188028 w 1459658"/>
                <a:gd name="connsiteY72" fmla="*/ 56526 h 105639"/>
                <a:gd name="connsiteX73" fmla="*/ 188028 w 1459658"/>
                <a:gd name="connsiteY73" fmla="*/ 56526 h 105639"/>
                <a:gd name="connsiteX74" fmla="*/ 271043 w 1459658"/>
                <a:gd name="connsiteY74" fmla="*/ 44960 h 105639"/>
                <a:gd name="connsiteX75" fmla="*/ 270147 w 1459658"/>
                <a:gd name="connsiteY75" fmla="*/ 34453 h 105639"/>
                <a:gd name="connsiteX76" fmla="*/ 267051 w 1459658"/>
                <a:gd name="connsiteY76" fmla="*/ 27855 h 105639"/>
                <a:gd name="connsiteX77" fmla="*/ 260534 w 1459658"/>
                <a:gd name="connsiteY77" fmla="*/ 23131 h 105639"/>
                <a:gd name="connsiteX78" fmla="*/ 251084 w 1459658"/>
                <a:gd name="connsiteY78" fmla="*/ 21258 h 105639"/>
                <a:gd name="connsiteX79" fmla="*/ 231613 w 1459658"/>
                <a:gd name="connsiteY79" fmla="*/ 31276 h 105639"/>
                <a:gd name="connsiteX80" fmla="*/ 231613 w 1459658"/>
                <a:gd name="connsiteY80" fmla="*/ 22561 h 105639"/>
                <a:gd name="connsiteX81" fmla="*/ 217112 w 1459658"/>
                <a:gd name="connsiteY81" fmla="*/ 22561 h 105639"/>
                <a:gd name="connsiteX82" fmla="*/ 217112 w 1459658"/>
                <a:gd name="connsiteY82" fmla="*/ 81693 h 105639"/>
                <a:gd name="connsiteX83" fmla="*/ 232753 w 1459658"/>
                <a:gd name="connsiteY83" fmla="*/ 81693 h 105639"/>
                <a:gd name="connsiteX84" fmla="*/ 232753 w 1459658"/>
                <a:gd name="connsiteY84" fmla="*/ 54897 h 105639"/>
                <a:gd name="connsiteX85" fmla="*/ 233976 w 1459658"/>
                <a:gd name="connsiteY85" fmla="*/ 41295 h 105639"/>
                <a:gd name="connsiteX86" fmla="*/ 238375 w 1459658"/>
                <a:gd name="connsiteY86" fmla="*/ 35430 h 105639"/>
                <a:gd name="connsiteX87" fmla="*/ 245707 w 1459658"/>
                <a:gd name="connsiteY87" fmla="*/ 33231 h 105639"/>
                <a:gd name="connsiteX88" fmla="*/ 251165 w 1459658"/>
                <a:gd name="connsiteY88" fmla="*/ 34779 h 105639"/>
                <a:gd name="connsiteX89" fmla="*/ 254424 w 1459658"/>
                <a:gd name="connsiteY89" fmla="*/ 39177 h 105639"/>
                <a:gd name="connsiteX90" fmla="*/ 255401 w 1459658"/>
                <a:gd name="connsiteY90" fmla="*/ 51557 h 105639"/>
                <a:gd name="connsiteX91" fmla="*/ 255401 w 1459658"/>
                <a:gd name="connsiteY91" fmla="*/ 81775 h 105639"/>
                <a:gd name="connsiteX92" fmla="*/ 271043 w 1459658"/>
                <a:gd name="connsiteY92" fmla="*/ 81775 h 105639"/>
                <a:gd name="connsiteX93" fmla="*/ 271043 w 1459658"/>
                <a:gd name="connsiteY93" fmla="*/ 45041 h 105639"/>
                <a:gd name="connsiteX94" fmla="*/ 271043 w 1459658"/>
                <a:gd name="connsiteY94" fmla="*/ 45041 h 105639"/>
                <a:gd name="connsiteX95" fmla="*/ 332144 w 1459658"/>
                <a:gd name="connsiteY95" fmla="*/ 81693 h 105639"/>
                <a:gd name="connsiteX96" fmla="*/ 332144 w 1459658"/>
                <a:gd name="connsiteY96" fmla="*/ 46996 h 105639"/>
                <a:gd name="connsiteX97" fmla="*/ 366198 w 1459658"/>
                <a:gd name="connsiteY97" fmla="*/ 46996 h 105639"/>
                <a:gd name="connsiteX98" fmla="*/ 366198 w 1459658"/>
                <a:gd name="connsiteY98" fmla="*/ 33150 h 105639"/>
                <a:gd name="connsiteX99" fmla="*/ 332144 w 1459658"/>
                <a:gd name="connsiteY99" fmla="*/ 33150 h 105639"/>
                <a:gd name="connsiteX100" fmla="*/ 332144 w 1459658"/>
                <a:gd name="connsiteY100" fmla="*/ 13846 h 105639"/>
                <a:gd name="connsiteX101" fmla="*/ 371656 w 1459658"/>
                <a:gd name="connsiteY101" fmla="*/ 13846 h 105639"/>
                <a:gd name="connsiteX102" fmla="*/ 371656 w 1459658"/>
                <a:gd name="connsiteY102" fmla="*/ 0 h 105639"/>
                <a:gd name="connsiteX103" fmla="*/ 315688 w 1459658"/>
                <a:gd name="connsiteY103" fmla="*/ 0 h 105639"/>
                <a:gd name="connsiteX104" fmla="*/ 315688 w 1459658"/>
                <a:gd name="connsiteY104" fmla="*/ 81612 h 105639"/>
                <a:gd name="connsiteX105" fmla="*/ 332144 w 1459658"/>
                <a:gd name="connsiteY105" fmla="*/ 81612 h 105639"/>
                <a:gd name="connsiteX106" fmla="*/ 399111 w 1459658"/>
                <a:gd name="connsiteY106" fmla="*/ 14579 h 105639"/>
                <a:gd name="connsiteX107" fmla="*/ 399111 w 1459658"/>
                <a:gd name="connsiteY107" fmla="*/ 82 h 105639"/>
                <a:gd name="connsiteX108" fmla="*/ 383469 w 1459658"/>
                <a:gd name="connsiteY108" fmla="*/ 82 h 105639"/>
                <a:gd name="connsiteX109" fmla="*/ 383469 w 1459658"/>
                <a:gd name="connsiteY109" fmla="*/ 14579 h 105639"/>
                <a:gd name="connsiteX110" fmla="*/ 399111 w 1459658"/>
                <a:gd name="connsiteY110" fmla="*/ 14579 h 105639"/>
                <a:gd name="connsiteX111" fmla="*/ 399111 w 1459658"/>
                <a:gd name="connsiteY111" fmla="*/ 81693 h 105639"/>
                <a:gd name="connsiteX112" fmla="*/ 399111 w 1459658"/>
                <a:gd name="connsiteY112" fmla="*/ 22561 h 105639"/>
                <a:gd name="connsiteX113" fmla="*/ 383469 w 1459658"/>
                <a:gd name="connsiteY113" fmla="*/ 22561 h 105639"/>
                <a:gd name="connsiteX114" fmla="*/ 383469 w 1459658"/>
                <a:gd name="connsiteY114" fmla="*/ 81693 h 105639"/>
                <a:gd name="connsiteX115" fmla="*/ 399111 w 1459658"/>
                <a:gd name="connsiteY115" fmla="*/ 81693 h 105639"/>
                <a:gd name="connsiteX116" fmla="*/ 428521 w 1459658"/>
                <a:gd name="connsiteY116" fmla="*/ 63449 h 105639"/>
                <a:gd name="connsiteX117" fmla="*/ 429824 w 1459658"/>
                <a:gd name="connsiteY117" fmla="*/ 43657 h 105639"/>
                <a:gd name="connsiteX118" fmla="*/ 433409 w 1459658"/>
                <a:gd name="connsiteY118" fmla="*/ 37141 h 105639"/>
                <a:gd name="connsiteX119" fmla="*/ 438949 w 1459658"/>
                <a:gd name="connsiteY119" fmla="*/ 35349 h 105639"/>
                <a:gd name="connsiteX120" fmla="*/ 446281 w 1459658"/>
                <a:gd name="connsiteY120" fmla="*/ 37874 h 105639"/>
                <a:gd name="connsiteX121" fmla="*/ 451087 w 1459658"/>
                <a:gd name="connsiteY121" fmla="*/ 24272 h 105639"/>
                <a:gd name="connsiteX122" fmla="*/ 440822 w 1459658"/>
                <a:gd name="connsiteY122" fmla="*/ 21340 h 105639"/>
                <a:gd name="connsiteX123" fmla="*/ 434060 w 1459658"/>
                <a:gd name="connsiteY123" fmla="*/ 23213 h 105639"/>
                <a:gd name="connsiteX124" fmla="*/ 427380 w 1459658"/>
                <a:gd name="connsiteY124" fmla="*/ 31032 h 105639"/>
                <a:gd name="connsiteX125" fmla="*/ 427380 w 1459658"/>
                <a:gd name="connsiteY125" fmla="*/ 22643 h 105639"/>
                <a:gd name="connsiteX126" fmla="*/ 412879 w 1459658"/>
                <a:gd name="connsiteY126" fmla="*/ 22643 h 105639"/>
                <a:gd name="connsiteX127" fmla="*/ 412879 w 1459658"/>
                <a:gd name="connsiteY127" fmla="*/ 81775 h 105639"/>
                <a:gd name="connsiteX128" fmla="*/ 428521 w 1459658"/>
                <a:gd name="connsiteY128" fmla="*/ 81775 h 105639"/>
                <a:gd name="connsiteX129" fmla="*/ 428521 w 1459658"/>
                <a:gd name="connsiteY129" fmla="*/ 63530 h 105639"/>
                <a:gd name="connsiteX130" fmla="*/ 428521 w 1459658"/>
                <a:gd name="connsiteY130" fmla="*/ 63530 h 105639"/>
                <a:gd name="connsiteX131" fmla="*/ 472024 w 1459658"/>
                <a:gd name="connsiteY131" fmla="*/ 14579 h 105639"/>
                <a:gd name="connsiteX132" fmla="*/ 472024 w 1459658"/>
                <a:gd name="connsiteY132" fmla="*/ 82 h 105639"/>
                <a:gd name="connsiteX133" fmla="*/ 456383 w 1459658"/>
                <a:gd name="connsiteY133" fmla="*/ 82 h 105639"/>
                <a:gd name="connsiteX134" fmla="*/ 456383 w 1459658"/>
                <a:gd name="connsiteY134" fmla="*/ 14579 h 105639"/>
                <a:gd name="connsiteX135" fmla="*/ 472024 w 1459658"/>
                <a:gd name="connsiteY135" fmla="*/ 14579 h 105639"/>
                <a:gd name="connsiteX136" fmla="*/ 472024 w 1459658"/>
                <a:gd name="connsiteY136" fmla="*/ 81693 h 105639"/>
                <a:gd name="connsiteX137" fmla="*/ 472024 w 1459658"/>
                <a:gd name="connsiteY137" fmla="*/ 22561 h 105639"/>
                <a:gd name="connsiteX138" fmla="*/ 456383 w 1459658"/>
                <a:gd name="connsiteY138" fmla="*/ 22561 h 105639"/>
                <a:gd name="connsiteX139" fmla="*/ 456383 w 1459658"/>
                <a:gd name="connsiteY139" fmla="*/ 81693 h 105639"/>
                <a:gd name="connsiteX140" fmla="*/ 472024 w 1459658"/>
                <a:gd name="connsiteY140" fmla="*/ 81693 h 105639"/>
                <a:gd name="connsiteX141" fmla="*/ 540295 w 1459658"/>
                <a:gd name="connsiteY141" fmla="*/ 44960 h 105639"/>
                <a:gd name="connsiteX142" fmla="*/ 539398 w 1459658"/>
                <a:gd name="connsiteY142" fmla="*/ 34453 h 105639"/>
                <a:gd name="connsiteX143" fmla="*/ 536302 w 1459658"/>
                <a:gd name="connsiteY143" fmla="*/ 27855 h 105639"/>
                <a:gd name="connsiteX144" fmla="*/ 529785 w 1459658"/>
                <a:gd name="connsiteY144" fmla="*/ 23131 h 105639"/>
                <a:gd name="connsiteX145" fmla="*/ 520335 w 1459658"/>
                <a:gd name="connsiteY145" fmla="*/ 21258 h 105639"/>
                <a:gd name="connsiteX146" fmla="*/ 500864 w 1459658"/>
                <a:gd name="connsiteY146" fmla="*/ 31276 h 105639"/>
                <a:gd name="connsiteX147" fmla="*/ 500864 w 1459658"/>
                <a:gd name="connsiteY147" fmla="*/ 22561 h 105639"/>
                <a:gd name="connsiteX148" fmla="*/ 486363 w 1459658"/>
                <a:gd name="connsiteY148" fmla="*/ 22561 h 105639"/>
                <a:gd name="connsiteX149" fmla="*/ 486363 w 1459658"/>
                <a:gd name="connsiteY149" fmla="*/ 81693 h 105639"/>
                <a:gd name="connsiteX150" fmla="*/ 502005 w 1459658"/>
                <a:gd name="connsiteY150" fmla="*/ 81693 h 105639"/>
                <a:gd name="connsiteX151" fmla="*/ 502005 w 1459658"/>
                <a:gd name="connsiteY151" fmla="*/ 54897 h 105639"/>
                <a:gd name="connsiteX152" fmla="*/ 503227 w 1459658"/>
                <a:gd name="connsiteY152" fmla="*/ 41295 h 105639"/>
                <a:gd name="connsiteX153" fmla="*/ 507626 w 1459658"/>
                <a:gd name="connsiteY153" fmla="*/ 35430 h 105639"/>
                <a:gd name="connsiteX154" fmla="*/ 514958 w 1459658"/>
                <a:gd name="connsiteY154" fmla="*/ 33231 h 105639"/>
                <a:gd name="connsiteX155" fmla="*/ 520416 w 1459658"/>
                <a:gd name="connsiteY155" fmla="*/ 34779 h 105639"/>
                <a:gd name="connsiteX156" fmla="*/ 523675 w 1459658"/>
                <a:gd name="connsiteY156" fmla="*/ 39177 h 105639"/>
                <a:gd name="connsiteX157" fmla="*/ 524653 w 1459658"/>
                <a:gd name="connsiteY157" fmla="*/ 51557 h 105639"/>
                <a:gd name="connsiteX158" fmla="*/ 524653 w 1459658"/>
                <a:gd name="connsiteY158" fmla="*/ 81775 h 105639"/>
                <a:gd name="connsiteX159" fmla="*/ 540295 w 1459658"/>
                <a:gd name="connsiteY159" fmla="*/ 81775 h 105639"/>
                <a:gd name="connsiteX160" fmla="*/ 540295 w 1459658"/>
                <a:gd name="connsiteY160" fmla="*/ 45041 h 105639"/>
                <a:gd name="connsiteX161" fmla="*/ 540295 w 1459658"/>
                <a:gd name="connsiteY161" fmla="*/ 45041 h 105639"/>
                <a:gd name="connsiteX162" fmla="*/ 553003 w 1459658"/>
                <a:gd name="connsiteY162" fmla="*/ 87476 h 105639"/>
                <a:gd name="connsiteX163" fmla="*/ 559276 w 1459658"/>
                <a:gd name="connsiteY163" fmla="*/ 100508 h 105639"/>
                <a:gd name="connsiteX164" fmla="*/ 580621 w 1459658"/>
                <a:gd name="connsiteY164" fmla="*/ 105639 h 105639"/>
                <a:gd name="connsiteX165" fmla="*/ 593819 w 1459658"/>
                <a:gd name="connsiteY165" fmla="*/ 103929 h 105639"/>
                <a:gd name="connsiteX166" fmla="*/ 602129 w 1459658"/>
                <a:gd name="connsiteY166" fmla="*/ 99286 h 105639"/>
                <a:gd name="connsiteX167" fmla="*/ 606935 w 1459658"/>
                <a:gd name="connsiteY167" fmla="*/ 91141 h 105639"/>
                <a:gd name="connsiteX168" fmla="*/ 608646 w 1459658"/>
                <a:gd name="connsiteY168" fmla="*/ 75503 h 105639"/>
                <a:gd name="connsiteX169" fmla="*/ 608646 w 1459658"/>
                <a:gd name="connsiteY169" fmla="*/ 22480 h 105639"/>
                <a:gd name="connsiteX170" fmla="*/ 593982 w 1459658"/>
                <a:gd name="connsiteY170" fmla="*/ 22480 h 105639"/>
                <a:gd name="connsiteX171" fmla="*/ 593982 w 1459658"/>
                <a:gd name="connsiteY171" fmla="*/ 30788 h 105639"/>
                <a:gd name="connsiteX172" fmla="*/ 575896 w 1459658"/>
                <a:gd name="connsiteY172" fmla="*/ 21177 h 105639"/>
                <a:gd name="connsiteX173" fmla="*/ 558136 w 1459658"/>
                <a:gd name="connsiteY173" fmla="*/ 28996 h 105639"/>
                <a:gd name="connsiteX174" fmla="*/ 550967 w 1459658"/>
                <a:gd name="connsiteY174" fmla="*/ 51720 h 105639"/>
                <a:gd name="connsiteX175" fmla="*/ 556425 w 1459658"/>
                <a:gd name="connsiteY175" fmla="*/ 71512 h 105639"/>
                <a:gd name="connsiteX176" fmla="*/ 575326 w 1459658"/>
                <a:gd name="connsiteY176" fmla="*/ 81612 h 105639"/>
                <a:gd name="connsiteX177" fmla="*/ 593004 w 1459658"/>
                <a:gd name="connsiteY177" fmla="*/ 72001 h 105639"/>
                <a:gd name="connsiteX178" fmla="*/ 593004 w 1459658"/>
                <a:gd name="connsiteY178" fmla="*/ 80634 h 105639"/>
                <a:gd name="connsiteX179" fmla="*/ 592271 w 1459658"/>
                <a:gd name="connsiteY179" fmla="*/ 87802 h 105639"/>
                <a:gd name="connsiteX180" fmla="*/ 589175 w 1459658"/>
                <a:gd name="connsiteY180" fmla="*/ 91793 h 105639"/>
                <a:gd name="connsiteX181" fmla="*/ 579969 w 1459658"/>
                <a:gd name="connsiteY181" fmla="*/ 93666 h 105639"/>
                <a:gd name="connsiteX182" fmla="*/ 572963 w 1459658"/>
                <a:gd name="connsiteY182" fmla="*/ 91956 h 105639"/>
                <a:gd name="connsiteX183" fmla="*/ 570926 w 1459658"/>
                <a:gd name="connsiteY183" fmla="*/ 87639 h 105639"/>
                <a:gd name="connsiteX184" fmla="*/ 553085 w 1459658"/>
                <a:gd name="connsiteY184" fmla="*/ 85440 h 105639"/>
                <a:gd name="connsiteX185" fmla="*/ 553085 w 1459658"/>
                <a:gd name="connsiteY185" fmla="*/ 87313 h 105639"/>
                <a:gd name="connsiteX186" fmla="*/ 553085 w 1459658"/>
                <a:gd name="connsiteY186" fmla="*/ 87313 h 105639"/>
                <a:gd name="connsiteX187" fmla="*/ 570682 w 1459658"/>
                <a:gd name="connsiteY187" fmla="*/ 37548 h 105639"/>
                <a:gd name="connsiteX188" fmla="*/ 579969 w 1459658"/>
                <a:gd name="connsiteY188" fmla="*/ 33150 h 105639"/>
                <a:gd name="connsiteX189" fmla="*/ 589582 w 1459658"/>
                <a:gd name="connsiteY189" fmla="*/ 37629 h 105639"/>
                <a:gd name="connsiteX190" fmla="*/ 593330 w 1459658"/>
                <a:gd name="connsiteY190" fmla="*/ 51231 h 105639"/>
                <a:gd name="connsiteX191" fmla="*/ 589338 w 1459658"/>
                <a:gd name="connsiteY191" fmla="*/ 64507 h 105639"/>
                <a:gd name="connsiteX192" fmla="*/ 579643 w 1459658"/>
                <a:gd name="connsiteY192" fmla="*/ 68987 h 105639"/>
                <a:gd name="connsiteX193" fmla="*/ 570682 w 1459658"/>
                <a:gd name="connsiteY193" fmla="*/ 64589 h 105639"/>
                <a:gd name="connsiteX194" fmla="*/ 567016 w 1459658"/>
                <a:gd name="connsiteY194" fmla="*/ 50824 h 105639"/>
                <a:gd name="connsiteX195" fmla="*/ 570682 w 1459658"/>
                <a:gd name="connsiteY195" fmla="*/ 37467 h 105639"/>
                <a:gd name="connsiteX196" fmla="*/ 570682 w 1459658"/>
                <a:gd name="connsiteY196" fmla="*/ 37467 h 105639"/>
                <a:gd name="connsiteX197" fmla="*/ 669339 w 1459658"/>
                <a:gd name="connsiteY197" fmla="*/ 81693 h 105639"/>
                <a:gd name="connsiteX198" fmla="*/ 669339 w 1459658"/>
                <a:gd name="connsiteY198" fmla="*/ 47648 h 105639"/>
                <a:gd name="connsiteX199" fmla="*/ 672680 w 1459658"/>
                <a:gd name="connsiteY199" fmla="*/ 47648 h 105639"/>
                <a:gd name="connsiteX200" fmla="*/ 680989 w 1459658"/>
                <a:gd name="connsiteY200" fmla="*/ 48543 h 105639"/>
                <a:gd name="connsiteX201" fmla="*/ 685959 w 1459658"/>
                <a:gd name="connsiteY201" fmla="*/ 51964 h 105639"/>
                <a:gd name="connsiteX202" fmla="*/ 694676 w 1459658"/>
                <a:gd name="connsiteY202" fmla="*/ 63937 h 105639"/>
                <a:gd name="connsiteX203" fmla="*/ 706570 w 1459658"/>
                <a:gd name="connsiteY203" fmla="*/ 81693 h 105639"/>
                <a:gd name="connsiteX204" fmla="*/ 726285 w 1459658"/>
                <a:gd name="connsiteY204" fmla="*/ 81693 h 105639"/>
                <a:gd name="connsiteX205" fmla="*/ 716346 w 1459658"/>
                <a:gd name="connsiteY205" fmla="*/ 65729 h 105639"/>
                <a:gd name="connsiteX206" fmla="*/ 706978 w 1459658"/>
                <a:gd name="connsiteY206" fmla="*/ 52453 h 105639"/>
                <a:gd name="connsiteX207" fmla="*/ 698179 w 1459658"/>
                <a:gd name="connsiteY207" fmla="*/ 45611 h 105639"/>
                <a:gd name="connsiteX208" fmla="*/ 714310 w 1459658"/>
                <a:gd name="connsiteY208" fmla="*/ 38037 h 105639"/>
                <a:gd name="connsiteX209" fmla="*/ 719687 w 1459658"/>
                <a:gd name="connsiteY209" fmla="*/ 22887 h 105639"/>
                <a:gd name="connsiteX210" fmla="*/ 716102 w 1459658"/>
                <a:gd name="connsiteY210" fmla="*/ 10018 h 105639"/>
                <a:gd name="connsiteX211" fmla="*/ 706570 w 1459658"/>
                <a:gd name="connsiteY211" fmla="*/ 2199 h 105639"/>
                <a:gd name="connsiteX212" fmla="*/ 687588 w 1459658"/>
                <a:gd name="connsiteY212" fmla="*/ 0 h 105639"/>
                <a:gd name="connsiteX213" fmla="*/ 652883 w 1459658"/>
                <a:gd name="connsiteY213" fmla="*/ 0 h 105639"/>
                <a:gd name="connsiteX214" fmla="*/ 652883 w 1459658"/>
                <a:gd name="connsiteY214" fmla="*/ 81612 h 105639"/>
                <a:gd name="connsiteX215" fmla="*/ 669339 w 1459658"/>
                <a:gd name="connsiteY215" fmla="*/ 81612 h 105639"/>
                <a:gd name="connsiteX216" fmla="*/ 669339 w 1459658"/>
                <a:gd name="connsiteY216" fmla="*/ 13928 h 105639"/>
                <a:gd name="connsiteX217" fmla="*/ 682211 w 1459658"/>
                <a:gd name="connsiteY217" fmla="*/ 13928 h 105639"/>
                <a:gd name="connsiteX218" fmla="*/ 694269 w 1459658"/>
                <a:gd name="connsiteY218" fmla="*/ 14172 h 105639"/>
                <a:gd name="connsiteX219" fmla="*/ 700460 w 1459658"/>
                <a:gd name="connsiteY219" fmla="*/ 17349 h 105639"/>
                <a:gd name="connsiteX220" fmla="*/ 702660 w 1459658"/>
                <a:gd name="connsiteY220" fmla="*/ 24027 h 105639"/>
                <a:gd name="connsiteX221" fmla="*/ 700949 w 1459658"/>
                <a:gd name="connsiteY221" fmla="*/ 30136 h 105639"/>
                <a:gd name="connsiteX222" fmla="*/ 696305 w 1459658"/>
                <a:gd name="connsiteY222" fmla="*/ 33557 h 105639"/>
                <a:gd name="connsiteX223" fmla="*/ 681478 w 1459658"/>
                <a:gd name="connsiteY223" fmla="*/ 34534 h 105639"/>
                <a:gd name="connsiteX224" fmla="*/ 669258 w 1459658"/>
                <a:gd name="connsiteY224" fmla="*/ 34534 h 105639"/>
                <a:gd name="connsiteX225" fmla="*/ 669258 w 1459658"/>
                <a:gd name="connsiteY225" fmla="*/ 13846 h 105639"/>
                <a:gd name="connsiteX226" fmla="*/ 669258 w 1459658"/>
                <a:gd name="connsiteY226" fmla="*/ 13846 h 105639"/>
                <a:gd name="connsiteX227" fmla="*/ 748933 w 1459658"/>
                <a:gd name="connsiteY227" fmla="*/ 34860 h 105639"/>
                <a:gd name="connsiteX228" fmla="*/ 755451 w 1459658"/>
                <a:gd name="connsiteY228" fmla="*/ 33231 h 105639"/>
                <a:gd name="connsiteX229" fmla="*/ 763842 w 1459658"/>
                <a:gd name="connsiteY229" fmla="*/ 35186 h 105639"/>
                <a:gd name="connsiteX230" fmla="*/ 766042 w 1459658"/>
                <a:gd name="connsiteY230" fmla="*/ 41620 h 105639"/>
                <a:gd name="connsiteX231" fmla="*/ 766042 w 1459658"/>
                <a:gd name="connsiteY231" fmla="*/ 43168 h 105639"/>
                <a:gd name="connsiteX232" fmla="*/ 750807 w 1459658"/>
                <a:gd name="connsiteY232" fmla="*/ 46996 h 105639"/>
                <a:gd name="connsiteX233" fmla="*/ 738343 w 1459658"/>
                <a:gd name="connsiteY233" fmla="*/ 50661 h 105639"/>
                <a:gd name="connsiteX234" fmla="*/ 731662 w 1459658"/>
                <a:gd name="connsiteY234" fmla="*/ 56688 h 105639"/>
                <a:gd name="connsiteX235" fmla="*/ 729300 w 1459658"/>
                <a:gd name="connsiteY235" fmla="*/ 65648 h 105639"/>
                <a:gd name="connsiteX236" fmla="*/ 734595 w 1459658"/>
                <a:gd name="connsiteY236" fmla="*/ 78191 h 105639"/>
                <a:gd name="connsiteX237" fmla="*/ 749015 w 1459658"/>
                <a:gd name="connsiteY237" fmla="*/ 83159 h 105639"/>
                <a:gd name="connsiteX238" fmla="*/ 758791 w 1459658"/>
                <a:gd name="connsiteY238" fmla="*/ 81205 h 105639"/>
                <a:gd name="connsiteX239" fmla="*/ 767345 w 1459658"/>
                <a:gd name="connsiteY239" fmla="*/ 75340 h 105639"/>
                <a:gd name="connsiteX240" fmla="*/ 767916 w 1459658"/>
                <a:gd name="connsiteY240" fmla="*/ 77213 h 105639"/>
                <a:gd name="connsiteX241" fmla="*/ 769382 w 1459658"/>
                <a:gd name="connsiteY241" fmla="*/ 81856 h 105639"/>
                <a:gd name="connsiteX242" fmla="*/ 784861 w 1459658"/>
                <a:gd name="connsiteY242" fmla="*/ 81856 h 105639"/>
                <a:gd name="connsiteX243" fmla="*/ 782009 w 1459658"/>
                <a:gd name="connsiteY243" fmla="*/ 73956 h 105639"/>
                <a:gd name="connsiteX244" fmla="*/ 781276 w 1459658"/>
                <a:gd name="connsiteY244" fmla="*/ 62471 h 105639"/>
                <a:gd name="connsiteX245" fmla="*/ 781439 w 1459658"/>
                <a:gd name="connsiteY245" fmla="*/ 44227 h 105639"/>
                <a:gd name="connsiteX246" fmla="*/ 779321 w 1459658"/>
                <a:gd name="connsiteY246" fmla="*/ 30217 h 105639"/>
                <a:gd name="connsiteX247" fmla="*/ 772070 w 1459658"/>
                <a:gd name="connsiteY247" fmla="*/ 23946 h 105639"/>
                <a:gd name="connsiteX248" fmla="*/ 756510 w 1459658"/>
                <a:gd name="connsiteY248" fmla="*/ 21502 h 105639"/>
                <a:gd name="connsiteX249" fmla="*/ 739157 w 1459658"/>
                <a:gd name="connsiteY249" fmla="*/ 25656 h 105639"/>
                <a:gd name="connsiteX250" fmla="*/ 730929 w 1459658"/>
                <a:gd name="connsiteY250" fmla="*/ 38362 h 105639"/>
                <a:gd name="connsiteX251" fmla="*/ 745104 w 1459658"/>
                <a:gd name="connsiteY251" fmla="*/ 40887 h 105639"/>
                <a:gd name="connsiteX252" fmla="*/ 748852 w 1459658"/>
                <a:gd name="connsiteY252" fmla="*/ 35104 h 105639"/>
                <a:gd name="connsiteX253" fmla="*/ 748852 w 1459658"/>
                <a:gd name="connsiteY253" fmla="*/ 35104 h 105639"/>
                <a:gd name="connsiteX254" fmla="*/ 766123 w 1459658"/>
                <a:gd name="connsiteY254" fmla="*/ 56444 h 105639"/>
                <a:gd name="connsiteX255" fmla="*/ 765471 w 1459658"/>
                <a:gd name="connsiteY255" fmla="*/ 64100 h 105639"/>
                <a:gd name="connsiteX256" fmla="*/ 761724 w 1459658"/>
                <a:gd name="connsiteY256" fmla="*/ 69313 h 105639"/>
                <a:gd name="connsiteX257" fmla="*/ 753659 w 1459658"/>
                <a:gd name="connsiteY257" fmla="*/ 72082 h 105639"/>
                <a:gd name="connsiteX258" fmla="*/ 747386 w 1459658"/>
                <a:gd name="connsiteY258" fmla="*/ 69720 h 105639"/>
                <a:gd name="connsiteX259" fmla="*/ 744942 w 1459658"/>
                <a:gd name="connsiteY259" fmla="*/ 64019 h 105639"/>
                <a:gd name="connsiteX260" fmla="*/ 748037 w 1459658"/>
                <a:gd name="connsiteY260" fmla="*/ 58480 h 105639"/>
                <a:gd name="connsiteX261" fmla="*/ 756591 w 1459658"/>
                <a:gd name="connsiteY261" fmla="*/ 55793 h 105639"/>
                <a:gd name="connsiteX262" fmla="*/ 766123 w 1459658"/>
                <a:gd name="connsiteY262" fmla="*/ 53430 h 105639"/>
                <a:gd name="connsiteX263" fmla="*/ 766123 w 1459658"/>
                <a:gd name="connsiteY263" fmla="*/ 56526 h 105639"/>
                <a:gd name="connsiteX264" fmla="*/ 766123 w 1459658"/>
                <a:gd name="connsiteY264" fmla="*/ 56526 h 105639"/>
                <a:gd name="connsiteX265" fmla="*/ 811745 w 1459658"/>
                <a:gd name="connsiteY265" fmla="*/ 22561 h 105639"/>
                <a:gd name="connsiteX266" fmla="*/ 811745 w 1459658"/>
                <a:gd name="connsiteY266" fmla="*/ 1710 h 105639"/>
                <a:gd name="connsiteX267" fmla="*/ 796022 w 1459658"/>
                <a:gd name="connsiteY267" fmla="*/ 10833 h 105639"/>
                <a:gd name="connsiteX268" fmla="*/ 796022 w 1459658"/>
                <a:gd name="connsiteY268" fmla="*/ 22561 h 105639"/>
                <a:gd name="connsiteX269" fmla="*/ 788853 w 1459658"/>
                <a:gd name="connsiteY269" fmla="*/ 22561 h 105639"/>
                <a:gd name="connsiteX270" fmla="*/ 788853 w 1459658"/>
                <a:gd name="connsiteY270" fmla="*/ 35023 h 105639"/>
                <a:gd name="connsiteX271" fmla="*/ 796022 w 1459658"/>
                <a:gd name="connsiteY271" fmla="*/ 35023 h 105639"/>
                <a:gd name="connsiteX272" fmla="*/ 796022 w 1459658"/>
                <a:gd name="connsiteY272" fmla="*/ 60842 h 105639"/>
                <a:gd name="connsiteX273" fmla="*/ 796511 w 1459658"/>
                <a:gd name="connsiteY273" fmla="*/ 71838 h 105639"/>
                <a:gd name="connsiteX274" fmla="*/ 798710 w 1459658"/>
                <a:gd name="connsiteY274" fmla="*/ 77947 h 105639"/>
                <a:gd name="connsiteX275" fmla="*/ 803680 w 1459658"/>
                <a:gd name="connsiteY275" fmla="*/ 81612 h 105639"/>
                <a:gd name="connsiteX276" fmla="*/ 811338 w 1459658"/>
                <a:gd name="connsiteY276" fmla="*/ 82996 h 105639"/>
                <a:gd name="connsiteX277" fmla="*/ 823721 w 1459658"/>
                <a:gd name="connsiteY277" fmla="*/ 80634 h 105639"/>
                <a:gd name="connsiteX278" fmla="*/ 822418 w 1459658"/>
                <a:gd name="connsiteY278" fmla="*/ 68499 h 105639"/>
                <a:gd name="connsiteX279" fmla="*/ 816144 w 1459658"/>
                <a:gd name="connsiteY279" fmla="*/ 69965 h 105639"/>
                <a:gd name="connsiteX280" fmla="*/ 813537 w 1459658"/>
                <a:gd name="connsiteY280" fmla="*/ 69150 h 105639"/>
                <a:gd name="connsiteX281" fmla="*/ 812153 w 1459658"/>
                <a:gd name="connsiteY281" fmla="*/ 67195 h 105639"/>
                <a:gd name="connsiteX282" fmla="*/ 811827 w 1459658"/>
                <a:gd name="connsiteY282" fmla="*/ 58725 h 105639"/>
                <a:gd name="connsiteX283" fmla="*/ 811827 w 1459658"/>
                <a:gd name="connsiteY283" fmla="*/ 34860 h 105639"/>
                <a:gd name="connsiteX284" fmla="*/ 822499 w 1459658"/>
                <a:gd name="connsiteY284" fmla="*/ 34860 h 105639"/>
                <a:gd name="connsiteX285" fmla="*/ 822499 w 1459658"/>
                <a:gd name="connsiteY285" fmla="*/ 22398 h 105639"/>
                <a:gd name="connsiteX286" fmla="*/ 811827 w 1459658"/>
                <a:gd name="connsiteY286" fmla="*/ 22398 h 105639"/>
                <a:gd name="connsiteX287" fmla="*/ 862174 w 1459658"/>
                <a:gd name="connsiteY287" fmla="*/ 69313 h 105639"/>
                <a:gd name="connsiteX288" fmla="*/ 855982 w 1459658"/>
                <a:gd name="connsiteY288" fmla="*/ 71349 h 105639"/>
                <a:gd name="connsiteX289" fmla="*/ 846939 w 1459658"/>
                <a:gd name="connsiteY289" fmla="*/ 67440 h 105639"/>
                <a:gd name="connsiteX290" fmla="*/ 843192 w 1459658"/>
                <a:gd name="connsiteY290" fmla="*/ 56607 h 105639"/>
                <a:gd name="connsiteX291" fmla="*/ 882378 w 1459658"/>
                <a:gd name="connsiteY291" fmla="*/ 56607 h 105639"/>
                <a:gd name="connsiteX292" fmla="*/ 875046 w 1459658"/>
                <a:gd name="connsiteY292" fmla="*/ 29892 h 105639"/>
                <a:gd name="connsiteX293" fmla="*/ 854190 w 1459658"/>
                <a:gd name="connsiteY293" fmla="*/ 21177 h 105639"/>
                <a:gd name="connsiteX294" fmla="*/ 834719 w 1459658"/>
                <a:gd name="connsiteY294" fmla="*/ 29484 h 105639"/>
                <a:gd name="connsiteX295" fmla="*/ 827061 w 1459658"/>
                <a:gd name="connsiteY295" fmla="*/ 52534 h 105639"/>
                <a:gd name="connsiteX296" fmla="*/ 832927 w 1459658"/>
                <a:gd name="connsiteY296" fmla="*/ 72897 h 105639"/>
                <a:gd name="connsiteX297" fmla="*/ 855738 w 1459658"/>
                <a:gd name="connsiteY297" fmla="*/ 82996 h 105639"/>
                <a:gd name="connsiteX298" fmla="*/ 871950 w 1459658"/>
                <a:gd name="connsiteY298" fmla="*/ 78517 h 105639"/>
                <a:gd name="connsiteX299" fmla="*/ 881482 w 1459658"/>
                <a:gd name="connsiteY299" fmla="*/ 65485 h 105639"/>
                <a:gd name="connsiteX300" fmla="*/ 865921 w 1459658"/>
                <a:gd name="connsiteY300" fmla="*/ 62879 h 105639"/>
                <a:gd name="connsiteX301" fmla="*/ 862174 w 1459658"/>
                <a:gd name="connsiteY301" fmla="*/ 69313 h 105639"/>
                <a:gd name="connsiteX302" fmla="*/ 862174 w 1459658"/>
                <a:gd name="connsiteY302" fmla="*/ 69313 h 105639"/>
                <a:gd name="connsiteX303" fmla="*/ 843436 w 1459658"/>
                <a:gd name="connsiteY303" fmla="*/ 47077 h 105639"/>
                <a:gd name="connsiteX304" fmla="*/ 846695 w 1459658"/>
                <a:gd name="connsiteY304" fmla="*/ 36978 h 105639"/>
                <a:gd name="connsiteX305" fmla="*/ 855168 w 1459658"/>
                <a:gd name="connsiteY305" fmla="*/ 33231 h 105639"/>
                <a:gd name="connsiteX306" fmla="*/ 863314 w 1459658"/>
                <a:gd name="connsiteY306" fmla="*/ 36734 h 105639"/>
                <a:gd name="connsiteX307" fmla="*/ 866817 w 1459658"/>
                <a:gd name="connsiteY307" fmla="*/ 47077 h 105639"/>
                <a:gd name="connsiteX308" fmla="*/ 843436 w 1459658"/>
                <a:gd name="connsiteY308" fmla="*/ 47077 h 105639"/>
                <a:gd name="connsiteX309" fmla="*/ 897205 w 1459658"/>
                <a:gd name="connsiteY309" fmla="*/ 78109 h 105639"/>
                <a:gd name="connsiteX310" fmla="*/ 916350 w 1459658"/>
                <a:gd name="connsiteY310" fmla="*/ 82996 h 105639"/>
                <a:gd name="connsiteX311" fmla="*/ 936472 w 1459658"/>
                <a:gd name="connsiteY311" fmla="*/ 77132 h 105639"/>
                <a:gd name="connsiteX312" fmla="*/ 943234 w 1459658"/>
                <a:gd name="connsiteY312" fmla="*/ 63123 h 105639"/>
                <a:gd name="connsiteX313" fmla="*/ 938346 w 1459658"/>
                <a:gd name="connsiteY313" fmla="*/ 51476 h 105639"/>
                <a:gd name="connsiteX314" fmla="*/ 920912 w 1459658"/>
                <a:gd name="connsiteY314" fmla="*/ 44553 h 105639"/>
                <a:gd name="connsiteX315" fmla="*/ 906329 w 1459658"/>
                <a:gd name="connsiteY315" fmla="*/ 40154 h 105639"/>
                <a:gd name="connsiteX316" fmla="*/ 904781 w 1459658"/>
                <a:gd name="connsiteY316" fmla="*/ 37304 h 105639"/>
                <a:gd name="connsiteX317" fmla="*/ 906574 w 1459658"/>
                <a:gd name="connsiteY317" fmla="*/ 34127 h 105639"/>
                <a:gd name="connsiteX318" fmla="*/ 915454 w 1459658"/>
                <a:gd name="connsiteY318" fmla="*/ 32417 h 105639"/>
                <a:gd name="connsiteX319" fmla="*/ 923030 w 1459658"/>
                <a:gd name="connsiteY319" fmla="*/ 34290 h 105639"/>
                <a:gd name="connsiteX320" fmla="*/ 926615 w 1459658"/>
                <a:gd name="connsiteY320" fmla="*/ 39584 h 105639"/>
                <a:gd name="connsiteX321" fmla="*/ 941360 w 1459658"/>
                <a:gd name="connsiteY321" fmla="*/ 36896 h 105639"/>
                <a:gd name="connsiteX322" fmla="*/ 933214 w 1459658"/>
                <a:gd name="connsiteY322" fmla="*/ 25168 h 105639"/>
                <a:gd name="connsiteX323" fmla="*/ 915209 w 1459658"/>
                <a:gd name="connsiteY323" fmla="*/ 21177 h 105639"/>
                <a:gd name="connsiteX324" fmla="*/ 896390 w 1459658"/>
                <a:gd name="connsiteY324" fmla="*/ 26389 h 105639"/>
                <a:gd name="connsiteX325" fmla="*/ 890280 w 1459658"/>
                <a:gd name="connsiteY325" fmla="*/ 39340 h 105639"/>
                <a:gd name="connsiteX326" fmla="*/ 897286 w 1459658"/>
                <a:gd name="connsiteY326" fmla="*/ 52616 h 105639"/>
                <a:gd name="connsiteX327" fmla="*/ 921319 w 1459658"/>
                <a:gd name="connsiteY327" fmla="*/ 60272 h 105639"/>
                <a:gd name="connsiteX328" fmla="*/ 926533 w 1459658"/>
                <a:gd name="connsiteY328" fmla="*/ 62308 h 105639"/>
                <a:gd name="connsiteX329" fmla="*/ 927674 w 1459658"/>
                <a:gd name="connsiteY329" fmla="*/ 65241 h 105639"/>
                <a:gd name="connsiteX330" fmla="*/ 925637 w 1459658"/>
                <a:gd name="connsiteY330" fmla="*/ 69394 h 105639"/>
                <a:gd name="connsiteX331" fmla="*/ 916513 w 1459658"/>
                <a:gd name="connsiteY331" fmla="*/ 71594 h 105639"/>
                <a:gd name="connsiteX332" fmla="*/ 907959 w 1459658"/>
                <a:gd name="connsiteY332" fmla="*/ 69232 h 105639"/>
                <a:gd name="connsiteX333" fmla="*/ 903885 w 1459658"/>
                <a:gd name="connsiteY333" fmla="*/ 62308 h 105639"/>
                <a:gd name="connsiteX334" fmla="*/ 888162 w 1459658"/>
                <a:gd name="connsiteY334" fmla="*/ 64670 h 105639"/>
                <a:gd name="connsiteX335" fmla="*/ 897368 w 1459658"/>
                <a:gd name="connsiteY335" fmla="*/ 77947 h 105639"/>
                <a:gd name="connsiteX336" fmla="*/ 897368 w 1459658"/>
                <a:gd name="connsiteY336" fmla="*/ 77947 h 105639"/>
                <a:gd name="connsiteX337" fmla="*/ 985598 w 1459658"/>
                <a:gd name="connsiteY337" fmla="*/ 81693 h 105639"/>
                <a:gd name="connsiteX338" fmla="*/ 1013378 w 1459658"/>
                <a:gd name="connsiteY338" fmla="*/ 81693 h 105639"/>
                <a:gd name="connsiteX339" fmla="*/ 1033256 w 1459658"/>
                <a:gd name="connsiteY339" fmla="*/ 81123 h 105639"/>
                <a:gd name="connsiteX340" fmla="*/ 1044336 w 1459658"/>
                <a:gd name="connsiteY340" fmla="*/ 77213 h 105639"/>
                <a:gd name="connsiteX341" fmla="*/ 1051423 w 1459658"/>
                <a:gd name="connsiteY341" fmla="*/ 68824 h 105639"/>
                <a:gd name="connsiteX342" fmla="*/ 1054030 w 1459658"/>
                <a:gd name="connsiteY342" fmla="*/ 57992 h 105639"/>
                <a:gd name="connsiteX343" fmla="*/ 1050038 w 1459658"/>
                <a:gd name="connsiteY343" fmla="*/ 45693 h 105639"/>
                <a:gd name="connsiteX344" fmla="*/ 1038552 w 1459658"/>
                <a:gd name="connsiteY344" fmla="*/ 38281 h 105639"/>
                <a:gd name="connsiteX345" fmla="*/ 1046943 w 1459658"/>
                <a:gd name="connsiteY345" fmla="*/ 31114 h 105639"/>
                <a:gd name="connsiteX346" fmla="*/ 1050038 w 1459658"/>
                <a:gd name="connsiteY346" fmla="*/ 20607 h 105639"/>
                <a:gd name="connsiteX347" fmla="*/ 1047513 w 1459658"/>
                <a:gd name="connsiteY347" fmla="*/ 11077 h 105639"/>
                <a:gd name="connsiteX348" fmla="*/ 1041240 w 1459658"/>
                <a:gd name="connsiteY348" fmla="*/ 4235 h 105639"/>
                <a:gd name="connsiteX349" fmla="*/ 1032686 w 1459658"/>
                <a:gd name="connsiteY349" fmla="*/ 896 h 105639"/>
                <a:gd name="connsiteX350" fmla="*/ 1018266 w 1459658"/>
                <a:gd name="connsiteY350" fmla="*/ 82 h 105639"/>
                <a:gd name="connsiteX351" fmla="*/ 985598 w 1459658"/>
                <a:gd name="connsiteY351" fmla="*/ 82 h 105639"/>
                <a:gd name="connsiteX352" fmla="*/ 985598 w 1459658"/>
                <a:gd name="connsiteY352" fmla="*/ 81693 h 105639"/>
                <a:gd name="connsiteX353" fmla="*/ 985598 w 1459658"/>
                <a:gd name="connsiteY353" fmla="*/ 81693 h 105639"/>
                <a:gd name="connsiteX354" fmla="*/ 1011586 w 1459658"/>
                <a:gd name="connsiteY354" fmla="*/ 13683 h 105639"/>
                <a:gd name="connsiteX355" fmla="*/ 1025680 w 1459658"/>
                <a:gd name="connsiteY355" fmla="*/ 13928 h 105639"/>
                <a:gd name="connsiteX356" fmla="*/ 1031871 w 1459658"/>
                <a:gd name="connsiteY356" fmla="*/ 16778 h 105639"/>
                <a:gd name="connsiteX357" fmla="*/ 1033989 w 1459658"/>
                <a:gd name="connsiteY357" fmla="*/ 22969 h 105639"/>
                <a:gd name="connsiteX358" fmla="*/ 1031545 w 1459658"/>
                <a:gd name="connsiteY358" fmla="*/ 29322 h 105639"/>
                <a:gd name="connsiteX359" fmla="*/ 1024865 w 1459658"/>
                <a:gd name="connsiteY359" fmla="*/ 32254 h 105639"/>
                <a:gd name="connsiteX360" fmla="*/ 1012889 w 1459658"/>
                <a:gd name="connsiteY360" fmla="*/ 32498 h 105639"/>
                <a:gd name="connsiteX361" fmla="*/ 1002054 w 1459658"/>
                <a:gd name="connsiteY361" fmla="*/ 32498 h 105639"/>
                <a:gd name="connsiteX362" fmla="*/ 1002054 w 1459658"/>
                <a:gd name="connsiteY362" fmla="*/ 13602 h 105639"/>
                <a:gd name="connsiteX363" fmla="*/ 1011504 w 1459658"/>
                <a:gd name="connsiteY363" fmla="*/ 13602 h 105639"/>
                <a:gd name="connsiteX364" fmla="*/ 1015415 w 1459658"/>
                <a:gd name="connsiteY364" fmla="*/ 46100 h 105639"/>
                <a:gd name="connsiteX365" fmla="*/ 1029997 w 1459658"/>
                <a:gd name="connsiteY365" fmla="*/ 47240 h 105639"/>
                <a:gd name="connsiteX366" fmla="*/ 1035130 w 1459658"/>
                <a:gd name="connsiteY366" fmla="*/ 50987 h 105639"/>
                <a:gd name="connsiteX367" fmla="*/ 1036922 w 1459658"/>
                <a:gd name="connsiteY367" fmla="*/ 57259 h 105639"/>
                <a:gd name="connsiteX368" fmla="*/ 1034641 w 1459658"/>
                <a:gd name="connsiteY368" fmla="*/ 64182 h 105639"/>
                <a:gd name="connsiteX369" fmla="*/ 1028694 w 1459658"/>
                <a:gd name="connsiteY369" fmla="*/ 67440 h 105639"/>
                <a:gd name="connsiteX370" fmla="*/ 1017370 w 1459658"/>
                <a:gd name="connsiteY370" fmla="*/ 67928 h 105639"/>
                <a:gd name="connsiteX371" fmla="*/ 1002135 w 1459658"/>
                <a:gd name="connsiteY371" fmla="*/ 67928 h 105639"/>
                <a:gd name="connsiteX372" fmla="*/ 1002135 w 1459658"/>
                <a:gd name="connsiteY372" fmla="*/ 46100 h 105639"/>
                <a:gd name="connsiteX373" fmla="*/ 1015415 w 1459658"/>
                <a:gd name="connsiteY373" fmla="*/ 46100 h 105639"/>
                <a:gd name="connsiteX374" fmla="*/ 1081729 w 1459658"/>
                <a:gd name="connsiteY374" fmla="*/ 34860 h 105639"/>
                <a:gd name="connsiteX375" fmla="*/ 1088247 w 1459658"/>
                <a:gd name="connsiteY375" fmla="*/ 33231 h 105639"/>
                <a:gd name="connsiteX376" fmla="*/ 1096638 w 1459658"/>
                <a:gd name="connsiteY376" fmla="*/ 35186 h 105639"/>
                <a:gd name="connsiteX377" fmla="*/ 1098838 w 1459658"/>
                <a:gd name="connsiteY377" fmla="*/ 41620 h 105639"/>
                <a:gd name="connsiteX378" fmla="*/ 1098838 w 1459658"/>
                <a:gd name="connsiteY378" fmla="*/ 43168 h 105639"/>
                <a:gd name="connsiteX379" fmla="*/ 1083603 w 1459658"/>
                <a:gd name="connsiteY379" fmla="*/ 46996 h 105639"/>
                <a:gd name="connsiteX380" fmla="*/ 1071139 w 1459658"/>
                <a:gd name="connsiteY380" fmla="*/ 50661 h 105639"/>
                <a:gd name="connsiteX381" fmla="*/ 1064458 w 1459658"/>
                <a:gd name="connsiteY381" fmla="*/ 56688 h 105639"/>
                <a:gd name="connsiteX382" fmla="*/ 1062096 w 1459658"/>
                <a:gd name="connsiteY382" fmla="*/ 65648 h 105639"/>
                <a:gd name="connsiteX383" fmla="*/ 1067391 w 1459658"/>
                <a:gd name="connsiteY383" fmla="*/ 78191 h 105639"/>
                <a:gd name="connsiteX384" fmla="*/ 1081811 w 1459658"/>
                <a:gd name="connsiteY384" fmla="*/ 83159 h 105639"/>
                <a:gd name="connsiteX385" fmla="*/ 1091587 w 1459658"/>
                <a:gd name="connsiteY385" fmla="*/ 81205 h 105639"/>
                <a:gd name="connsiteX386" fmla="*/ 1100141 w 1459658"/>
                <a:gd name="connsiteY386" fmla="*/ 75340 h 105639"/>
                <a:gd name="connsiteX387" fmla="*/ 1100711 w 1459658"/>
                <a:gd name="connsiteY387" fmla="*/ 77213 h 105639"/>
                <a:gd name="connsiteX388" fmla="*/ 1102178 w 1459658"/>
                <a:gd name="connsiteY388" fmla="*/ 81856 h 105639"/>
                <a:gd name="connsiteX389" fmla="*/ 1117657 w 1459658"/>
                <a:gd name="connsiteY389" fmla="*/ 81856 h 105639"/>
                <a:gd name="connsiteX390" fmla="*/ 1114805 w 1459658"/>
                <a:gd name="connsiteY390" fmla="*/ 73956 h 105639"/>
                <a:gd name="connsiteX391" fmla="*/ 1114072 w 1459658"/>
                <a:gd name="connsiteY391" fmla="*/ 62471 h 105639"/>
                <a:gd name="connsiteX392" fmla="*/ 1114235 w 1459658"/>
                <a:gd name="connsiteY392" fmla="*/ 44227 h 105639"/>
                <a:gd name="connsiteX393" fmla="*/ 1112117 w 1459658"/>
                <a:gd name="connsiteY393" fmla="*/ 30217 h 105639"/>
                <a:gd name="connsiteX394" fmla="*/ 1104866 w 1459658"/>
                <a:gd name="connsiteY394" fmla="*/ 23946 h 105639"/>
                <a:gd name="connsiteX395" fmla="*/ 1089306 w 1459658"/>
                <a:gd name="connsiteY395" fmla="*/ 21502 h 105639"/>
                <a:gd name="connsiteX396" fmla="*/ 1071953 w 1459658"/>
                <a:gd name="connsiteY396" fmla="*/ 25656 h 105639"/>
                <a:gd name="connsiteX397" fmla="*/ 1063725 w 1459658"/>
                <a:gd name="connsiteY397" fmla="*/ 38362 h 105639"/>
                <a:gd name="connsiteX398" fmla="*/ 1077900 w 1459658"/>
                <a:gd name="connsiteY398" fmla="*/ 40887 h 105639"/>
                <a:gd name="connsiteX399" fmla="*/ 1081648 w 1459658"/>
                <a:gd name="connsiteY399" fmla="*/ 35104 h 105639"/>
                <a:gd name="connsiteX400" fmla="*/ 1081648 w 1459658"/>
                <a:gd name="connsiteY400" fmla="*/ 35104 h 105639"/>
                <a:gd name="connsiteX401" fmla="*/ 1098838 w 1459658"/>
                <a:gd name="connsiteY401" fmla="*/ 56444 h 105639"/>
                <a:gd name="connsiteX402" fmla="*/ 1098186 w 1459658"/>
                <a:gd name="connsiteY402" fmla="*/ 64100 h 105639"/>
                <a:gd name="connsiteX403" fmla="*/ 1094438 w 1459658"/>
                <a:gd name="connsiteY403" fmla="*/ 69313 h 105639"/>
                <a:gd name="connsiteX404" fmla="*/ 1086373 w 1459658"/>
                <a:gd name="connsiteY404" fmla="*/ 72082 h 105639"/>
                <a:gd name="connsiteX405" fmla="*/ 1080100 w 1459658"/>
                <a:gd name="connsiteY405" fmla="*/ 69720 h 105639"/>
                <a:gd name="connsiteX406" fmla="*/ 1077656 w 1459658"/>
                <a:gd name="connsiteY406" fmla="*/ 64019 h 105639"/>
                <a:gd name="connsiteX407" fmla="*/ 1080752 w 1459658"/>
                <a:gd name="connsiteY407" fmla="*/ 58480 h 105639"/>
                <a:gd name="connsiteX408" fmla="*/ 1089306 w 1459658"/>
                <a:gd name="connsiteY408" fmla="*/ 55793 h 105639"/>
                <a:gd name="connsiteX409" fmla="*/ 1098838 w 1459658"/>
                <a:gd name="connsiteY409" fmla="*/ 53430 h 105639"/>
                <a:gd name="connsiteX410" fmla="*/ 1098838 w 1459658"/>
                <a:gd name="connsiteY410" fmla="*/ 56526 h 105639"/>
                <a:gd name="connsiteX411" fmla="*/ 1098838 w 1459658"/>
                <a:gd name="connsiteY411" fmla="*/ 56526 h 105639"/>
                <a:gd name="connsiteX412" fmla="*/ 1142993 w 1459658"/>
                <a:gd name="connsiteY412" fmla="*/ 63449 h 105639"/>
                <a:gd name="connsiteX413" fmla="*/ 1144297 w 1459658"/>
                <a:gd name="connsiteY413" fmla="*/ 43657 h 105639"/>
                <a:gd name="connsiteX414" fmla="*/ 1147881 w 1459658"/>
                <a:gd name="connsiteY414" fmla="*/ 37141 h 105639"/>
                <a:gd name="connsiteX415" fmla="*/ 1153421 w 1459658"/>
                <a:gd name="connsiteY415" fmla="*/ 35349 h 105639"/>
                <a:gd name="connsiteX416" fmla="*/ 1160753 w 1459658"/>
                <a:gd name="connsiteY416" fmla="*/ 37874 h 105639"/>
                <a:gd name="connsiteX417" fmla="*/ 1165560 w 1459658"/>
                <a:gd name="connsiteY417" fmla="*/ 24272 h 105639"/>
                <a:gd name="connsiteX418" fmla="*/ 1155295 w 1459658"/>
                <a:gd name="connsiteY418" fmla="*/ 21340 h 105639"/>
                <a:gd name="connsiteX419" fmla="*/ 1148533 w 1459658"/>
                <a:gd name="connsiteY419" fmla="*/ 23213 h 105639"/>
                <a:gd name="connsiteX420" fmla="*/ 1141853 w 1459658"/>
                <a:gd name="connsiteY420" fmla="*/ 31032 h 105639"/>
                <a:gd name="connsiteX421" fmla="*/ 1141853 w 1459658"/>
                <a:gd name="connsiteY421" fmla="*/ 22643 h 105639"/>
                <a:gd name="connsiteX422" fmla="*/ 1127351 w 1459658"/>
                <a:gd name="connsiteY422" fmla="*/ 22643 h 105639"/>
                <a:gd name="connsiteX423" fmla="*/ 1127351 w 1459658"/>
                <a:gd name="connsiteY423" fmla="*/ 81775 h 105639"/>
                <a:gd name="connsiteX424" fmla="*/ 1142993 w 1459658"/>
                <a:gd name="connsiteY424" fmla="*/ 81775 h 105639"/>
                <a:gd name="connsiteX425" fmla="*/ 1142993 w 1459658"/>
                <a:gd name="connsiteY425" fmla="*/ 63530 h 105639"/>
                <a:gd name="connsiteX426" fmla="*/ 1142993 w 1459658"/>
                <a:gd name="connsiteY426" fmla="*/ 63530 h 105639"/>
                <a:gd name="connsiteX427" fmla="*/ 1217536 w 1459658"/>
                <a:gd name="connsiteY427" fmla="*/ 81693 h 105639"/>
                <a:gd name="connsiteX428" fmla="*/ 1217536 w 1459658"/>
                <a:gd name="connsiteY428" fmla="*/ 50906 h 105639"/>
                <a:gd name="connsiteX429" fmla="*/ 1228290 w 1459658"/>
                <a:gd name="connsiteY429" fmla="*/ 50906 h 105639"/>
                <a:gd name="connsiteX430" fmla="*/ 1245398 w 1459658"/>
                <a:gd name="connsiteY430" fmla="*/ 49765 h 105639"/>
                <a:gd name="connsiteX431" fmla="*/ 1253952 w 1459658"/>
                <a:gd name="connsiteY431" fmla="*/ 45856 h 105639"/>
                <a:gd name="connsiteX432" fmla="*/ 1260877 w 1459658"/>
                <a:gd name="connsiteY432" fmla="*/ 37792 h 105639"/>
                <a:gd name="connsiteX433" fmla="*/ 1263566 w 1459658"/>
                <a:gd name="connsiteY433" fmla="*/ 25168 h 105639"/>
                <a:gd name="connsiteX434" fmla="*/ 1258840 w 1459658"/>
                <a:gd name="connsiteY434" fmla="*/ 9285 h 105639"/>
                <a:gd name="connsiteX435" fmla="*/ 1247109 w 1459658"/>
                <a:gd name="connsiteY435" fmla="*/ 1303 h 105639"/>
                <a:gd name="connsiteX436" fmla="*/ 1227475 w 1459658"/>
                <a:gd name="connsiteY436" fmla="*/ 82 h 105639"/>
                <a:gd name="connsiteX437" fmla="*/ 1200998 w 1459658"/>
                <a:gd name="connsiteY437" fmla="*/ 82 h 105639"/>
                <a:gd name="connsiteX438" fmla="*/ 1200998 w 1459658"/>
                <a:gd name="connsiteY438" fmla="*/ 81693 h 105639"/>
                <a:gd name="connsiteX439" fmla="*/ 1217455 w 1459658"/>
                <a:gd name="connsiteY439" fmla="*/ 81693 h 105639"/>
                <a:gd name="connsiteX440" fmla="*/ 1225520 w 1459658"/>
                <a:gd name="connsiteY440" fmla="*/ 13928 h 105639"/>
                <a:gd name="connsiteX441" fmla="*/ 1237414 w 1459658"/>
                <a:gd name="connsiteY441" fmla="*/ 14498 h 105639"/>
                <a:gd name="connsiteX442" fmla="*/ 1244013 w 1459658"/>
                <a:gd name="connsiteY442" fmla="*/ 18082 h 105639"/>
                <a:gd name="connsiteX443" fmla="*/ 1246620 w 1459658"/>
                <a:gd name="connsiteY443" fmla="*/ 25412 h 105639"/>
                <a:gd name="connsiteX444" fmla="*/ 1244747 w 1459658"/>
                <a:gd name="connsiteY444" fmla="*/ 31765 h 105639"/>
                <a:gd name="connsiteX445" fmla="*/ 1239614 w 1459658"/>
                <a:gd name="connsiteY445" fmla="*/ 35756 h 105639"/>
                <a:gd name="connsiteX446" fmla="*/ 1226579 w 1459658"/>
                <a:gd name="connsiteY446" fmla="*/ 37059 h 105639"/>
                <a:gd name="connsiteX447" fmla="*/ 1217536 w 1459658"/>
                <a:gd name="connsiteY447" fmla="*/ 37059 h 105639"/>
                <a:gd name="connsiteX448" fmla="*/ 1217536 w 1459658"/>
                <a:gd name="connsiteY448" fmla="*/ 13928 h 105639"/>
                <a:gd name="connsiteX449" fmla="*/ 1225520 w 1459658"/>
                <a:gd name="connsiteY449" fmla="*/ 13928 h 105639"/>
                <a:gd name="connsiteX450" fmla="*/ 1291020 w 1459658"/>
                <a:gd name="connsiteY450" fmla="*/ 81693 h 105639"/>
                <a:gd name="connsiteX451" fmla="*/ 1291020 w 1459658"/>
                <a:gd name="connsiteY451" fmla="*/ 82 h 105639"/>
                <a:gd name="connsiteX452" fmla="*/ 1275378 w 1459658"/>
                <a:gd name="connsiteY452" fmla="*/ 82 h 105639"/>
                <a:gd name="connsiteX453" fmla="*/ 1275378 w 1459658"/>
                <a:gd name="connsiteY453" fmla="*/ 81693 h 105639"/>
                <a:gd name="connsiteX454" fmla="*/ 1291020 w 1459658"/>
                <a:gd name="connsiteY454" fmla="*/ 81693 h 105639"/>
                <a:gd name="connsiteX455" fmla="*/ 1305684 w 1459658"/>
                <a:gd name="connsiteY455" fmla="*/ 68580 h 105639"/>
                <a:gd name="connsiteX456" fmla="*/ 1316927 w 1459658"/>
                <a:gd name="connsiteY456" fmla="*/ 79331 h 105639"/>
                <a:gd name="connsiteX457" fmla="*/ 1332406 w 1459658"/>
                <a:gd name="connsiteY457" fmla="*/ 82996 h 105639"/>
                <a:gd name="connsiteX458" fmla="*/ 1354239 w 1459658"/>
                <a:gd name="connsiteY458" fmla="*/ 74200 h 105639"/>
                <a:gd name="connsiteX459" fmla="*/ 1362875 w 1459658"/>
                <a:gd name="connsiteY459" fmla="*/ 51964 h 105639"/>
                <a:gd name="connsiteX460" fmla="*/ 1354321 w 1459658"/>
                <a:gd name="connsiteY460" fmla="*/ 29973 h 105639"/>
                <a:gd name="connsiteX461" fmla="*/ 1332325 w 1459658"/>
                <a:gd name="connsiteY461" fmla="*/ 21258 h 105639"/>
                <a:gd name="connsiteX462" fmla="*/ 1316601 w 1459658"/>
                <a:gd name="connsiteY462" fmla="*/ 25086 h 105639"/>
                <a:gd name="connsiteX463" fmla="*/ 1305684 w 1459658"/>
                <a:gd name="connsiteY463" fmla="*/ 36245 h 105639"/>
                <a:gd name="connsiteX464" fmla="*/ 1301855 w 1459658"/>
                <a:gd name="connsiteY464" fmla="*/ 51313 h 105639"/>
                <a:gd name="connsiteX465" fmla="*/ 1305684 w 1459658"/>
                <a:gd name="connsiteY465" fmla="*/ 68580 h 105639"/>
                <a:gd name="connsiteX466" fmla="*/ 1305684 w 1459658"/>
                <a:gd name="connsiteY466" fmla="*/ 68580 h 105639"/>
                <a:gd name="connsiteX467" fmla="*/ 1322059 w 1459658"/>
                <a:gd name="connsiteY467" fmla="*/ 38688 h 105639"/>
                <a:gd name="connsiteX468" fmla="*/ 1332325 w 1459658"/>
                <a:gd name="connsiteY468" fmla="*/ 34046 h 105639"/>
                <a:gd name="connsiteX469" fmla="*/ 1342589 w 1459658"/>
                <a:gd name="connsiteY469" fmla="*/ 38688 h 105639"/>
                <a:gd name="connsiteX470" fmla="*/ 1346744 w 1459658"/>
                <a:gd name="connsiteY470" fmla="*/ 52046 h 105639"/>
                <a:gd name="connsiteX471" fmla="*/ 1342589 w 1459658"/>
                <a:gd name="connsiteY471" fmla="*/ 65648 h 105639"/>
                <a:gd name="connsiteX472" fmla="*/ 1332325 w 1459658"/>
                <a:gd name="connsiteY472" fmla="*/ 70290 h 105639"/>
                <a:gd name="connsiteX473" fmla="*/ 1322059 w 1459658"/>
                <a:gd name="connsiteY473" fmla="*/ 65648 h 105639"/>
                <a:gd name="connsiteX474" fmla="*/ 1317905 w 1459658"/>
                <a:gd name="connsiteY474" fmla="*/ 52209 h 105639"/>
                <a:gd name="connsiteX475" fmla="*/ 1322059 w 1459658"/>
                <a:gd name="connsiteY475" fmla="*/ 38770 h 105639"/>
                <a:gd name="connsiteX476" fmla="*/ 1322059 w 1459658"/>
                <a:gd name="connsiteY476" fmla="*/ 38770 h 105639"/>
                <a:gd name="connsiteX477" fmla="*/ 1390004 w 1459658"/>
                <a:gd name="connsiteY477" fmla="*/ 22561 h 105639"/>
                <a:gd name="connsiteX478" fmla="*/ 1390004 w 1459658"/>
                <a:gd name="connsiteY478" fmla="*/ 1710 h 105639"/>
                <a:gd name="connsiteX479" fmla="*/ 1374280 w 1459658"/>
                <a:gd name="connsiteY479" fmla="*/ 10833 h 105639"/>
                <a:gd name="connsiteX480" fmla="*/ 1374280 w 1459658"/>
                <a:gd name="connsiteY480" fmla="*/ 22561 h 105639"/>
                <a:gd name="connsiteX481" fmla="*/ 1367111 w 1459658"/>
                <a:gd name="connsiteY481" fmla="*/ 22561 h 105639"/>
                <a:gd name="connsiteX482" fmla="*/ 1367111 w 1459658"/>
                <a:gd name="connsiteY482" fmla="*/ 35023 h 105639"/>
                <a:gd name="connsiteX483" fmla="*/ 1374280 w 1459658"/>
                <a:gd name="connsiteY483" fmla="*/ 35023 h 105639"/>
                <a:gd name="connsiteX484" fmla="*/ 1374280 w 1459658"/>
                <a:gd name="connsiteY484" fmla="*/ 60842 h 105639"/>
                <a:gd name="connsiteX485" fmla="*/ 1374769 w 1459658"/>
                <a:gd name="connsiteY485" fmla="*/ 71838 h 105639"/>
                <a:gd name="connsiteX486" fmla="*/ 1376969 w 1459658"/>
                <a:gd name="connsiteY486" fmla="*/ 77947 h 105639"/>
                <a:gd name="connsiteX487" fmla="*/ 1381938 w 1459658"/>
                <a:gd name="connsiteY487" fmla="*/ 81612 h 105639"/>
                <a:gd name="connsiteX488" fmla="*/ 1389596 w 1459658"/>
                <a:gd name="connsiteY488" fmla="*/ 82996 h 105639"/>
                <a:gd name="connsiteX489" fmla="*/ 1401979 w 1459658"/>
                <a:gd name="connsiteY489" fmla="*/ 80634 h 105639"/>
                <a:gd name="connsiteX490" fmla="*/ 1400676 w 1459658"/>
                <a:gd name="connsiteY490" fmla="*/ 68499 h 105639"/>
                <a:gd name="connsiteX491" fmla="*/ 1394403 w 1459658"/>
                <a:gd name="connsiteY491" fmla="*/ 69965 h 105639"/>
                <a:gd name="connsiteX492" fmla="*/ 1391796 w 1459658"/>
                <a:gd name="connsiteY492" fmla="*/ 69150 h 105639"/>
                <a:gd name="connsiteX493" fmla="*/ 1390411 w 1459658"/>
                <a:gd name="connsiteY493" fmla="*/ 67195 h 105639"/>
                <a:gd name="connsiteX494" fmla="*/ 1390085 w 1459658"/>
                <a:gd name="connsiteY494" fmla="*/ 58725 h 105639"/>
                <a:gd name="connsiteX495" fmla="*/ 1390085 w 1459658"/>
                <a:gd name="connsiteY495" fmla="*/ 34860 h 105639"/>
                <a:gd name="connsiteX496" fmla="*/ 1400757 w 1459658"/>
                <a:gd name="connsiteY496" fmla="*/ 34860 h 105639"/>
                <a:gd name="connsiteX497" fmla="*/ 1400757 w 1459658"/>
                <a:gd name="connsiteY497" fmla="*/ 22398 h 105639"/>
                <a:gd name="connsiteX498" fmla="*/ 1390085 w 1459658"/>
                <a:gd name="connsiteY498" fmla="*/ 22398 h 105639"/>
                <a:gd name="connsiteX499" fmla="*/ 1413629 w 1459658"/>
                <a:gd name="connsiteY499" fmla="*/ 78109 h 105639"/>
                <a:gd name="connsiteX500" fmla="*/ 1432774 w 1459658"/>
                <a:gd name="connsiteY500" fmla="*/ 82996 h 105639"/>
                <a:gd name="connsiteX501" fmla="*/ 1452897 w 1459658"/>
                <a:gd name="connsiteY501" fmla="*/ 77132 h 105639"/>
                <a:gd name="connsiteX502" fmla="*/ 1459658 w 1459658"/>
                <a:gd name="connsiteY502" fmla="*/ 63123 h 105639"/>
                <a:gd name="connsiteX503" fmla="*/ 1454771 w 1459658"/>
                <a:gd name="connsiteY503" fmla="*/ 51476 h 105639"/>
                <a:gd name="connsiteX504" fmla="*/ 1437336 w 1459658"/>
                <a:gd name="connsiteY504" fmla="*/ 44553 h 105639"/>
                <a:gd name="connsiteX505" fmla="*/ 1422754 w 1459658"/>
                <a:gd name="connsiteY505" fmla="*/ 40154 h 105639"/>
                <a:gd name="connsiteX506" fmla="*/ 1421206 w 1459658"/>
                <a:gd name="connsiteY506" fmla="*/ 37304 h 105639"/>
                <a:gd name="connsiteX507" fmla="*/ 1422998 w 1459658"/>
                <a:gd name="connsiteY507" fmla="*/ 34127 h 105639"/>
                <a:gd name="connsiteX508" fmla="*/ 1431878 w 1459658"/>
                <a:gd name="connsiteY508" fmla="*/ 32417 h 105639"/>
                <a:gd name="connsiteX509" fmla="*/ 1439455 w 1459658"/>
                <a:gd name="connsiteY509" fmla="*/ 34290 h 105639"/>
                <a:gd name="connsiteX510" fmla="*/ 1443039 w 1459658"/>
                <a:gd name="connsiteY510" fmla="*/ 39584 h 105639"/>
                <a:gd name="connsiteX511" fmla="*/ 1457785 w 1459658"/>
                <a:gd name="connsiteY511" fmla="*/ 36896 h 105639"/>
                <a:gd name="connsiteX512" fmla="*/ 1449638 w 1459658"/>
                <a:gd name="connsiteY512" fmla="*/ 25168 h 105639"/>
                <a:gd name="connsiteX513" fmla="*/ 1431634 w 1459658"/>
                <a:gd name="connsiteY513" fmla="*/ 21177 h 105639"/>
                <a:gd name="connsiteX514" fmla="*/ 1412814 w 1459658"/>
                <a:gd name="connsiteY514" fmla="*/ 26389 h 105639"/>
                <a:gd name="connsiteX515" fmla="*/ 1406704 w 1459658"/>
                <a:gd name="connsiteY515" fmla="*/ 39340 h 105639"/>
                <a:gd name="connsiteX516" fmla="*/ 1413711 w 1459658"/>
                <a:gd name="connsiteY516" fmla="*/ 52616 h 105639"/>
                <a:gd name="connsiteX517" fmla="*/ 1437744 w 1459658"/>
                <a:gd name="connsiteY517" fmla="*/ 60272 h 105639"/>
                <a:gd name="connsiteX518" fmla="*/ 1442958 w 1459658"/>
                <a:gd name="connsiteY518" fmla="*/ 62308 h 105639"/>
                <a:gd name="connsiteX519" fmla="*/ 1444098 w 1459658"/>
                <a:gd name="connsiteY519" fmla="*/ 65241 h 105639"/>
                <a:gd name="connsiteX520" fmla="*/ 1442062 w 1459658"/>
                <a:gd name="connsiteY520" fmla="*/ 69394 h 105639"/>
                <a:gd name="connsiteX521" fmla="*/ 1432937 w 1459658"/>
                <a:gd name="connsiteY521" fmla="*/ 71594 h 105639"/>
                <a:gd name="connsiteX522" fmla="*/ 1424383 w 1459658"/>
                <a:gd name="connsiteY522" fmla="*/ 69232 h 105639"/>
                <a:gd name="connsiteX523" fmla="*/ 1420310 w 1459658"/>
                <a:gd name="connsiteY523" fmla="*/ 62308 h 105639"/>
                <a:gd name="connsiteX524" fmla="*/ 1404586 w 1459658"/>
                <a:gd name="connsiteY524" fmla="*/ 64670 h 105639"/>
                <a:gd name="connsiteX525" fmla="*/ 1413792 w 1459658"/>
                <a:gd name="connsiteY525" fmla="*/ 77947 h 105639"/>
                <a:gd name="connsiteX526" fmla="*/ 1413792 w 1459658"/>
                <a:gd name="connsiteY526" fmla="*/ 77947 h 10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</a:cxnLst>
              <a:rect l="l" t="t" r="r" b="b"/>
              <a:pathLst>
                <a:path w="1459658" h="105639">
                  <a:moveTo>
                    <a:pt x="15397" y="81693"/>
                  </a:moveTo>
                  <a:lnTo>
                    <a:pt x="15397" y="17430"/>
                  </a:lnTo>
                  <a:lnTo>
                    <a:pt x="31528" y="81693"/>
                  </a:lnTo>
                  <a:lnTo>
                    <a:pt x="47414" y="81693"/>
                  </a:lnTo>
                  <a:lnTo>
                    <a:pt x="63626" y="17430"/>
                  </a:lnTo>
                  <a:lnTo>
                    <a:pt x="63626" y="81693"/>
                  </a:lnTo>
                  <a:lnTo>
                    <a:pt x="78942" y="81693"/>
                  </a:lnTo>
                  <a:lnTo>
                    <a:pt x="78942" y="82"/>
                  </a:lnTo>
                  <a:lnTo>
                    <a:pt x="54176" y="82"/>
                  </a:lnTo>
                  <a:lnTo>
                    <a:pt x="39512" y="55793"/>
                  </a:lnTo>
                  <a:lnTo>
                    <a:pt x="24685" y="82"/>
                  </a:lnTo>
                  <a:lnTo>
                    <a:pt x="0" y="82"/>
                  </a:lnTo>
                  <a:lnTo>
                    <a:pt x="0" y="81693"/>
                  </a:lnTo>
                  <a:lnTo>
                    <a:pt x="15316" y="81693"/>
                  </a:lnTo>
                  <a:close/>
                  <a:moveTo>
                    <a:pt x="124075" y="69313"/>
                  </a:moveTo>
                  <a:cubicBezTo>
                    <a:pt x="122365" y="70616"/>
                    <a:pt x="120328" y="71349"/>
                    <a:pt x="117884" y="71349"/>
                  </a:cubicBezTo>
                  <a:cubicBezTo>
                    <a:pt x="114299" y="71349"/>
                    <a:pt x="111285" y="70046"/>
                    <a:pt x="108841" y="67440"/>
                  </a:cubicBezTo>
                  <a:cubicBezTo>
                    <a:pt x="106397" y="64833"/>
                    <a:pt x="105175" y="61250"/>
                    <a:pt x="105093" y="56607"/>
                  </a:cubicBezTo>
                  <a:lnTo>
                    <a:pt x="144279" y="56607"/>
                  </a:lnTo>
                  <a:cubicBezTo>
                    <a:pt x="144524" y="44634"/>
                    <a:pt x="142080" y="35756"/>
                    <a:pt x="136947" y="29892"/>
                  </a:cubicBezTo>
                  <a:cubicBezTo>
                    <a:pt x="131896" y="24109"/>
                    <a:pt x="124890" y="21177"/>
                    <a:pt x="116092" y="21177"/>
                  </a:cubicBezTo>
                  <a:cubicBezTo>
                    <a:pt x="108271" y="21177"/>
                    <a:pt x="101753" y="23946"/>
                    <a:pt x="96621" y="29484"/>
                  </a:cubicBezTo>
                  <a:cubicBezTo>
                    <a:pt x="91488" y="35023"/>
                    <a:pt x="88963" y="42679"/>
                    <a:pt x="88963" y="52534"/>
                  </a:cubicBezTo>
                  <a:cubicBezTo>
                    <a:pt x="88963" y="60761"/>
                    <a:pt x="90918" y="67521"/>
                    <a:pt x="94829" y="72897"/>
                  </a:cubicBezTo>
                  <a:cubicBezTo>
                    <a:pt x="99798" y="79576"/>
                    <a:pt x="107375" y="82996"/>
                    <a:pt x="117640" y="82996"/>
                  </a:cubicBezTo>
                  <a:cubicBezTo>
                    <a:pt x="124157" y="82996"/>
                    <a:pt x="129534" y="81530"/>
                    <a:pt x="133852" y="78517"/>
                  </a:cubicBezTo>
                  <a:cubicBezTo>
                    <a:pt x="138169" y="75503"/>
                    <a:pt x="141347" y="71186"/>
                    <a:pt x="143383" y="65485"/>
                  </a:cubicBezTo>
                  <a:lnTo>
                    <a:pt x="127823" y="62879"/>
                  </a:lnTo>
                  <a:cubicBezTo>
                    <a:pt x="127008" y="65811"/>
                    <a:pt x="125705" y="68010"/>
                    <a:pt x="124075" y="69313"/>
                  </a:cubicBezTo>
                  <a:lnTo>
                    <a:pt x="124075" y="69313"/>
                  </a:lnTo>
                  <a:close/>
                  <a:moveTo>
                    <a:pt x="105338" y="47077"/>
                  </a:moveTo>
                  <a:cubicBezTo>
                    <a:pt x="105338" y="42842"/>
                    <a:pt x="106397" y="39421"/>
                    <a:pt x="108597" y="36978"/>
                  </a:cubicBezTo>
                  <a:cubicBezTo>
                    <a:pt x="110796" y="34453"/>
                    <a:pt x="113648" y="33231"/>
                    <a:pt x="117069" y="33231"/>
                  </a:cubicBezTo>
                  <a:cubicBezTo>
                    <a:pt x="120246" y="33231"/>
                    <a:pt x="122935" y="34371"/>
                    <a:pt x="125216" y="36734"/>
                  </a:cubicBezTo>
                  <a:cubicBezTo>
                    <a:pt x="127416" y="39095"/>
                    <a:pt x="128638" y="42516"/>
                    <a:pt x="128719" y="47077"/>
                  </a:cubicBezTo>
                  <a:lnTo>
                    <a:pt x="105338" y="47077"/>
                  </a:lnTo>
                  <a:close/>
                  <a:moveTo>
                    <a:pt x="170919" y="34860"/>
                  </a:moveTo>
                  <a:cubicBezTo>
                    <a:pt x="172467" y="33801"/>
                    <a:pt x="174667" y="33231"/>
                    <a:pt x="177437" y="33231"/>
                  </a:cubicBezTo>
                  <a:cubicBezTo>
                    <a:pt x="181592" y="33231"/>
                    <a:pt x="184362" y="33883"/>
                    <a:pt x="185828" y="35186"/>
                  </a:cubicBezTo>
                  <a:cubicBezTo>
                    <a:pt x="187294" y="36489"/>
                    <a:pt x="188028" y="38607"/>
                    <a:pt x="188028" y="41620"/>
                  </a:cubicBezTo>
                  <a:lnTo>
                    <a:pt x="188028" y="43168"/>
                  </a:lnTo>
                  <a:cubicBezTo>
                    <a:pt x="185176" y="44390"/>
                    <a:pt x="180125" y="45611"/>
                    <a:pt x="172793" y="46996"/>
                  </a:cubicBezTo>
                  <a:cubicBezTo>
                    <a:pt x="167335" y="48055"/>
                    <a:pt x="163261" y="49277"/>
                    <a:pt x="160329" y="50661"/>
                  </a:cubicBezTo>
                  <a:cubicBezTo>
                    <a:pt x="157477" y="52046"/>
                    <a:pt x="155196" y="54082"/>
                    <a:pt x="153648" y="56688"/>
                  </a:cubicBezTo>
                  <a:cubicBezTo>
                    <a:pt x="152019" y="59295"/>
                    <a:pt x="151286" y="62308"/>
                    <a:pt x="151286" y="65648"/>
                  </a:cubicBezTo>
                  <a:cubicBezTo>
                    <a:pt x="151286" y="70698"/>
                    <a:pt x="153078" y="74852"/>
                    <a:pt x="156581" y="78191"/>
                  </a:cubicBezTo>
                  <a:cubicBezTo>
                    <a:pt x="160084" y="81530"/>
                    <a:pt x="164891" y="83159"/>
                    <a:pt x="171001" y="83159"/>
                  </a:cubicBezTo>
                  <a:cubicBezTo>
                    <a:pt x="174423" y="83159"/>
                    <a:pt x="177681" y="82508"/>
                    <a:pt x="180777" y="81205"/>
                  </a:cubicBezTo>
                  <a:cubicBezTo>
                    <a:pt x="183791" y="79901"/>
                    <a:pt x="186643" y="77947"/>
                    <a:pt x="189331" y="75340"/>
                  </a:cubicBezTo>
                  <a:cubicBezTo>
                    <a:pt x="189413" y="75666"/>
                    <a:pt x="189657" y="76236"/>
                    <a:pt x="189901" y="77213"/>
                  </a:cubicBezTo>
                  <a:cubicBezTo>
                    <a:pt x="190472" y="79250"/>
                    <a:pt x="190961" y="80797"/>
                    <a:pt x="191368" y="81856"/>
                  </a:cubicBezTo>
                  <a:lnTo>
                    <a:pt x="206847" y="81856"/>
                  </a:lnTo>
                  <a:cubicBezTo>
                    <a:pt x="205462" y="79005"/>
                    <a:pt x="204566" y="76399"/>
                    <a:pt x="203995" y="73956"/>
                  </a:cubicBezTo>
                  <a:cubicBezTo>
                    <a:pt x="203507" y="71512"/>
                    <a:pt x="203262" y="67684"/>
                    <a:pt x="203262" y="62471"/>
                  </a:cubicBezTo>
                  <a:lnTo>
                    <a:pt x="203425" y="44227"/>
                  </a:lnTo>
                  <a:cubicBezTo>
                    <a:pt x="203425" y="37467"/>
                    <a:pt x="202692" y="32742"/>
                    <a:pt x="201307" y="30217"/>
                  </a:cubicBezTo>
                  <a:cubicBezTo>
                    <a:pt x="199922" y="27693"/>
                    <a:pt x="197478" y="25575"/>
                    <a:pt x="194056" y="23946"/>
                  </a:cubicBezTo>
                  <a:cubicBezTo>
                    <a:pt x="190635" y="22317"/>
                    <a:pt x="185421" y="21502"/>
                    <a:pt x="178496" y="21502"/>
                  </a:cubicBezTo>
                  <a:cubicBezTo>
                    <a:pt x="170838" y="21502"/>
                    <a:pt x="165054" y="22887"/>
                    <a:pt x="161143" y="25656"/>
                  </a:cubicBezTo>
                  <a:cubicBezTo>
                    <a:pt x="157233" y="28426"/>
                    <a:pt x="154463" y="32661"/>
                    <a:pt x="152915" y="38362"/>
                  </a:cubicBezTo>
                  <a:lnTo>
                    <a:pt x="167090" y="40887"/>
                  </a:lnTo>
                  <a:cubicBezTo>
                    <a:pt x="168068" y="38118"/>
                    <a:pt x="169290" y="36245"/>
                    <a:pt x="170838" y="35104"/>
                  </a:cubicBezTo>
                  <a:lnTo>
                    <a:pt x="170838" y="35104"/>
                  </a:lnTo>
                  <a:close/>
                  <a:moveTo>
                    <a:pt x="188028" y="56444"/>
                  </a:moveTo>
                  <a:cubicBezTo>
                    <a:pt x="188028" y="60191"/>
                    <a:pt x="187783" y="62716"/>
                    <a:pt x="187376" y="64100"/>
                  </a:cubicBezTo>
                  <a:cubicBezTo>
                    <a:pt x="186806" y="66136"/>
                    <a:pt x="185502" y="67847"/>
                    <a:pt x="183628" y="69313"/>
                  </a:cubicBezTo>
                  <a:cubicBezTo>
                    <a:pt x="181103" y="71186"/>
                    <a:pt x="178414" y="72082"/>
                    <a:pt x="175563" y="72082"/>
                  </a:cubicBezTo>
                  <a:cubicBezTo>
                    <a:pt x="173038" y="72082"/>
                    <a:pt x="170919" y="71268"/>
                    <a:pt x="169290" y="69720"/>
                  </a:cubicBezTo>
                  <a:cubicBezTo>
                    <a:pt x="167661" y="68091"/>
                    <a:pt x="166846" y="66218"/>
                    <a:pt x="166846" y="64019"/>
                  </a:cubicBezTo>
                  <a:cubicBezTo>
                    <a:pt x="166846" y="61820"/>
                    <a:pt x="167905" y="59946"/>
                    <a:pt x="169942" y="58480"/>
                  </a:cubicBezTo>
                  <a:cubicBezTo>
                    <a:pt x="171245" y="57584"/>
                    <a:pt x="174097" y="56688"/>
                    <a:pt x="178496" y="55793"/>
                  </a:cubicBezTo>
                  <a:cubicBezTo>
                    <a:pt x="182814" y="54897"/>
                    <a:pt x="185991" y="54082"/>
                    <a:pt x="188028" y="53430"/>
                  </a:cubicBezTo>
                  <a:lnTo>
                    <a:pt x="188028" y="56526"/>
                  </a:lnTo>
                  <a:lnTo>
                    <a:pt x="188028" y="56526"/>
                  </a:lnTo>
                  <a:close/>
                  <a:moveTo>
                    <a:pt x="271043" y="44960"/>
                  </a:moveTo>
                  <a:cubicBezTo>
                    <a:pt x="271043" y="40399"/>
                    <a:pt x="270717" y="36896"/>
                    <a:pt x="270147" y="34453"/>
                  </a:cubicBezTo>
                  <a:cubicBezTo>
                    <a:pt x="269577" y="32009"/>
                    <a:pt x="268518" y="29810"/>
                    <a:pt x="267051" y="27855"/>
                  </a:cubicBezTo>
                  <a:cubicBezTo>
                    <a:pt x="265585" y="25901"/>
                    <a:pt x="263385" y="24353"/>
                    <a:pt x="260534" y="23131"/>
                  </a:cubicBezTo>
                  <a:cubicBezTo>
                    <a:pt x="257683" y="21910"/>
                    <a:pt x="254505" y="21258"/>
                    <a:pt x="251084" y="21258"/>
                  </a:cubicBezTo>
                  <a:cubicBezTo>
                    <a:pt x="243263" y="21258"/>
                    <a:pt x="236745" y="24597"/>
                    <a:pt x="231613" y="31276"/>
                  </a:cubicBezTo>
                  <a:lnTo>
                    <a:pt x="231613" y="22561"/>
                  </a:lnTo>
                  <a:lnTo>
                    <a:pt x="217112" y="22561"/>
                  </a:lnTo>
                  <a:lnTo>
                    <a:pt x="217112" y="81693"/>
                  </a:lnTo>
                  <a:lnTo>
                    <a:pt x="232753" y="81693"/>
                  </a:lnTo>
                  <a:lnTo>
                    <a:pt x="232753" y="54897"/>
                  </a:lnTo>
                  <a:cubicBezTo>
                    <a:pt x="232753" y="48299"/>
                    <a:pt x="233161" y="43738"/>
                    <a:pt x="233976" y="41295"/>
                  </a:cubicBezTo>
                  <a:cubicBezTo>
                    <a:pt x="234790" y="38851"/>
                    <a:pt x="236257" y="36896"/>
                    <a:pt x="238375" y="35430"/>
                  </a:cubicBezTo>
                  <a:cubicBezTo>
                    <a:pt x="240493" y="33964"/>
                    <a:pt x="242937" y="33231"/>
                    <a:pt x="245707" y="33231"/>
                  </a:cubicBezTo>
                  <a:cubicBezTo>
                    <a:pt x="247825" y="33231"/>
                    <a:pt x="249617" y="33720"/>
                    <a:pt x="251165" y="34779"/>
                  </a:cubicBezTo>
                  <a:cubicBezTo>
                    <a:pt x="252632" y="35837"/>
                    <a:pt x="253772" y="37304"/>
                    <a:pt x="254424" y="39177"/>
                  </a:cubicBezTo>
                  <a:cubicBezTo>
                    <a:pt x="255076" y="41050"/>
                    <a:pt x="255401" y="45204"/>
                    <a:pt x="255401" y="51557"/>
                  </a:cubicBezTo>
                  <a:lnTo>
                    <a:pt x="255401" y="81775"/>
                  </a:lnTo>
                  <a:lnTo>
                    <a:pt x="271043" y="81775"/>
                  </a:lnTo>
                  <a:lnTo>
                    <a:pt x="271043" y="45041"/>
                  </a:lnTo>
                  <a:lnTo>
                    <a:pt x="271043" y="45041"/>
                  </a:lnTo>
                  <a:close/>
                  <a:moveTo>
                    <a:pt x="332144" y="81693"/>
                  </a:moveTo>
                  <a:lnTo>
                    <a:pt x="332144" y="46996"/>
                  </a:lnTo>
                  <a:lnTo>
                    <a:pt x="366198" y="46996"/>
                  </a:lnTo>
                  <a:lnTo>
                    <a:pt x="366198" y="33150"/>
                  </a:lnTo>
                  <a:lnTo>
                    <a:pt x="332144" y="33150"/>
                  </a:lnTo>
                  <a:lnTo>
                    <a:pt x="332144" y="13846"/>
                  </a:lnTo>
                  <a:lnTo>
                    <a:pt x="371656" y="13846"/>
                  </a:lnTo>
                  <a:lnTo>
                    <a:pt x="371656" y="0"/>
                  </a:lnTo>
                  <a:lnTo>
                    <a:pt x="315688" y="0"/>
                  </a:lnTo>
                  <a:lnTo>
                    <a:pt x="315688" y="81612"/>
                  </a:lnTo>
                  <a:lnTo>
                    <a:pt x="332144" y="81612"/>
                  </a:lnTo>
                  <a:close/>
                  <a:moveTo>
                    <a:pt x="399111" y="14579"/>
                  </a:moveTo>
                  <a:lnTo>
                    <a:pt x="399111" y="82"/>
                  </a:lnTo>
                  <a:lnTo>
                    <a:pt x="383469" y="82"/>
                  </a:lnTo>
                  <a:lnTo>
                    <a:pt x="383469" y="14579"/>
                  </a:lnTo>
                  <a:lnTo>
                    <a:pt x="399111" y="14579"/>
                  </a:lnTo>
                  <a:close/>
                  <a:moveTo>
                    <a:pt x="399111" y="81693"/>
                  </a:moveTo>
                  <a:lnTo>
                    <a:pt x="399111" y="22561"/>
                  </a:lnTo>
                  <a:lnTo>
                    <a:pt x="383469" y="22561"/>
                  </a:lnTo>
                  <a:lnTo>
                    <a:pt x="383469" y="81693"/>
                  </a:lnTo>
                  <a:lnTo>
                    <a:pt x="399111" y="81693"/>
                  </a:lnTo>
                  <a:close/>
                  <a:moveTo>
                    <a:pt x="428521" y="63449"/>
                  </a:moveTo>
                  <a:cubicBezTo>
                    <a:pt x="428521" y="53430"/>
                    <a:pt x="428928" y="46752"/>
                    <a:pt x="429824" y="43657"/>
                  </a:cubicBezTo>
                  <a:cubicBezTo>
                    <a:pt x="430720" y="40480"/>
                    <a:pt x="431861" y="38281"/>
                    <a:pt x="433409" y="37141"/>
                  </a:cubicBezTo>
                  <a:cubicBezTo>
                    <a:pt x="434956" y="35919"/>
                    <a:pt x="436749" y="35349"/>
                    <a:pt x="438949" y="35349"/>
                  </a:cubicBezTo>
                  <a:cubicBezTo>
                    <a:pt x="441148" y="35349"/>
                    <a:pt x="443674" y="36163"/>
                    <a:pt x="446281" y="37874"/>
                  </a:cubicBezTo>
                  <a:lnTo>
                    <a:pt x="451087" y="24272"/>
                  </a:lnTo>
                  <a:cubicBezTo>
                    <a:pt x="447747" y="22317"/>
                    <a:pt x="444325" y="21340"/>
                    <a:pt x="440822" y="21340"/>
                  </a:cubicBezTo>
                  <a:cubicBezTo>
                    <a:pt x="438297" y="21340"/>
                    <a:pt x="436016" y="21991"/>
                    <a:pt x="434060" y="23213"/>
                  </a:cubicBezTo>
                  <a:cubicBezTo>
                    <a:pt x="432105" y="24435"/>
                    <a:pt x="429824" y="27122"/>
                    <a:pt x="427380" y="31032"/>
                  </a:cubicBezTo>
                  <a:lnTo>
                    <a:pt x="427380" y="22643"/>
                  </a:lnTo>
                  <a:lnTo>
                    <a:pt x="412879" y="22643"/>
                  </a:lnTo>
                  <a:lnTo>
                    <a:pt x="412879" y="81775"/>
                  </a:lnTo>
                  <a:lnTo>
                    <a:pt x="428521" y="81775"/>
                  </a:lnTo>
                  <a:lnTo>
                    <a:pt x="428521" y="63530"/>
                  </a:lnTo>
                  <a:lnTo>
                    <a:pt x="428521" y="63530"/>
                  </a:lnTo>
                  <a:close/>
                  <a:moveTo>
                    <a:pt x="472024" y="14579"/>
                  </a:moveTo>
                  <a:lnTo>
                    <a:pt x="472024" y="82"/>
                  </a:lnTo>
                  <a:lnTo>
                    <a:pt x="456383" y="82"/>
                  </a:lnTo>
                  <a:lnTo>
                    <a:pt x="456383" y="14579"/>
                  </a:lnTo>
                  <a:lnTo>
                    <a:pt x="472024" y="14579"/>
                  </a:lnTo>
                  <a:close/>
                  <a:moveTo>
                    <a:pt x="472024" y="81693"/>
                  </a:moveTo>
                  <a:lnTo>
                    <a:pt x="472024" y="22561"/>
                  </a:lnTo>
                  <a:lnTo>
                    <a:pt x="456383" y="22561"/>
                  </a:lnTo>
                  <a:lnTo>
                    <a:pt x="456383" y="81693"/>
                  </a:lnTo>
                  <a:lnTo>
                    <a:pt x="472024" y="81693"/>
                  </a:lnTo>
                  <a:close/>
                  <a:moveTo>
                    <a:pt x="540295" y="44960"/>
                  </a:moveTo>
                  <a:cubicBezTo>
                    <a:pt x="540295" y="40399"/>
                    <a:pt x="539969" y="36896"/>
                    <a:pt x="539398" y="34453"/>
                  </a:cubicBezTo>
                  <a:cubicBezTo>
                    <a:pt x="538828" y="32009"/>
                    <a:pt x="537769" y="29810"/>
                    <a:pt x="536302" y="27855"/>
                  </a:cubicBezTo>
                  <a:cubicBezTo>
                    <a:pt x="534836" y="25901"/>
                    <a:pt x="532637" y="24353"/>
                    <a:pt x="529785" y="23131"/>
                  </a:cubicBezTo>
                  <a:cubicBezTo>
                    <a:pt x="526934" y="21910"/>
                    <a:pt x="523757" y="21258"/>
                    <a:pt x="520335" y="21258"/>
                  </a:cubicBezTo>
                  <a:cubicBezTo>
                    <a:pt x="512514" y="21258"/>
                    <a:pt x="505996" y="24597"/>
                    <a:pt x="500864" y="31276"/>
                  </a:cubicBezTo>
                  <a:lnTo>
                    <a:pt x="500864" y="22561"/>
                  </a:lnTo>
                  <a:lnTo>
                    <a:pt x="486363" y="22561"/>
                  </a:lnTo>
                  <a:lnTo>
                    <a:pt x="486363" y="81693"/>
                  </a:lnTo>
                  <a:lnTo>
                    <a:pt x="502005" y="81693"/>
                  </a:lnTo>
                  <a:lnTo>
                    <a:pt x="502005" y="54897"/>
                  </a:lnTo>
                  <a:cubicBezTo>
                    <a:pt x="502005" y="48299"/>
                    <a:pt x="502412" y="43738"/>
                    <a:pt x="503227" y="41295"/>
                  </a:cubicBezTo>
                  <a:cubicBezTo>
                    <a:pt x="504041" y="38851"/>
                    <a:pt x="505508" y="36896"/>
                    <a:pt x="507626" y="35430"/>
                  </a:cubicBezTo>
                  <a:cubicBezTo>
                    <a:pt x="509744" y="33964"/>
                    <a:pt x="512188" y="33231"/>
                    <a:pt x="514958" y="33231"/>
                  </a:cubicBezTo>
                  <a:cubicBezTo>
                    <a:pt x="517076" y="33231"/>
                    <a:pt x="518868" y="33720"/>
                    <a:pt x="520416" y="34779"/>
                  </a:cubicBezTo>
                  <a:cubicBezTo>
                    <a:pt x="521883" y="35837"/>
                    <a:pt x="523023" y="37304"/>
                    <a:pt x="523675" y="39177"/>
                  </a:cubicBezTo>
                  <a:cubicBezTo>
                    <a:pt x="524327" y="41050"/>
                    <a:pt x="524653" y="45204"/>
                    <a:pt x="524653" y="51557"/>
                  </a:cubicBezTo>
                  <a:lnTo>
                    <a:pt x="524653" y="81775"/>
                  </a:lnTo>
                  <a:lnTo>
                    <a:pt x="540295" y="81775"/>
                  </a:lnTo>
                  <a:lnTo>
                    <a:pt x="540295" y="45041"/>
                  </a:lnTo>
                  <a:lnTo>
                    <a:pt x="540295" y="45041"/>
                  </a:lnTo>
                  <a:close/>
                  <a:moveTo>
                    <a:pt x="553003" y="87476"/>
                  </a:moveTo>
                  <a:cubicBezTo>
                    <a:pt x="553003" y="92770"/>
                    <a:pt x="555121" y="97087"/>
                    <a:pt x="559276" y="100508"/>
                  </a:cubicBezTo>
                  <a:cubicBezTo>
                    <a:pt x="563431" y="103929"/>
                    <a:pt x="570601" y="105639"/>
                    <a:pt x="580621" y="105639"/>
                  </a:cubicBezTo>
                  <a:cubicBezTo>
                    <a:pt x="585916" y="105639"/>
                    <a:pt x="590316" y="105069"/>
                    <a:pt x="593819" y="103929"/>
                  </a:cubicBezTo>
                  <a:cubicBezTo>
                    <a:pt x="597322" y="102789"/>
                    <a:pt x="600092" y="101241"/>
                    <a:pt x="602129" y="99286"/>
                  </a:cubicBezTo>
                  <a:cubicBezTo>
                    <a:pt x="604247" y="97331"/>
                    <a:pt x="605794" y="94644"/>
                    <a:pt x="606935" y="91141"/>
                  </a:cubicBezTo>
                  <a:cubicBezTo>
                    <a:pt x="608076" y="87720"/>
                    <a:pt x="608646" y="82508"/>
                    <a:pt x="608646" y="75503"/>
                  </a:cubicBezTo>
                  <a:lnTo>
                    <a:pt x="608646" y="22480"/>
                  </a:lnTo>
                  <a:lnTo>
                    <a:pt x="593982" y="22480"/>
                  </a:lnTo>
                  <a:lnTo>
                    <a:pt x="593982" y="30788"/>
                  </a:lnTo>
                  <a:cubicBezTo>
                    <a:pt x="589257" y="24353"/>
                    <a:pt x="583228" y="21177"/>
                    <a:pt x="575896" y="21177"/>
                  </a:cubicBezTo>
                  <a:cubicBezTo>
                    <a:pt x="568564" y="21177"/>
                    <a:pt x="562861" y="23783"/>
                    <a:pt x="558136" y="28996"/>
                  </a:cubicBezTo>
                  <a:cubicBezTo>
                    <a:pt x="553329" y="34208"/>
                    <a:pt x="550967" y="41783"/>
                    <a:pt x="550967" y="51720"/>
                  </a:cubicBezTo>
                  <a:cubicBezTo>
                    <a:pt x="550967" y="59621"/>
                    <a:pt x="552759" y="66218"/>
                    <a:pt x="556425" y="71512"/>
                  </a:cubicBezTo>
                  <a:cubicBezTo>
                    <a:pt x="561069" y="78191"/>
                    <a:pt x="567342" y="81612"/>
                    <a:pt x="575326" y="81612"/>
                  </a:cubicBezTo>
                  <a:cubicBezTo>
                    <a:pt x="582495" y="81612"/>
                    <a:pt x="588360" y="78435"/>
                    <a:pt x="593004" y="72001"/>
                  </a:cubicBezTo>
                  <a:lnTo>
                    <a:pt x="593004" y="80634"/>
                  </a:lnTo>
                  <a:cubicBezTo>
                    <a:pt x="593004" y="84137"/>
                    <a:pt x="592760" y="86499"/>
                    <a:pt x="592271" y="87802"/>
                  </a:cubicBezTo>
                  <a:cubicBezTo>
                    <a:pt x="591538" y="89594"/>
                    <a:pt x="590560" y="90978"/>
                    <a:pt x="589175" y="91793"/>
                  </a:cubicBezTo>
                  <a:cubicBezTo>
                    <a:pt x="587139" y="93015"/>
                    <a:pt x="584043" y="93666"/>
                    <a:pt x="579969" y="93666"/>
                  </a:cubicBezTo>
                  <a:cubicBezTo>
                    <a:pt x="576792" y="93666"/>
                    <a:pt x="574430" y="93096"/>
                    <a:pt x="572963" y="91956"/>
                  </a:cubicBezTo>
                  <a:cubicBezTo>
                    <a:pt x="571904" y="91141"/>
                    <a:pt x="571171" y="89757"/>
                    <a:pt x="570926" y="87639"/>
                  </a:cubicBezTo>
                  <a:lnTo>
                    <a:pt x="553085" y="85440"/>
                  </a:lnTo>
                  <a:cubicBezTo>
                    <a:pt x="553085" y="86173"/>
                    <a:pt x="553085" y="86825"/>
                    <a:pt x="553085" y="87313"/>
                  </a:cubicBezTo>
                  <a:lnTo>
                    <a:pt x="553085" y="87313"/>
                  </a:lnTo>
                  <a:close/>
                  <a:moveTo>
                    <a:pt x="570682" y="37548"/>
                  </a:moveTo>
                  <a:cubicBezTo>
                    <a:pt x="573126" y="34616"/>
                    <a:pt x="576222" y="33150"/>
                    <a:pt x="579969" y="33150"/>
                  </a:cubicBezTo>
                  <a:cubicBezTo>
                    <a:pt x="583717" y="33150"/>
                    <a:pt x="587057" y="34616"/>
                    <a:pt x="589582" y="37629"/>
                  </a:cubicBezTo>
                  <a:cubicBezTo>
                    <a:pt x="592108" y="40561"/>
                    <a:pt x="593330" y="45123"/>
                    <a:pt x="593330" y="51231"/>
                  </a:cubicBezTo>
                  <a:cubicBezTo>
                    <a:pt x="593330" y="57340"/>
                    <a:pt x="592026" y="61494"/>
                    <a:pt x="589338" y="64507"/>
                  </a:cubicBezTo>
                  <a:cubicBezTo>
                    <a:pt x="586731" y="67521"/>
                    <a:pt x="583472" y="68987"/>
                    <a:pt x="579643" y="68987"/>
                  </a:cubicBezTo>
                  <a:cubicBezTo>
                    <a:pt x="576059" y="68987"/>
                    <a:pt x="573044" y="67521"/>
                    <a:pt x="570682" y="64589"/>
                  </a:cubicBezTo>
                  <a:cubicBezTo>
                    <a:pt x="568238" y="61657"/>
                    <a:pt x="567016" y="57096"/>
                    <a:pt x="567016" y="50824"/>
                  </a:cubicBezTo>
                  <a:cubicBezTo>
                    <a:pt x="567016" y="44553"/>
                    <a:pt x="568238" y="40399"/>
                    <a:pt x="570682" y="37467"/>
                  </a:cubicBezTo>
                  <a:lnTo>
                    <a:pt x="570682" y="37467"/>
                  </a:lnTo>
                  <a:close/>
                  <a:moveTo>
                    <a:pt x="669339" y="81693"/>
                  </a:moveTo>
                  <a:lnTo>
                    <a:pt x="669339" y="47648"/>
                  </a:lnTo>
                  <a:lnTo>
                    <a:pt x="672680" y="47648"/>
                  </a:lnTo>
                  <a:cubicBezTo>
                    <a:pt x="676427" y="47648"/>
                    <a:pt x="679197" y="47973"/>
                    <a:pt x="680989" y="48543"/>
                  </a:cubicBezTo>
                  <a:cubicBezTo>
                    <a:pt x="682700" y="49195"/>
                    <a:pt x="684411" y="50254"/>
                    <a:pt x="685959" y="51964"/>
                  </a:cubicBezTo>
                  <a:cubicBezTo>
                    <a:pt x="687507" y="53593"/>
                    <a:pt x="690440" y="57584"/>
                    <a:pt x="694676" y="63937"/>
                  </a:cubicBezTo>
                  <a:lnTo>
                    <a:pt x="706570" y="81693"/>
                  </a:lnTo>
                  <a:lnTo>
                    <a:pt x="726285" y="81693"/>
                  </a:lnTo>
                  <a:lnTo>
                    <a:pt x="716346" y="65729"/>
                  </a:lnTo>
                  <a:cubicBezTo>
                    <a:pt x="712436" y="59376"/>
                    <a:pt x="709259" y="54978"/>
                    <a:pt x="706978" y="52453"/>
                  </a:cubicBezTo>
                  <a:cubicBezTo>
                    <a:pt x="704696" y="49928"/>
                    <a:pt x="701682" y="47648"/>
                    <a:pt x="698179" y="45611"/>
                  </a:cubicBezTo>
                  <a:cubicBezTo>
                    <a:pt x="705348" y="44553"/>
                    <a:pt x="710725" y="42028"/>
                    <a:pt x="714310" y="38037"/>
                  </a:cubicBezTo>
                  <a:cubicBezTo>
                    <a:pt x="717894" y="34046"/>
                    <a:pt x="719687" y="28996"/>
                    <a:pt x="719687" y="22887"/>
                  </a:cubicBezTo>
                  <a:cubicBezTo>
                    <a:pt x="719687" y="18082"/>
                    <a:pt x="718465" y="13765"/>
                    <a:pt x="716102" y="10018"/>
                  </a:cubicBezTo>
                  <a:cubicBezTo>
                    <a:pt x="713739" y="6271"/>
                    <a:pt x="710562" y="3665"/>
                    <a:pt x="706570" y="2199"/>
                  </a:cubicBezTo>
                  <a:cubicBezTo>
                    <a:pt x="702578" y="733"/>
                    <a:pt x="696305" y="0"/>
                    <a:pt x="687588" y="0"/>
                  </a:cubicBezTo>
                  <a:lnTo>
                    <a:pt x="652883" y="0"/>
                  </a:lnTo>
                  <a:lnTo>
                    <a:pt x="652883" y="81612"/>
                  </a:lnTo>
                  <a:lnTo>
                    <a:pt x="669339" y="81612"/>
                  </a:lnTo>
                  <a:close/>
                  <a:moveTo>
                    <a:pt x="669339" y="13928"/>
                  </a:moveTo>
                  <a:lnTo>
                    <a:pt x="682211" y="13928"/>
                  </a:lnTo>
                  <a:cubicBezTo>
                    <a:pt x="688892" y="13928"/>
                    <a:pt x="692884" y="14009"/>
                    <a:pt x="694269" y="14172"/>
                  </a:cubicBezTo>
                  <a:cubicBezTo>
                    <a:pt x="696957" y="14579"/>
                    <a:pt x="698994" y="15720"/>
                    <a:pt x="700460" y="17349"/>
                  </a:cubicBezTo>
                  <a:cubicBezTo>
                    <a:pt x="701927" y="19059"/>
                    <a:pt x="702660" y="21258"/>
                    <a:pt x="702660" y="24027"/>
                  </a:cubicBezTo>
                  <a:cubicBezTo>
                    <a:pt x="702660" y="26471"/>
                    <a:pt x="702089" y="28507"/>
                    <a:pt x="700949" y="30136"/>
                  </a:cubicBezTo>
                  <a:cubicBezTo>
                    <a:pt x="699808" y="31765"/>
                    <a:pt x="698260" y="32905"/>
                    <a:pt x="696305" y="33557"/>
                  </a:cubicBezTo>
                  <a:cubicBezTo>
                    <a:pt x="694350" y="34208"/>
                    <a:pt x="689381" y="34534"/>
                    <a:pt x="681478" y="34534"/>
                  </a:cubicBezTo>
                  <a:lnTo>
                    <a:pt x="669258" y="34534"/>
                  </a:lnTo>
                  <a:lnTo>
                    <a:pt x="669258" y="13846"/>
                  </a:lnTo>
                  <a:lnTo>
                    <a:pt x="669258" y="13846"/>
                  </a:lnTo>
                  <a:close/>
                  <a:moveTo>
                    <a:pt x="748933" y="34860"/>
                  </a:moveTo>
                  <a:cubicBezTo>
                    <a:pt x="750481" y="33801"/>
                    <a:pt x="752681" y="33231"/>
                    <a:pt x="755451" y="33231"/>
                  </a:cubicBezTo>
                  <a:cubicBezTo>
                    <a:pt x="759606" y="33231"/>
                    <a:pt x="762376" y="33883"/>
                    <a:pt x="763842" y="35186"/>
                  </a:cubicBezTo>
                  <a:cubicBezTo>
                    <a:pt x="765309" y="36489"/>
                    <a:pt x="766042" y="38607"/>
                    <a:pt x="766042" y="41620"/>
                  </a:cubicBezTo>
                  <a:lnTo>
                    <a:pt x="766042" y="43168"/>
                  </a:lnTo>
                  <a:cubicBezTo>
                    <a:pt x="763190" y="44390"/>
                    <a:pt x="758139" y="45611"/>
                    <a:pt x="750807" y="46996"/>
                  </a:cubicBezTo>
                  <a:cubicBezTo>
                    <a:pt x="745349" y="48055"/>
                    <a:pt x="741275" y="49277"/>
                    <a:pt x="738343" y="50661"/>
                  </a:cubicBezTo>
                  <a:cubicBezTo>
                    <a:pt x="735491" y="52046"/>
                    <a:pt x="733210" y="54082"/>
                    <a:pt x="731662" y="56688"/>
                  </a:cubicBezTo>
                  <a:cubicBezTo>
                    <a:pt x="730033" y="59295"/>
                    <a:pt x="729300" y="62308"/>
                    <a:pt x="729300" y="65648"/>
                  </a:cubicBezTo>
                  <a:cubicBezTo>
                    <a:pt x="729300" y="70698"/>
                    <a:pt x="731092" y="74852"/>
                    <a:pt x="734595" y="78191"/>
                  </a:cubicBezTo>
                  <a:cubicBezTo>
                    <a:pt x="738098" y="81530"/>
                    <a:pt x="742905" y="83159"/>
                    <a:pt x="749015" y="83159"/>
                  </a:cubicBezTo>
                  <a:cubicBezTo>
                    <a:pt x="752436" y="83159"/>
                    <a:pt x="755695" y="82508"/>
                    <a:pt x="758791" y="81205"/>
                  </a:cubicBezTo>
                  <a:cubicBezTo>
                    <a:pt x="761805" y="79901"/>
                    <a:pt x="764657" y="77947"/>
                    <a:pt x="767345" y="75340"/>
                  </a:cubicBezTo>
                  <a:cubicBezTo>
                    <a:pt x="767427" y="75666"/>
                    <a:pt x="767671" y="76236"/>
                    <a:pt x="767916" y="77213"/>
                  </a:cubicBezTo>
                  <a:cubicBezTo>
                    <a:pt x="768486" y="79250"/>
                    <a:pt x="768974" y="80797"/>
                    <a:pt x="769382" y="81856"/>
                  </a:cubicBezTo>
                  <a:lnTo>
                    <a:pt x="784861" y="81856"/>
                  </a:lnTo>
                  <a:cubicBezTo>
                    <a:pt x="783476" y="79005"/>
                    <a:pt x="782580" y="76399"/>
                    <a:pt x="782009" y="73956"/>
                  </a:cubicBezTo>
                  <a:cubicBezTo>
                    <a:pt x="781521" y="71512"/>
                    <a:pt x="781276" y="67684"/>
                    <a:pt x="781276" y="62471"/>
                  </a:cubicBezTo>
                  <a:lnTo>
                    <a:pt x="781439" y="44227"/>
                  </a:lnTo>
                  <a:cubicBezTo>
                    <a:pt x="781439" y="37467"/>
                    <a:pt x="780706" y="32742"/>
                    <a:pt x="779321" y="30217"/>
                  </a:cubicBezTo>
                  <a:cubicBezTo>
                    <a:pt x="777936" y="27693"/>
                    <a:pt x="775492" y="25575"/>
                    <a:pt x="772070" y="23946"/>
                  </a:cubicBezTo>
                  <a:cubicBezTo>
                    <a:pt x="768649" y="22317"/>
                    <a:pt x="763435" y="21502"/>
                    <a:pt x="756510" y="21502"/>
                  </a:cubicBezTo>
                  <a:cubicBezTo>
                    <a:pt x="748852" y="21502"/>
                    <a:pt x="743068" y="22887"/>
                    <a:pt x="739157" y="25656"/>
                  </a:cubicBezTo>
                  <a:cubicBezTo>
                    <a:pt x="735247" y="28426"/>
                    <a:pt x="732477" y="32661"/>
                    <a:pt x="730929" y="38362"/>
                  </a:cubicBezTo>
                  <a:lnTo>
                    <a:pt x="745104" y="40887"/>
                  </a:lnTo>
                  <a:cubicBezTo>
                    <a:pt x="746082" y="38118"/>
                    <a:pt x="747304" y="36245"/>
                    <a:pt x="748852" y="35104"/>
                  </a:cubicBezTo>
                  <a:lnTo>
                    <a:pt x="748852" y="35104"/>
                  </a:lnTo>
                  <a:close/>
                  <a:moveTo>
                    <a:pt x="766123" y="56444"/>
                  </a:moveTo>
                  <a:cubicBezTo>
                    <a:pt x="766123" y="60191"/>
                    <a:pt x="765879" y="62716"/>
                    <a:pt x="765471" y="64100"/>
                  </a:cubicBezTo>
                  <a:cubicBezTo>
                    <a:pt x="764901" y="66136"/>
                    <a:pt x="763598" y="67847"/>
                    <a:pt x="761724" y="69313"/>
                  </a:cubicBezTo>
                  <a:cubicBezTo>
                    <a:pt x="759198" y="71186"/>
                    <a:pt x="756510" y="72082"/>
                    <a:pt x="753659" y="72082"/>
                  </a:cubicBezTo>
                  <a:cubicBezTo>
                    <a:pt x="751133" y="72082"/>
                    <a:pt x="749015" y="71268"/>
                    <a:pt x="747386" y="69720"/>
                  </a:cubicBezTo>
                  <a:cubicBezTo>
                    <a:pt x="745756" y="68091"/>
                    <a:pt x="744942" y="66218"/>
                    <a:pt x="744942" y="64019"/>
                  </a:cubicBezTo>
                  <a:cubicBezTo>
                    <a:pt x="744942" y="61820"/>
                    <a:pt x="746001" y="59946"/>
                    <a:pt x="748037" y="58480"/>
                  </a:cubicBezTo>
                  <a:cubicBezTo>
                    <a:pt x="749341" y="57584"/>
                    <a:pt x="752192" y="56688"/>
                    <a:pt x="756591" y="55793"/>
                  </a:cubicBezTo>
                  <a:cubicBezTo>
                    <a:pt x="760909" y="54897"/>
                    <a:pt x="764087" y="54082"/>
                    <a:pt x="766123" y="53430"/>
                  </a:cubicBezTo>
                  <a:lnTo>
                    <a:pt x="766123" y="56526"/>
                  </a:lnTo>
                  <a:lnTo>
                    <a:pt x="766123" y="56526"/>
                  </a:lnTo>
                  <a:close/>
                  <a:moveTo>
                    <a:pt x="811745" y="22561"/>
                  </a:moveTo>
                  <a:lnTo>
                    <a:pt x="811745" y="1710"/>
                  </a:lnTo>
                  <a:lnTo>
                    <a:pt x="796022" y="10833"/>
                  </a:lnTo>
                  <a:lnTo>
                    <a:pt x="796022" y="22561"/>
                  </a:lnTo>
                  <a:lnTo>
                    <a:pt x="788853" y="22561"/>
                  </a:lnTo>
                  <a:lnTo>
                    <a:pt x="788853" y="35023"/>
                  </a:lnTo>
                  <a:lnTo>
                    <a:pt x="796022" y="35023"/>
                  </a:lnTo>
                  <a:lnTo>
                    <a:pt x="796022" y="60842"/>
                  </a:lnTo>
                  <a:cubicBezTo>
                    <a:pt x="796022" y="66381"/>
                    <a:pt x="796185" y="70046"/>
                    <a:pt x="796511" y="71838"/>
                  </a:cubicBezTo>
                  <a:cubicBezTo>
                    <a:pt x="796918" y="74363"/>
                    <a:pt x="797651" y="76399"/>
                    <a:pt x="798710" y="77947"/>
                  </a:cubicBezTo>
                  <a:cubicBezTo>
                    <a:pt x="799769" y="79494"/>
                    <a:pt x="801399" y="80634"/>
                    <a:pt x="803680" y="81612"/>
                  </a:cubicBezTo>
                  <a:cubicBezTo>
                    <a:pt x="805961" y="82589"/>
                    <a:pt x="808486" y="82996"/>
                    <a:pt x="811338" y="82996"/>
                  </a:cubicBezTo>
                  <a:cubicBezTo>
                    <a:pt x="815982" y="82996"/>
                    <a:pt x="820055" y="82182"/>
                    <a:pt x="823721" y="80634"/>
                  </a:cubicBezTo>
                  <a:lnTo>
                    <a:pt x="822418" y="68499"/>
                  </a:lnTo>
                  <a:cubicBezTo>
                    <a:pt x="819647" y="69476"/>
                    <a:pt x="817611" y="69965"/>
                    <a:pt x="816144" y="69965"/>
                  </a:cubicBezTo>
                  <a:cubicBezTo>
                    <a:pt x="815085" y="69965"/>
                    <a:pt x="814189" y="69720"/>
                    <a:pt x="813537" y="69150"/>
                  </a:cubicBezTo>
                  <a:cubicBezTo>
                    <a:pt x="812804" y="68661"/>
                    <a:pt x="812315" y="68010"/>
                    <a:pt x="812153" y="67195"/>
                  </a:cubicBezTo>
                  <a:cubicBezTo>
                    <a:pt x="811908" y="66381"/>
                    <a:pt x="811827" y="63612"/>
                    <a:pt x="811827" y="58725"/>
                  </a:cubicBezTo>
                  <a:lnTo>
                    <a:pt x="811827" y="34860"/>
                  </a:lnTo>
                  <a:lnTo>
                    <a:pt x="822499" y="34860"/>
                  </a:lnTo>
                  <a:lnTo>
                    <a:pt x="822499" y="22398"/>
                  </a:lnTo>
                  <a:lnTo>
                    <a:pt x="811827" y="22398"/>
                  </a:lnTo>
                  <a:close/>
                  <a:moveTo>
                    <a:pt x="862174" y="69313"/>
                  </a:moveTo>
                  <a:cubicBezTo>
                    <a:pt x="860463" y="70616"/>
                    <a:pt x="858426" y="71349"/>
                    <a:pt x="855982" y="71349"/>
                  </a:cubicBezTo>
                  <a:cubicBezTo>
                    <a:pt x="852398" y="71349"/>
                    <a:pt x="849383" y="70046"/>
                    <a:pt x="846939" y="67440"/>
                  </a:cubicBezTo>
                  <a:cubicBezTo>
                    <a:pt x="844495" y="64833"/>
                    <a:pt x="843273" y="61250"/>
                    <a:pt x="843192" y="56607"/>
                  </a:cubicBezTo>
                  <a:lnTo>
                    <a:pt x="882378" y="56607"/>
                  </a:lnTo>
                  <a:cubicBezTo>
                    <a:pt x="882622" y="44634"/>
                    <a:pt x="880178" y="35756"/>
                    <a:pt x="875046" y="29892"/>
                  </a:cubicBezTo>
                  <a:cubicBezTo>
                    <a:pt x="869995" y="24109"/>
                    <a:pt x="862988" y="21177"/>
                    <a:pt x="854190" y="21177"/>
                  </a:cubicBezTo>
                  <a:cubicBezTo>
                    <a:pt x="846369" y="21177"/>
                    <a:pt x="839852" y="23946"/>
                    <a:pt x="834719" y="29484"/>
                  </a:cubicBezTo>
                  <a:cubicBezTo>
                    <a:pt x="829587" y="35023"/>
                    <a:pt x="827061" y="42679"/>
                    <a:pt x="827061" y="52534"/>
                  </a:cubicBezTo>
                  <a:cubicBezTo>
                    <a:pt x="827061" y="60761"/>
                    <a:pt x="829016" y="67521"/>
                    <a:pt x="832927" y="72897"/>
                  </a:cubicBezTo>
                  <a:cubicBezTo>
                    <a:pt x="837896" y="79576"/>
                    <a:pt x="845473" y="82996"/>
                    <a:pt x="855738" y="82996"/>
                  </a:cubicBezTo>
                  <a:cubicBezTo>
                    <a:pt x="862255" y="82996"/>
                    <a:pt x="867632" y="81530"/>
                    <a:pt x="871950" y="78517"/>
                  </a:cubicBezTo>
                  <a:cubicBezTo>
                    <a:pt x="876268" y="75503"/>
                    <a:pt x="879445" y="71186"/>
                    <a:pt x="881482" y="65485"/>
                  </a:cubicBezTo>
                  <a:lnTo>
                    <a:pt x="865921" y="62879"/>
                  </a:lnTo>
                  <a:cubicBezTo>
                    <a:pt x="865107" y="65811"/>
                    <a:pt x="863803" y="68010"/>
                    <a:pt x="862174" y="69313"/>
                  </a:cubicBezTo>
                  <a:lnTo>
                    <a:pt x="862174" y="69313"/>
                  </a:lnTo>
                  <a:close/>
                  <a:moveTo>
                    <a:pt x="843436" y="47077"/>
                  </a:moveTo>
                  <a:cubicBezTo>
                    <a:pt x="843436" y="42842"/>
                    <a:pt x="844495" y="39421"/>
                    <a:pt x="846695" y="36978"/>
                  </a:cubicBezTo>
                  <a:cubicBezTo>
                    <a:pt x="848895" y="34453"/>
                    <a:pt x="851746" y="33231"/>
                    <a:pt x="855168" y="33231"/>
                  </a:cubicBezTo>
                  <a:cubicBezTo>
                    <a:pt x="858345" y="33231"/>
                    <a:pt x="861033" y="34371"/>
                    <a:pt x="863314" y="36734"/>
                  </a:cubicBezTo>
                  <a:cubicBezTo>
                    <a:pt x="865514" y="39095"/>
                    <a:pt x="866736" y="42516"/>
                    <a:pt x="866817" y="47077"/>
                  </a:cubicBezTo>
                  <a:lnTo>
                    <a:pt x="843436" y="47077"/>
                  </a:lnTo>
                  <a:close/>
                  <a:moveTo>
                    <a:pt x="897205" y="78109"/>
                  </a:moveTo>
                  <a:cubicBezTo>
                    <a:pt x="901930" y="81367"/>
                    <a:pt x="908284" y="82996"/>
                    <a:pt x="916350" y="82996"/>
                  </a:cubicBezTo>
                  <a:cubicBezTo>
                    <a:pt x="925230" y="82996"/>
                    <a:pt x="931910" y="81042"/>
                    <a:pt x="936472" y="77132"/>
                  </a:cubicBezTo>
                  <a:cubicBezTo>
                    <a:pt x="941035" y="73223"/>
                    <a:pt x="943234" y="68580"/>
                    <a:pt x="943234" y="63123"/>
                  </a:cubicBezTo>
                  <a:cubicBezTo>
                    <a:pt x="943234" y="58154"/>
                    <a:pt x="941605" y="54245"/>
                    <a:pt x="938346" y="51476"/>
                  </a:cubicBezTo>
                  <a:cubicBezTo>
                    <a:pt x="935006" y="48706"/>
                    <a:pt x="929222" y="46426"/>
                    <a:pt x="920912" y="44553"/>
                  </a:cubicBezTo>
                  <a:cubicBezTo>
                    <a:pt x="912602" y="42679"/>
                    <a:pt x="907714" y="41213"/>
                    <a:pt x="906329" y="40154"/>
                  </a:cubicBezTo>
                  <a:cubicBezTo>
                    <a:pt x="905270" y="39340"/>
                    <a:pt x="904781" y="38444"/>
                    <a:pt x="904781" y="37304"/>
                  </a:cubicBezTo>
                  <a:cubicBezTo>
                    <a:pt x="904781" y="36000"/>
                    <a:pt x="905352" y="34942"/>
                    <a:pt x="906574" y="34127"/>
                  </a:cubicBezTo>
                  <a:cubicBezTo>
                    <a:pt x="908366" y="32987"/>
                    <a:pt x="911299" y="32417"/>
                    <a:pt x="915454" y="32417"/>
                  </a:cubicBezTo>
                  <a:cubicBezTo>
                    <a:pt x="918712" y="32417"/>
                    <a:pt x="921238" y="33068"/>
                    <a:pt x="923030" y="34290"/>
                  </a:cubicBezTo>
                  <a:cubicBezTo>
                    <a:pt x="924822" y="35512"/>
                    <a:pt x="925963" y="37304"/>
                    <a:pt x="926615" y="39584"/>
                  </a:cubicBezTo>
                  <a:lnTo>
                    <a:pt x="941360" y="36896"/>
                  </a:lnTo>
                  <a:cubicBezTo>
                    <a:pt x="939894" y="31765"/>
                    <a:pt x="937124" y="27855"/>
                    <a:pt x="933214" y="25168"/>
                  </a:cubicBezTo>
                  <a:cubicBezTo>
                    <a:pt x="929303" y="22561"/>
                    <a:pt x="923274" y="21177"/>
                    <a:pt x="915209" y="21177"/>
                  </a:cubicBezTo>
                  <a:cubicBezTo>
                    <a:pt x="906737" y="21177"/>
                    <a:pt x="900464" y="22887"/>
                    <a:pt x="896390" y="26389"/>
                  </a:cubicBezTo>
                  <a:cubicBezTo>
                    <a:pt x="892317" y="29892"/>
                    <a:pt x="890280" y="34208"/>
                    <a:pt x="890280" y="39340"/>
                  </a:cubicBezTo>
                  <a:cubicBezTo>
                    <a:pt x="890280" y="45041"/>
                    <a:pt x="892643" y="49440"/>
                    <a:pt x="897286" y="52616"/>
                  </a:cubicBezTo>
                  <a:cubicBezTo>
                    <a:pt x="900626" y="54897"/>
                    <a:pt x="908692" y="57421"/>
                    <a:pt x="921319" y="60272"/>
                  </a:cubicBezTo>
                  <a:cubicBezTo>
                    <a:pt x="924008" y="60924"/>
                    <a:pt x="925800" y="61575"/>
                    <a:pt x="926533" y="62308"/>
                  </a:cubicBezTo>
                  <a:cubicBezTo>
                    <a:pt x="927267" y="63123"/>
                    <a:pt x="927674" y="64100"/>
                    <a:pt x="927674" y="65241"/>
                  </a:cubicBezTo>
                  <a:cubicBezTo>
                    <a:pt x="927674" y="66951"/>
                    <a:pt x="927022" y="68417"/>
                    <a:pt x="925637" y="69394"/>
                  </a:cubicBezTo>
                  <a:cubicBezTo>
                    <a:pt x="923600" y="70860"/>
                    <a:pt x="920586" y="71594"/>
                    <a:pt x="916513" y="71594"/>
                  </a:cubicBezTo>
                  <a:cubicBezTo>
                    <a:pt x="912847" y="71594"/>
                    <a:pt x="909995" y="70779"/>
                    <a:pt x="907959" y="69232"/>
                  </a:cubicBezTo>
                  <a:cubicBezTo>
                    <a:pt x="905922" y="67684"/>
                    <a:pt x="904537" y="65322"/>
                    <a:pt x="903885" y="62308"/>
                  </a:cubicBezTo>
                  <a:lnTo>
                    <a:pt x="888162" y="64670"/>
                  </a:lnTo>
                  <a:cubicBezTo>
                    <a:pt x="889628" y="70290"/>
                    <a:pt x="892643" y="74689"/>
                    <a:pt x="897368" y="77947"/>
                  </a:cubicBezTo>
                  <a:lnTo>
                    <a:pt x="897368" y="77947"/>
                  </a:lnTo>
                  <a:close/>
                  <a:moveTo>
                    <a:pt x="985598" y="81693"/>
                  </a:moveTo>
                  <a:lnTo>
                    <a:pt x="1013378" y="81693"/>
                  </a:lnTo>
                  <a:cubicBezTo>
                    <a:pt x="1023887" y="81693"/>
                    <a:pt x="1030486" y="81449"/>
                    <a:pt x="1033256" y="81123"/>
                  </a:cubicBezTo>
                  <a:cubicBezTo>
                    <a:pt x="1037655" y="80634"/>
                    <a:pt x="1041321" y="79331"/>
                    <a:pt x="1044336" y="77213"/>
                  </a:cubicBezTo>
                  <a:cubicBezTo>
                    <a:pt x="1047350" y="75096"/>
                    <a:pt x="1049713" y="72327"/>
                    <a:pt x="1051423" y="68824"/>
                  </a:cubicBezTo>
                  <a:cubicBezTo>
                    <a:pt x="1053134" y="65322"/>
                    <a:pt x="1054030" y="61738"/>
                    <a:pt x="1054030" y="57992"/>
                  </a:cubicBezTo>
                  <a:cubicBezTo>
                    <a:pt x="1054030" y="53268"/>
                    <a:pt x="1052727" y="49195"/>
                    <a:pt x="1050038" y="45693"/>
                  </a:cubicBezTo>
                  <a:cubicBezTo>
                    <a:pt x="1047350" y="42190"/>
                    <a:pt x="1043521" y="39747"/>
                    <a:pt x="1038552" y="38281"/>
                  </a:cubicBezTo>
                  <a:cubicBezTo>
                    <a:pt x="1042055" y="36652"/>
                    <a:pt x="1044906" y="34290"/>
                    <a:pt x="1046943" y="31114"/>
                  </a:cubicBezTo>
                  <a:cubicBezTo>
                    <a:pt x="1048980" y="27937"/>
                    <a:pt x="1050038" y="24435"/>
                    <a:pt x="1050038" y="20607"/>
                  </a:cubicBezTo>
                  <a:cubicBezTo>
                    <a:pt x="1050038" y="17104"/>
                    <a:pt x="1049224" y="13928"/>
                    <a:pt x="1047513" y="11077"/>
                  </a:cubicBezTo>
                  <a:cubicBezTo>
                    <a:pt x="1045802" y="8226"/>
                    <a:pt x="1043765" y="5946"/>
                    <a:pt x="1041240" y="4235"/>
                  </a:cubicBezTo>
                  <a:cubicBezTo>
                    <a:pt x="1038714" y="2525"/>
                    <a:pt x="1035863" y="1384"/>
                    <a:pt x="1032686" y="896"/>
                  </a:cubicBezTo>
                  <a:cubicBezTo>
                    <a:pt x="1029509" y="326"/>
                    <a:pt x="1024702" y="82"/>
                    <a:pt x="1018266" y="82"/>
                  </a:cubicBezTo>
                  <a:lnTo>
                    <a:pt x="985598" y="82"/>
                  </a:lnTo>
                  <a:lnTo>
                    <a:pt x="985598" y="81693"/>
                  </a:lnTo>
                  <a:lnTo>
                    <a:pt x="985598" y="81693"/>
                  </a:lnTo>
                  <a:close/>
                  <a:moveTo>
                    <a:pt x="1011586" y="13683"/>
                  </a:moveTo>
                  <a:cubicBezTo>
                    <a:pt x="1019325" y="13683"/>
                    <a:pt x="1024050" y="13765"/>
                    <a:pt x="1025680" y="13928"/>
                  </a:cubicBezTo>
                  <a:cubicBezTo>
                    <a:pt x="1028449" y="14254"/>
                    <a:pt x="1030486" y="15231"/>
                    <a:pt x="1031871" y="16778"/>
                  </a:cubicBezTo>
                  <a:cubicBezTo>
                    <a:pt x="1033256" y="18326"/>
                    <a:pt x="1033989" y="20444"/>
                    <a:pt x="1033989" y="22969"/>
                  </a:cubicBezTo>
                  <a:cubicBezTo>
                    <a:pt x="1033989" y="25494"/>
                    <a:pt x="1033175" y="27693"/>
                    <a:pt x="1031545" y="29322"/>
                  </a:cubicBezTo>
                  <a:cubicBezTo>
                    <a:pt x="1029916" y="30950"/>
                    <a:pt x="1027716" y="31928"/>
                    <a:pt x="1024865" y="32254"/>
                  </a:cubicBezTo>
                  <a:cubicBezTo>
                    <a:pt x="1023317" y="32417"/>
                    <a:pt x="1019325" y="32498"/>
                    <a:pt x="1012889" y="32498"/>
                  </a:cubicBezTo>
                  <a:lnTo>
                    <a:pt x="1002054" y="32498"/>
                  </a:lnTo>
                  <a:lnTo>
                    <a:pt x="1002054" y="13602"/>
                  </a:lnTo>
                  <a:lnTo>
                    <a:pt x="1011504" y="13602"/>
                  </a:lnTo>
                  <a:close/>
                  <a:moveTo>
                    <a:pt x="1015415" y="46100"/>
                  </a:moveTo>
                  <a:cubicBezTo>
                    <a:pt x="1022910" y="46100"/>
                    <a:pt x="1027798" y="46507"/>
                    <a:pt x="1029997" y="47240"/>
                  </a:cubicBezTo>
                  <a:cubicBezTo>
                    <a:pt x="1032278" y="48055"/>
                    <a:pt x="1033989" y="49277"/>
                    <a:pt x="1035130" y="50987"/>
                  </a:cubicBezTo>
                  <a:cubicBezTo>
                    <a:pt x="1036352" y="52697"/>
                    <a:pt x="1036922" y="54734"/>
                    <a:pt x="1036922" y="57259"/>
                  </a:cubicBezTo>
                  <a:cubicBezTo>
                    <a:pt x="1036922" y="60191"/>
                    <a:pt x="1036189" y="62471"/>
                    <a:pt x="1034641" y="64182"/>
                  </a:cubicBezTo>
                  <a:cubicBezTo>
                    <a:pt x="1033093" y="65892"/>
                    <a:pt x="1031138" y="67032"/>
                    <a:pt x="1028694" y="67440"/>
                  </a:cubicBezTo>
                  <a:cubicBezTo>
                    <a:pt x="1027065" y="67766"/>
                    <a:pt x="1023317" y="67928"/>
                    <a:pt x="1017370" y="67928"/>
                  </a:cubicBezTo>
                  <a:lnTo>
                    <a:pt x="1002135" y="67928"/>
                  </a:lnTo>
                  <a:lnTo>
                    <a:pt x="1002135" y="46100"/>
                  </a:lnTo>
                  <a:lnTo>
                    <a:pt x="1015415" y="46100"/>
                  </a:lnTo>
                  <a:close/>
                  <a:moveTo>
                    <a:pt x="1081729" y="34860"/>
                  </a:moveTo>
                  <a:cubicBezTo>
                    <a:pt x="1083277" y="33801"/>
                    <a:pt x="1085477" y="33231"/>
                    <a:pt x="1088247" y="33231"/>
                  </a:cubicBezTo>
                  <a:cubicBezTo>
                    <a:pt x="1092402" y="33231"/>
                    <a:pt x="1095172" y="33883"/>
                    <a:pt x="1096638" y="35186"/>
                  </a:cubicBezTo>
                  <a:cubicBezTo>
                    <a:pt x="1098105" y="36489"/>
                    <a:pt x="1098838" y="38607"/>
                    <a:pt x="1098838" y="41620"/>
                  </a:cubicBezTo>
                  <a:lnTo>
                    <a:pt x="1098838" y="43168"/>
                  </a:lnTo>
                  <a:cubicBezTo>
                    <a:pt x="1095986" y="44390"/>
                    <a:pt x="1090935" y="45611"/>
                    <a:pt x="1083603" y="46996"/>
                  </a:cubicBezTo>
                  <a:cubicBezTo>
                    <a:pt x="1078145" y="48055"/>
                    <a:pt x="1074071" y="49277"/>
                    <a:pt x="1071139" y="50661"/>
                  </a:cubicBezTo>
                  <a:cubicBezTo>
                    <a:pt x="1068287" y="52046"/>
                    <a:pt x="1066006" y="54082"/>
                    <a:pt x="1064458" y="56688"/>
                  </a:cubicBezTo>
                  <a:cubicBezTo>
                    <a:pt x="1062829" y="59295"/>
                    <a:pt x="1062096" y="62308"/>
                    <a:pt x="1062096" y="65648"/>
                  </a:cubicBezTo>
                  <a:cubicBezTo>
                    <a:pt x="1062096" y="70698"/>
                    <a:pt x="1063888" y="74852"/>
                    <a:pt x="1067391" y="78191"/>
                  </a:cubicBezTo>
                  <a:cubicBezTo>
                    <a:pt x="1070894" y="81530"/>
                    <a:pt x="1075701" y="83159"/>
                    <a:pt x="1081811" y="83159"/>
                  </a:cubicBezTo>
                  <a:cubicBezTo>
                    <a:pt x="1085233" y="83159"/>
                    <a:pt x="1088491" y="82508"/>
                    <a:pt x="1091587" y="81205"/>
                  </a:cubicBezTo>
                  <a:cubicBezTo>
                    <a:pt x="1094601" y="79901"/>
                    <a:pt x="1097453" y="77947"/>
                    <a:pt x="1100141" y="75340"/>
                  </a:cubicBezTo>
                  <a:cubicBezTo>
                    <a:pt x="1100223" y="75666"/>
                    <a:pt x="1100467" y="76236"/>
                    <a:pt x="1100711" y="77213"/>
                  </a:cubicBezTo>
                  <a:cubicBezTo>
                    <a:pt x="1101282" y="79250"/>
                    <a:pt x="1101770" y="80797"/>
                    <a:pt x="1102178" y="81856"/>
                  </a:cubicBezTo>
                  <a:lnTo>
                    <a:pt x="1117657" y="81856"/>
                  </a:lnTo>
                  <a:cubicBezTo>
                    <a:pt x="1116272" y="79005"/>
                    <a:pt x="1115376" y="76399"/>
                    <a:pt x="1114805" y="73956"/>
                  </a:cubicBezTo>
                  <a:cubicBezTo>
                    <a:pt x="1114317" y="71512"/>
                    <a:pt x="1114072" y="67684"/>
                    <a:pt x="1114072" y="62471"/>
                  </a:cubicBezTo>
                  <a:lnTo>
                    <a:pt x="1114235" y="44227"/>
                  </a:lnTo>
                  <a:cubicBezTo>
                    <a:pt x="1114235" y="37467"/>
                    <a:pt x="1113502" y="32742"/>
                    <a:pt x="1112117" y="30217"/>
                  </a:cubicBezTo>
                  <a:cubicBezTo>
                    <a:pt x="1110732" y="27693"/>
                    <a:pt x="1108288" y="25575"/>
                    <a:pt x="1104866" y="23946"/>
                  </a:cubicBezTo>
                  <a:cubicBezTo>
                    <a:pt x="1101445" y="22317"/>
                    <a:pt x="1096231" y="21502"/>
                    <a:pt x="1089306" y="21502"/>
                  </a:cubicBezTo>
                  <a:cubicBezTo>
                    <a:pt x="1081648" y="21502"/>
                    <a:pt x="1075864" y="22887"/>
                    <a:pt x="1071953" y="25656"/>
                  </a:cubicBezTo>
                  <a:cubicBezTo>
                    <a:pt x="1068043" y="28426"/>
                    <a:pt x="1065273" y="32661"/>
                    <a:pt x="1063725" y="38362"/>
                  </a:cubicBezTo>
                  <a:lnTo>
                    <a:pt x="1077900" y="40887"/>
                  </a:lnTo>
                  <a:cubicBezTo>
                    <a:pt x="1078878" y="38118"/>
                    <a:pt x="1080100" y="36245"/>
                    <a:pt x="1081648" y="35104"/>
                  </a:cubicBezTo>
                  <a:lnTo>
                    <a:pt x="1081648" y="35104"/>
                  </a:lnTo>
                  <a:close/>
                  <a:moveTo>
                    <a:pt x="1098838" y="56444"/>
                  </a:moveTo>
                  <a:cubicBezTo>
                    <a:pt x="1098838" y="60191"/>
                    <a:pt x="1098593" y="62716"/>
                    <a:pt x="1098186" y="64100"/>
                  </a:cubicBezTo>
                  <a:cubicBezTo>
                    <a:pt x="1097616" y="66136"/>
                    <a:pt x="1096312" y="67847"/>
                    <a:pt x="1094438" y="69313"/>
                  </a:cubicBezTo>
                  <a:cubicBezTo>
                    <a:pt x="1091913" y="71186"/>
                    <a:pt x="1089225" y="72082"/>
                    <a:pt x="1086373" y="72082"/>
                  </a:cubicBezTo>
                  <a:cubicBezTo>
                    <a:pt x="1083848" y="72082"/>
                    <a:pt x="1081729" y="71268"/>
                    <a:pt x="1080100" y="69720"/>
                  </a:cubicBezTo>
                  <a:cubicBezTo>
                    <a:pt x="1078471" y="68091"/>
                    <a:pt x="1077656" y="66218"/>
                    <a:pt x="1077656" y="64019"/>
                  </a:cubicBezTo>
                  <a:cubicBezTo>
                    <a:pt x="1077656" y="61820"/>
                    <a:pt x="1078715" y="59946"/>
                    <a:pt x="1080752" y="58480"/>
                  </a:cubicBezTo>
                  <a:cubicBezTo>
                    <a:pt x="1082055" y="57584"/>
                    <a:pt x="1084907" y="56688"/>
                    <a:pt x="1089306" y="55793"/>
                  </a:cubicBezTo>
                  <a:cubicBezTo>
                    <a:pt x="1093624" y="54897"/>
                    <a:pt x="1096801" y="54082"/>
                    <a:pt x="1098838" y="53430"/>
                  </a:cubicBezTo>
                  <a:lnTo>
                    <a:pt x="1098838" y="56526"/>
                  </a:lnTo>
                  <a:lnTo>
                    <a:pt x="1098838" y="56526"/>
                  </a:lnTo>
                  <a:close/>
                  <a:moveTo>
                    <a:pt x="1142993" y="63449"/>
                  </a:moveTo>
                  <a:cubicBezTo>
                    <a:pt x="1142993" y="53430"/>
                    <a:pt x="1143401" y="46752"/>
                    <a:pt x="1144297" y="43657"/>
                  </a:cubicBezTo>
                  <a:cubicBezTo>
                    <a:pt x="1145193" y="40480"/>
                    <a:pt x="1146333" y="38281"/>
                    <a:pt x="1147881" y="37141"/>
                  </a:cubicBezTo>
                  <a:cubicBezTo>
                    <a:pt x="1149429" y="35919"/>
                    <a:pt x="1151222" y="35349"/>
                    <a:pt x="1153421" y="35349"/>
                  </a:cubicBezTo>
                  <a:cubicBezTo>
                    <a:pt x="1155621" y="35349"/>
                    <a:pt x="1158146" y="36163"/>
                    <a:pt x="1160753" y="37874"/>
                  </a:cubicBezTo>
                  <a:lnTo>
                    <a:pt x="1165560" y="24272"/>
                  </a:lnTo>
                  <a:cubicBezTo>
                    <a:pt x="1162220" y="22317"/>
                    <a:pt x="1158798" y="21340"/>
                    <a:pt x="1155295" y="21340"/>
                  </a:cubicBezTo>
                  <a:cubicBezTo>
                    <a:pt x="1152769" y="21340"/>
                    <a:pt x="1150488" y="21991"/>
                    <a:pt x="1148533" y="23213"/>
                  </a:cubicBezTo>
                  <a:cubicBezTo>
                    <a:pt x="1146578" y="24435"/>
                    <a:pt x="1144297" y="27122"/>
                    <a:pt x="1141853" y="31032"/>
                  </a:cubicBezTo>
                  <a:lnTo>
                    <a:pt x="1141853" y="22643"/>
                  </a:lnTo>
                  <a:lnTo>
                    <a:pt x="1127351" y="22643"/>
                  </a:lnTo>
                  <a:lnTo>
                    <a:pt x="1127351" y="81775"/>
                  </a:lnTo>
                  <a:lnTo>
                    <a:pt x="1142993" y="81775"/>
                  </a:lnTo>
                  <a:lnTo>
                    <a:pt x="1142993" y="63530"/>
                  </a:lnTo>
                  <a:lnTo>
                    <a:pt x="1142993" y="63530"/>
                  </a:lnTo>
                  <a:close/>
                  <a:moveTo>
                    <a:pt x="1217536" y="81693"/>
                  </a:moveTo>
                  <a:lnTo>
                    <a:pt x="1217536" y="50906"/>
                  </a:lnTo>
                  <a:lnTo>
                    <a:pt x="1228290" y="50906"/>
                  </a:lnTo>
                  <a:cubicBezTo>
                    <a:pt x="1235785" y="50906"/>
                    <a:pt x="1241488" y="50498"/>
                    <a:pt x="1245398" y="49765"/>
                  </a:cubicBezTo>
                  <a:cubicBezTo>
                    <a:pt x="1248331" y="49114"/>
                    <a:pt x="1251182" y="47810"/>
                    <a:pt x="1253952" y="45856"/>
                  </a:cubicBezTo>
                  <a:cubicBezTo>
                    <a:pt x="1256722" y="43901"/>
                    <a:pt x="1259085" y="41213"/>
                    <a:pt x="1260877" y="37792"/>
                  </a:cubicBezTo>
                  <a:cubicBezTo>
                    <a:pt x="1262669" y="34371"/>
                    <a:pt x="1263566" y="30136"/>
                    <a:pt x="1263566" y="25168"/>
                  </a:cubicBezTo>
                  <a:cubicBezTo>
                    <a:pt x="1263566" y="18652"/>
                    <a:pt x="1262018" y="13357"/>
                    <a:pt x="1258840" y="9285"/>
                  </a:cubicBezTo>
                  <a:cubicBezTo>
                    <a:pt x="1255663" y="5213"/>
                    <a:pt x="1251753" y="2525"/>
                    <a:pt x="1247109" y="1303"/>
                  </a:cubicBezTo>
                  <a:cubicBezTo>
                    <a:pt x="1244095" y="489"/>
                    <a:pt x="1237496" y="82"/>
                    <a:pt x="1227475" y="82"/>
                  </a:cubicBezTo>
                  <a:lnTo>
                    <a:pt x="1200998" y="82"/>
                  </a:lnTo>
                  <a:lnTo>
                    <a:pt x="1200998" y="81693"/>
                  </a:lnTo>
                  <a:lnTo>
                    <a:pt x="1217455" y="81693"/>
                  </a:lnTo>
                  <a:close/>
                  <a:moveTo>
                    <a:pt x="1225520" y="13928"/>
                  </a:moveTo>
                  <a:cubicBezTo>
                    <a:pt x="1231467" y="13928"/>
                    <a:pt x="1235378" y="14091"/>
                    <a:pt x="1237414" y="14498"/>
                  </a:cubicBezTo>
                  <a:cubicBezTo>
                    <a:pt x="1240103" y="14987"/>
                    <a:pt x="1242302" y="16208"/>
                    <a:pt x="1244013" y="18082"/>
                  </a:cubicBezTo>
                  <a:cubicBezTo>
                    <a:pt x="1245724" y="20036"/>
                    <a:pt x="1246620" y="22480"/>
                    <a:pt x="1246620" y="25412"/>
                  </a:cubicBezTo>
                  <a:cubicBezTo>
                    <a:pt x="1246620" y="27855"/>
                    <a:pt x="1245969" y="29973"/>
                    <a:pt x="1244747" y="31765"/>
                  </a:cubicBezTo>
                  <a:cubicBezTo>
                    <a:pt x="1243524" y="33557"/>
                    <a:pt x="1241814" y="34942"/>
                    <a:pt x="1239614" y="35756"/>
                  </a:cubicBezTo>
                  <a:cubicBezTo>
                    <a:pt x="1237414" y="36570"/>
                    <a:pt x="1233097" y="37059"/>
                    <a:pt x="1226579" y="37059"/>
                  </a:cubicBezTo>
                  <a:lnTo>
                    <a:pt x="1217536" y="37059"/>
                  </a:lnTo>
                  <a:lnTo>
                    <a:pt x="1217536" y="13928"/>
                  </a:lnTo>
                  <a:lnTo>
                    <a:pt x="1225520" y="13928"/>
                  </a:lnTo>
                  <a:close/>
                  <a:moveTo>
                    <a:pt x="1291020" y="81693"/>
                  </a:moveTo>
                  <a:lnTo>
                    <a:pt x="1291020" y="82"/>
                  </a:lnTo>
                  <a:lnTo>
                    <a:pt x="1275378" y="82"/>
                  </a:lnTo>
                  <a:lnTo>
                    <a:pt x="1275378" y="81693"/>
                  </a:lnTo>
                  <a:lnTo>
                    <a:pt x="1291020" y="81693"/>
                  </a:lnTo>
                  <a:close/>
                  <a:moveTo>
                    <a:pt x="1305684" y="68580"/>
                  </a:moveTo>
                  <a:cubicBezTo>
                    <a:pt x="1308210" y="73304"/>
                    <a:pt x="1311958" y="76888"/>
                    <a:pt x="1316927" y="79331"/>
                  </a:cubicBezTo>
                  <a:cubicBezTo>
                    <a:pt x="1321815" y="81775"/>
                    <a:pt x="1327029" y="82996"/>
                    <a:pt x="1332406" y="82996"/>
                  </a:cubicBezTo>
                  <a:cubicBezTo>
                    <a:pt x="1341204" y="82996"/>
                    <a:pt x="1348455" y="80064"/>
                    <a:pt x="1354239" y="74200"/>
                  </a:cubicBezTo>
                  <a:cubicBezTo>
                    <a:pt x="1360024" y="68336"/>
                    <a:pt x="1362875" y="60924"/>
                    <a:pt x="1362875" y="51964"/>
                  </a:cubicBezTo>
                  <a:cubicBezTo>
                    <a:pt x="1362875" y="43005"/>
                    <a:pt x="1360024" y="35756"/>
                    <a:pt x="1354321" y="29973"/>
                  </a:cubicBezTo>
                  <a:cubicBezTo>
                    <a:pt x="1348618" y="24190"/>
                    <a:pt x="1341286" y="21258"/>
                    <a:pt x="1332325" y="21258"/>
                  </a:cubicBezTo>
                  <a:cubicBezTo>
                    <a:pt x="1326540" y="21258"/>
                    <a:pt x="1321326" y="22561"/>
                    <a:pt x="1316601" y="25086"/>
                  </a:cubicBezTo>
                  <a:cubicBezTo>
                    <a:pt x="1311876" y="27611"/>
                    <a:pt x="1308291" y="31358"/>
                    <a:pt x="1305684" y="36245"/>
                  </a:cubicBezTo>
                  <a:cubicBezTo>
                    <a:pt x="1303159" y="41132"/>
                    <a:pt x="1301855" y="46100"/>
                    <a:pt x="1301855" y="51313"/>
                  </a:cubicBezTo>
                  <a:cubicBezTo>
                    <a:pt x="1301855" y="58073"/>
                    <a:pt x="1303159" y="63856"/>
                    <a:pt x="1305684" y="68580"/>
                  </a:cubicBezTo>
                  <a:lnTo>
                    <a:pt x="1305684" y="68580"/>
                  </a:lnTo>
                  <a:close/>
                  <a:moveTo>
                    <a:pt x="1322059" y="38688"/>
                  </a:moveTo>
                  <a:cubicBezTo>
                    <a:pt x="1324829" y="35593"/>
                    <a:pt x="1328251" y="34046"/>
                    <a:pt x="1332325" y="34046"/>
                  </a:cubicBezTo>
                  <a:cubicBezTo>
                    <a:pt x="1336398" y="34046"/>
                    <a:pt x="1339819" y="35593"/>
                    <a:pt x="1342589" y="38688"/>
                  </a:cubicBezTo>
                  <a:cubicBezTo>
                    <a:pt x="1345359" y="41783"/>
                    <a:pt x="1346744" y="46263"/>
                    <a:pt x="1346744" y="52046"/>
                  </a:cubicBezTo>
                  <a:cubicBezTo>
                    <a:pt x="1346744" y="57829"/>
                    <a:pt x="1345359" y="62553"/>
                    <a:pt x="1342589" y="65648"/>
                  </a:cubicBezTo>
                  <a:cubicBezTo>
                    <a:pt x="1339819" y="68743"/>
                    <a:pt x="1336398" y="70290"/>
                    <a:pt x="1332325" y="70290"/>
                  </a:cubicBezTo>
                  <a:cubicBezTo>
                    <a:pt x="1328251" y="70290"/>
                    <a:pt x="1324829" y="68743"/>
                    <a:pt x="1322059" y="65648"/>
                  </a:cubicBezTo>
                  <a:cubicBezTo>
                    <a:pt x="1319290" y="62553"/>
                    <a:pt x="1317905" y="58073"/>
                    <a:pt x="1317905" y="52209"/>
                  </a:cubicBezTo>
                  <a:cubicBezTo>
                    <a:pt x="1317905" y="46344"/>
                    <a:pt x="1319290" y="41865"/>
                    <a:pt x="1322059" y="38770"/>
                  </a:cubicBezTo>
                  <a:lnTo>
                    <a:pt x="1322059" y="38770"/>
                  </a:lnTo>
                  <a:close/>
                  <a:moveTo>
                    <a:pt x="1390004" y="22561"/>
                  </a:moveTo>
                  <a:lnTo>
                    <a:pt x="1390004" y="1710"/>
                  </a:lnTo>
                  <a:lnTo>
                    <a:pt x="1374280" y="10833"/>
                  </a:lnTo>
                  <a:lnTo>
                    <a:pt x="1374280" y="22561"/>
                  </a:lnTo>
                  <a:lnTo>
                    <a:pt x="1367111" y="22561"/>
                  </a:lnTo>
                  <a:lnTo>
                    <a:pt x="1367111" y="35023"/>
                  </a:lnTo>
                  <a:lnTo>
                    <a:pt x="1374280" y="35023"/>
                  </a:lnTo>
                  <a:lnTo>
                    <a:pt x="1374280" y="60842"/>
                  </a:lnTo>
                  <a:cubicBezTo>
                    <a:pt x="1374280" y="66381"/>
                    <a:pt x="1374443" y="70046"/>
                    <a:pt x="1374769" y="71838"/>
                  </a:cubicBezTo>
                  <a:cubicBezTo>
                    <a:pt x="1375176" y="74363"/>
                    <a:pt x="1375910" y="76399"/>
                    <a:pt x="1376969" y="77947"/>
                  </a:cubicBezTo>
                  <a:cubicBezTo>
                    <a:pt x="1378028" y="79494"/>
                    <a:pt x="1379657" y="80634"/>
                    <a:pt x="1381938" y="81612"/>
                  </a:cubicBezTo>
                  <a:cubicBezTo>
                    <a:pt x="1384219" y="82589"/>
                    <a:pt x="1386745" y="82996"/>
                    <a:pt x="1389596" y="82996"/>
                  </a:cubicBezTo>
                  <a:cubicBezTo>
                    <a:pt x="1394240" y="82996"/>
                    <a:pt x="1398313" y="82182"/>
                    <a:pt x="1401979" y="80634"/>
                  </a:cubicBezTo>
                  <a:lnTo>
                    <a:pt x="1400676" y="68499"/>
                  </a:lnTo>
                  <a:cubicBezTo>
                    <a:pt x="1397906" y="69476"/>
                    <a:pt x="1395869" y="69965"/>
                    <a:pt x="1394403" y="69965"/>
                  </a:cubicBezTo>
                  <a:cubicBezTo>
                    <a:pt x="1393344" y="69965"/>
                    <a:pt x="1392448" y="69720"/>
                    <a:pt x="1391796" y="69150"/>
                  </a:cubicBezTo>
                  <a:cubicBezTo>
                    <a:pt x="1391063" y="68661"/>
                    <a:pt x="1390574" y="68010"/>
                    <a:pt x="1390411" y="67195"/>
                  </a:cubicBezTo>
                  <a:cubicBezTo>
                    <a:pt x="1390166" y="66381"/>
                    <a:pt x="1390085" y="63612"/>
                    <a:pt x="1390085" y="58725"/>
                  </a:cubicBezTo>
                  <a:lnTo>
                    <a:pt x="1390085" y="34860"/>
                  </a:lnTo>
                  <a:lnTo>
                    <a:pt x="1400757" y="34860"/>
                  </a:lnTo>
                  <a:lnTo>
                    <a:pt x="1400757" y="22398"/>
                  </a:lnTo>
                  <a:lnTo>
                    <a:pt x="1390085" y="22398"/>
                  </a:lnTo>
                  <a:close/>
                  <a:moveTo>
                    <a:pt x="1413629" y="78109"/>
                  </a:moveTo>
                  <a:cubicBezTo>
                    <a:pt x="1418354" y="81367"/>
                    <a:pt x="1424709" y="82996"/>
                    <a:pt x="1432774" y="82996"/>
                  </a:cubicBezTo>
                  <a:cubicBezTo>
                    <a:pt x="1441654" y="82996"/>
                    <a:pt x="1448335" y="81042"/>
                    <a:pt x="1452897" y="77132"/>
                  </a:cubicBezTo>
                  <a:cubicBezTo>
                    <a:pt x="1457459" y="73223"/>
                    <a:pt x="1459658" y="68580"/>
                    <a:pt x="1459658" y="63123"/>
                  </a:cubicBezTo>
                  <a:cubicBezTo>
                    <a:pt x="1459658" y="58154"/>
                    <a:pt x="1458029" y="54245"/>
                    <a:pt x="1454771" y="51476"/>
                  </a:cubicBezTo>
                  <a:cubicBezTo>
                    <a:pt x="1451430" y="48706"/>
                    <a:pt x="1445646" y="46426"/>
                    <a:pt x="1437336" y="44553"/>
                  </a:cubicBezTo>
                  <a:cubicBezTo>
                    <a:pt x="1429027" y="42679"/>
                    <a:pt x="1424139" y="41213"/>
                    <a:pt x="1422754" y="40154"/>
                  </a:cubicBezTo>
                  <a:cubicBezTo>
                    <a:pt x="1421695" y="39340"/>
                    <a:pt x="1421206" y="38444"/>
                    <a:pt x="1421206" y="37304"/>
                  </a:cubicBezTo>
                  <a:cubicBezTo>
                    <a:pt x="1421206" y="36000"/>
                    <a:pt x="1421776" y="34942"/>
                    <a:pt x="1422998" y="34127"/>
                  </a:cubicBezTo>
                  <a:cubicBezTo>
                    <a:pt x="1424790" y="32987"/>
                    <a:pt x="1427723" y="32417"/>
                    <a:pt x="1431878" y="32417"/>
                  </a:cubicBezTo>
                  <a:cubicBezTo>
                    <a:pt x="1435137" y="32417"/>
                    <a:pt x="1437662" y="33068"/>
                    <a:pt x="1439455" y="34290"/>
                  </a:cubicBezTo>
                  <a:cubicBezTo>
                    <a:pt x="1441247" y="35512"/>
                    <a:pt x="1442387" y="37304"/>
                    <a:pt x="1443039" y="39584"/>
                  </a:cubicBezTo>
                  <a:lnTo>
                    <a:pt x="1457785" y="36896"/>
                  </a:lnTo>
                  <a:cubicBezTo>
                    <a:pt x="1456319" y="31765"/>
                    <a:pt x="1453548" y="27855"/>
                    <a:pt x="1449638" y="25168"/>
                  </a:cubicBezTo>
                  <a:cubicBezTo>
                    <a:pt x="1445728" y="22561"/>
                    <a:pt x="1439699" y="21177"/>
                    <a:pt x="1431634" y="21177"/>
                  </a:cubicBezTo>
                  <a:cubicBezTo>
                    <a:pt x="1423161" y="21177"/>
                    <a:pt x="1416888" y="22887"/>
                    <a:pt x="1412814" y="26389"/>
                  </a:cubicBezTo>
                  <a:cubicBezTo>
                    <a:pt x="1408741" y="29892"/>
                    <a:pt x="1406704" y="34208"/>
                    <a:pt x="1406704" y="39340"/>
                  </a:cubicBezTo>
                  <a:cubicBezTo>
                    <a:pt x="1406704" y="45041"/>
                    <a:pt x="1409067" y="49440"/>
                    <a:pt x="1413711" y="52616"/>
                  </a:cubicBezTo>
                  <a:cubicBezTo>
                    <a:pt x="1417051" y="54897"/>
                    <a:pt x="1425116" y="57421"/>
                    <a:pt x="1437744" y="60272"/>
                  </a:cubicBezTo>
                  <a:cubicBezTo>
                    <a:pt x="1440432" y="60924"/>
                    <a:pt x="1442224" y="61575"/>
                    <a:pt x="1442958" y="62308"/>
                  </a:cubicBezTo>
                  <a:cubicBezTo>
                    <a:pt x="1443691" y="63123"/>
                    <a:pt x="1444098" y="64100"/>
                    <a:pt x="1444098" y="65241"/>
                  </a:cubicBezTo>
                  <a:cubicBezTo>
                    <a:pt x="1444098" y="66951"/>
                    <a:pt x="1443446" y="68417"/>
                    <a:pt x="1442062" y="69394"/>
                  </a:cubicBezTo>
                  <a:cubicBezTo>
                    <a:pt x="1440025" y="70860"/>
                    <a:pt x="1437010" y="71594"/>
                    <a:pt x="1432937" y="71594"/>
                  </a:cubicBezTo>
                  <a:cubicBezTo>
                    <a:pt x="1429271" y="71594"/>
                    <a:pt x="1426420" y="70779"/>
                    <a:pt x="1424383" y="69232"/>
                  </a:cubicBezTo>
                  <a:cubicBezTo>
                    <a:pt x="1422346" y="67684"/>
                    <a:pt x="1420961" y="65322"/>
                    <a:pt x="1420310" y="62308"/>
                  </a:cubicBezTo>
                  <a:lnTo>
                    <a:pt x="1404586" y="64670"/>
                  </a:lnTo>
                  <a:cubicBezTo>
                    <a:pt x="1406053" y="70290"/>
                    <a:pt x="1409067" y="74689"/>
                    <a:pt x="1413792" y="77947"/>
                  </a:cubicBezTo>
                  <a:lnTo>
                    <a:pt x="1413792" y="77947"/>
                  </a:lnTo>
                  <a:close/>
                </a:path>
              </a:pathLst>
            </a:custGeom>
            <a:solidFill>
              <a:srgbClr val="000000"/>
            </a:solidFill>
            <a:ln w="81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89" name="그래픽 87">
            <a:extLst>
              <a:ext uri="{FF2B5EF4-FFF2-40B4-BE49-F238E27FC236}">
                <a16:creationId xmlns:a16="http://schemas.microsoft.com/office/drawing/2014/main" id="{47B175EA-1431-EEC7-AEE0-32BC50209228}"/>
              </a:ext>
            </a:extLst>
          </p:cNvPr>
          <p:cNvGrpSpPr/>
          <p:nvPr/>
        </p:nvGrpSpPr>
        <p:grpSpPr>
          <a:xfrm>
            <a:off x="8150894" y="394109"/>
            <a:ext cx="3873465" cy="2722271"/>
            <a:chOff x="6251758" y="404575"/>
            <a:chExt cx="3357506" cy="2398502"/>
          </a:xfrm>
        </p:grpSpPr>
        <p:sp>
          <p:nvSpPr>
            <p:cNvPr id="90" name="자유형 89">
              <a:extLst>
                <a:ext uri="{FF2B5EF4-FFF2-40B4-BE49-F238E27FC236}">
                  <a16:creationId xmlns:a16="http://schemas.microsoft.com/office/drawing/2014/main" id="{118D94D4-EFF0-325F-C665-DEFDD776382F}"/>
                </a:ext>
              </a:extLst>
            </p:cNvPr>
            <p:cNvSpPr/>
            <p:nvPr/>
          </p:nvSpPr>
          <p:spPr>
            <a:xfrm>
              <a:off x="6662383" y="2063886"/>
              <a:ext cx="1977605" cy="9200"/>
            </a:xfrm>
            <a:custGeom>
              <a:avLst/>
              <a:gdLst>
                <a:gd name="connsiteX0" fmla="*/ -145 w 1977605"/>
                <a:gd name="connsiteY0" fmla="*/ -313 h 9200"/>
                <a:gd name="connsiteX1" fmla="*/ 1977460 w 1977605"/>
                <a:gd name="connsiteY1" fmla="*/ -313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77605" h="9200">
                  <a:moveTo>
                    <a:pt x="-145" y="-313"/>
                  </a:moveTo>
                  <a:lnTo>
                    <a:pt x="1977460" y="-313"/>
                  </a:lnTo>
                </a:path>
              </a:pathLst>
            </a:custGeom>
            <a:noFill/>
            <a:ln w="13152" cap="rnd">
              <a:solidFill>
                <a:srgbClr val="000000"/>
              </a:solidFill>
              <a:custDash>
                <a:ds d="750" sp="216000"/>
              </a:custDash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91" name="그래픽 87">
              <a:extLst>
                <a:ext uri="{FF2B5EF4-FFF2-40B4-BE49-F238E27FC236}">
                  <a16:creationId xmlns:a16="http://schemas.microsoft.com/office/drawing/2014/main" id="{EE8389B8-1F07-7EE9-575F-183428602EAB}"/>
                </a:ext>
              </a:extLst>
            </p:cNvPr>
            <p:cNvGrpSpPr/>
            <p:nvPr/>
          </p:nvGrpSpPr>
          <p:grpSpPr>
            <a:xfrm>
              <a:off x="6701935" y="1692597"/>
              <a:ext cx="357067" cy="371289"/>
              <a:chOff x="6701935" y="1692597"/>
              <a:chExt cx="357067" cy="371289"/>
            </a:xfrm>
          </p:grpSpPr>
          <p:sp>
            <p:nvSpPr>
              <p:cNvPr id="92" name="자유형 91">
                <a:extLst>
                  <a:ext uri="{FF2B5EF4-FFF2-40B4-BE49-F238E27FC236}">
                    <a16:creationId xmlns:a16="http://schemas.microsoft.com/office/drawing/2014/main" id="{14531226-D738-7658-66DC-587704EB2CED}"/>
                  </a:ext>
                </a:extLst>
              </p:cNvPr>
              <p:cNvSpPr/>
              <p:nvPr/>
            </p:nvSpPr>
            <p:spPr>
              <a:xfrm flipV="1">
                <a:off x="6701935" y="1692597"/>
                <a:ext cx="65920" cy="371288"/>
              </a:xfrm>
              <a:custGeom>
                <a:avLst/>
                <a:gdLst>
                  <a:gd name="connsiteX0" fmla="*/ 0 w 65920"/>
                  <a:gd name="connsiteY0" fmla="*/ 47 h 371288"/>
                  <a:gd name="connsiteX1" fmla="*/ 0 w 65920"/>
                  <a:gd name="connsiteY1" fmla="*/ 371336 h 371288"/>
                  <a:gd name="connsiteX2" fmla="*/ 65920 w 65920"/>
                  <a:gd name="connsiteY2" fmla="*/ 371336 h 371288"/>
                  <a:gd name="connsiteX3" fmla="*/ 65920 w 65920"/>
                  <a:gd name="connsiteY3" fmla="*/ 47 h 371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371288">
                    <a:moveTo>
                      <a:pt x="0" y="47"/>
                    </a:moveTo>
                    <a:lnTo>
                      <a:pt x="0" y="371336"/>
                    </a:lnTo>
                    <a:lnTo>
                      <a:pt x="65920" y="371336"/>
                    </a:lnTo>
                    <a:lnTo>
                      <a:pt x="65920" y="47"/>
                    </a:lnTo>
                  </a:path>
                </a:pathLst>
              </a:custGeom>
              <a:solidFill>
                <a:srgbClr val="000080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3" name="자유형 92">
                <a:extLst>
                  <a:ext uri="{FF2B5EF4-FFF2-40B4-BE49-F238E27FC236}">
                    <a16:creationId xmlns:a16="http://schemas.microsoft.com/office/drawing/2014/main" id="{BB394E57-3673-1CAF-F5EE-D80D043ED691}"/>
                  </a:ext>
                </a:extLst>
              </p:cNvPr>
              <p:cNvSpPr/>
              <p:nvPr/>
            </p:nvSpPr>
            <p:spPr>
              <a:xfrm>
                <a:off x="6701935" y="1692597"/>
                <a:ext cx="65920" cy="371288"/>
              </a:xfrm>
              <a:custGeom>
                <a:avLst/>
                <a:gdLst>
                  <a:gd name="connsiteX0" fmla="*/ 48 w 65920"/>
                  <a:gd name="connsiteY0" fmla="*/ 371343 h 371288"/>
                  <a:gd name="connsiteX1" fmla="*/ 48 w 65920"/>
                  <a:gd name="connsiteY1" fmla="*/ 54 h 371288"/>
                  <a:gd name="connsiteX2" fmla="*/ 65968 w 65920"/>
                  <a:gd name="connsiteY2" fmla="*/ 54 h 371288"/>
                  <a:gd name="connsiteX3" fmla="*/ 65968 w 65920"/>
                  <a:gd name="connsiteY3" fmla="*/ 371343 h 371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371288">
                    <a:moveTo>
                      <a:pt x="48" y="371343"/>
                    </a:moveTo>
                    <a:lnTo>
                      <a:pt x="48" y="54"/>
                    </a:lnTo>
                    <a:lnTo>
                      <a:pt x="65968" y="54"/>
                    </a:lnTo>
                    <a:lnTo>
                      <a:pt x="65968" y="371343"/>
                    </a:lnTo>
                  </a:path>
                </a:pathLst>
              </a:custGeom>
              <a:noFill/>
              <a:ln w="657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4" name="자유형 93">
                <a:extLst>
                  <a:ext uri="{FF2B5EF4-FFF2-40B4-BE49-F238E27FC236}">
                    <a16:creationId xmlns:a16="http://schemas.microsoft.com/office/drawing/2014/main" id="{ABBE0195-5AE1-989C-9134-30051E923D8A}"/>
                  </a:ext>
                </a:extLst>
              </p:cNvPr>
              <p:cNvSpPr/>
              <p:nvPr/>
            </p:nvSpPr>
            <p:spPr>
              <a:xfrm flipV="1">
                <a:off x="6986490" y="2062233"/>
                <a:ext cx="72512" cy="9200"/>
              </a:xfrm>
              <a:custGeom>
                <a:avLst/>
                <a:gdLst>
                  <a:gd name="connsiteX0" fmla="*/ 0 w 72512"/>
                  <a:gd name="connsiteY0" fmla="*/ 87 h 9200"/>
                  <a:gd name="connsiteX1" fmla="*/ 72512 w 72512"/>
                  <a:gd name="connsiteY1" fmla="*/ 87 h 9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512" h="9200">
                    <a:moveTo>
                      <a:pt x="0" y="87"/>
                    </a:moveTo>
                    <a:lnTo>
                      <a:pt x="72512" y="87"/>
                    </a:lnTo>
                  </a:path>
                </a:pathLst>
              </a:custGeom>
              <a:solidFill>
                <a:srgbClr val="000080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95" name="자유형 94">
              <a:extLst>
                <a:ext uri="{FF2B5EF4-FFF2-40B4-BE49-F238E27FC236}">
                  <a16:creationId xmlns:a16="http://schemas.microsoft.com/office/drawing/2014/main" id="{4606E075-B11E-7457-CB5A-D167B45D398B}"/>
                </a:ext>
              </a:extLst>
            </p:cNvPr>
            <p:cNvSpPr/>
            <p:nvPr/>
          </p:nvSpPr>
          <p:spPr>
            <a:xfrm>
              <a:off x="6986490" y="2062234"/>
              <a:ext cx="72512" cy="9200"/>
            </a:xfrm>
            <a:custGeom>
              <a:avLst/>
              <a:gdLst>
                <a:gd name="connsiteX0" fmla="*/ 48 w 72512"/>
                <a:gd name="connsiteY0" fmla="*/ 54 h 9200"/>
                <a:gd name="connsiteX1" fmla="*/ 72560 w 72512"/>
                <a:gd name="connsiteY1" fmla="*/ 54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512" h="9200">
                  <a:moveTo>
                    <a:pt x="48" y="54"/>
                  </a:moveTo>
                  <a:lnTo>
                    <a:pt x="72560" y="54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6" name="자유형 95">
              <a:extLst>
                <a:ext uri="{FF2B5EF4-FFF2-40B4-BE49-F238E27FC236}">
                  <a16:creationId xmlns:a16="http://schemas.microsoft.com/office/drawing/2014/main" id="{2E3B8927-98D1-AAC3-62C7-88D156C6AC55}"/>
                </a:ext>
              </a:extLst>
            </p:cNvPr>
            <p:cNvSpPr/>
            <p:nvPr/>
          </p:nvSpPr>
          <p:spPr>
            <a:xfrm flipV="1">
              <a:off x="7274342" y="2062233"/>
              <a:ext cx="72512" cy="9200"/>
            </a:xfrm>
            <a:custGeom>
              <a:avLst/>
              <a:gdLst>
                <a:gd name="connsiteX0" fmla="*/ 0 w 72512"/>
                <a:gd name="connsiteY0" fmla="*/ 87 h 9200"/>
                <a:gd name="connsiteX1" fmla="*/ 72512 w 72512"/>
                <a:gd name="connsiteY1" fmla="*/ 87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512" h="9200">
                  <a:moveTo>
                    <a:pt x="0" y="87"/>
                  </a:moveTo>
                  <a:lnTo>
                    <a:pt x="72512" y="87"/>
                  </a:ln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97" name="자유형 96">
              <a:extLst>
                <a:ext uri="{FF2B5EF4-FFF2-40B4-BE49-F238E27FC236}">
                  <a16:creationId xmlns:a16="http://schemas.microsoft.com/office/drawing/2014/main" id="{27F8F0CC-7E10-6C56-8790-8276FBC2AA42}"/>
                </a:ext>
              </a:extLst>
            </p:cNvPr>
            <p:cNvSpPr/>
            <p:nvPr/>
          </p:nvSpPr>
          <p:spPr>
            <a:xfrm>
              <a:off x="7274342" y="2062234"/>
              <a:ext cx="72512" cy="9200"/>
            </a:xfrm>
            <a:custGeom>
              <a:avLst/>
              <a:gdLst>
                <a:gd name="connsiteX0" fmla="*/ 48 w 72512"/>
                <a:gd name="connsiteY0" fmla="*/ 54 h 9200"/>
                <a:gd name="connsiteX1" fmla="*/ 72560 w 72512"/>
                <a:gd name="connsiteY1" fmla="*/ 54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512" h="9200">
                  <a:moveTo>
                    <a:pt x="48" y="54"/>
                  </a:moveTo>
                  <a:lnTo>
                    <a:pt x="72560" y="54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98" name="그래픽 87">
              <a:extLst>
                <a:ext uri="{FF2B5EF4-FFF2-40B4-BE49-F238E27FC236}">
                  <a16:creationId xmlns:a16="http://schemas.microsoft.com/office/drawing/2014/main" id="{689A93B2-9CA1-7C09-9926-A197AB5DFFB5}"/>
                </a:ext>
              </a:extLst>
            </p:cNvPr>
            <p:cNvGrpSpPr/>
            <p:nvPr/>
          </p:nvGrpSpPr>
          <p:grpSpPr>
            <a:xfrm>
              <a:off x="7564390" y="988580"/>
              <a:ext cx="929474" cy="1075306"/>
              <a:chOff x="7564390" y="988580"/>
              <a:chExt cx="929474" cy="1075306"/>
            </a:xfrm>
          </p:grpSpPr>
          <p:sp>
            <p:nvSpPr>
              <p:cNvPr id="99" name="자유형 98">
                <a:extLst>
                  <a:ext uri="{FF2B5EF4-FFF2-40B4-BE49-F238E27FC236}">
                    <a16:creationId xmlns:a16="http://schemas.microsoft.com/office/drawing/2014/main" id="{0E91D44A-A6B7-1D0C-D8B9-B1E42FEB61AD}"/>
                  </a:ext>
                </a:extLst>
              </p:cNvPr>
              <p:cNvSpPr/>
              <p:nvPr/>
            </p:nvSpPr>
            <p:spPr>
              <a:xfrm flipV="1">
                <a:off x="7564391" y="1692597"/>
                <a:ext cx="65919" cy="371288"/>
              </a:xfrm>
              <a:custGeom>
                <a:avLst/>
                <a:gdLst>
                  <a:gd name="connsiteX0" fmla="*/ 0 w 65919"/>
                  <a:gd name="connsiteY0" fmla="*/ 47 h 371288"/>
                  <a:gd name="connsiteX1" fmla="*/ 0 w 65919"/>
                  <a:gd name="connsiteY1" fmla="*/ 371336 h 371288"/>
                  <a:gd name="connsiteX2" fmla="*/ 65920 w 65919"/>
                  <a:gd name="connsiteY2" fmla="*/ 371336 h 371288"/>
                  <a:gd name="connsiteX3" fmla="*/ 65920 w 65919"/>
                  <a:gd name="connsiteY3" fmla="*/ 47 h 371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19" h="371288">
                    <a:moveTo>
                      <a:pt x="0" y="47"/>
                    </a:moveTo>
                    <a:lnTo>
                      <a:pt x="0" y="371336"/>
                    </a:lnTo>
                    <a:lnTo>
                      <a:pt x="65920" y="371336"/>
                    </a:lnTo>
                    <a:lnTo>
                      <a:pt x="65920" y="47"/>
                    </a:lnTo>
                  </a:path>
                </a:pathLst>
              </a:custGeom>
              <a:solidFill>
                <a:srgbClr val="000080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0" name="자유형 99">
                <a:extLst>
                  <a:ext uri="{FF2B5EF4-FFF2-40B4-BE49-F238E27FC236}">
                    <a16:creationId xmlns:a16="http://schemas.microsoft.com/office/drawing/2014/main" id="{23A0DBB2-86FD-817F-AD07-75A1ECACB264}"/>
                  </a:ext>
                </a:extLst>
              </p:cNvPr>
              <p:cNvSpPr/>
              <p:nvPr/>
            </p:nvSpPr>
            <p:spPr>
              <a:xfrm>
                <a:off x="7564390" y="1692597"/>
                <a:ext cx="65920" cy="371288"/>
              </a:xfrm>
              <a:custGeom>
                <a:avLst/>
                <a:gdLst>
                  <a:gd name="connsiteX0" fmla="*/ 48 w 65920"/>
                  <a:gd name="connsiteY0" fmla="*/ 371343 h 371288"/>
                  <a:gd name="connsiteX1" fmla="*/ 48 w 65920"/>
                  <a:gd name="connsiteY1" fmla="*/ 54 h 371288"/>
                  <a:gd name="connsiteX2" fmla="*/ 65968 w 65920"/>
                  <a:gd name="connsiteY2" fmla="*/ 54 h 371288"/>
                  <a:gd name="connsiteX3" fmla="*/ 65968 w 65920"/>
                  <a:gd name="connsiteY3" fmla="*/ 371343 h 371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371288">
                    <a:moveTo>
                      <a:pt x="48" y="371343"/>
                    </a:moveTo>
                    <a:lnTo>
                      <a:pt x="48" y="54"/>
                    </a:lnTo>
                    <a:lnTo>
                      <a:pt x="65968" y="54"/>
                    </a:lnTo>
                    <a:lnTo>
                      <a:pt x="65968" y="371343"/>
                    </a:lnTo>
                  </a:path>
                </a:pathLst>
              </a:custGeom>
              <a:noFill/>
              <a:ln w="657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1" name="자유형 100">
                <a:extLst>
                  <a:ext uri="{FF2B5EF4-FFF2-40B4-BE49-F238E27FC236}">
                    <a16:creationId xmlns:a16="http://schemas.microsoft.com/office/drawing/2014/main" id="{600B2E80-3527-FE0E-256D-0A5B86F014FE}"/>
                  </a:ext>
                </a:extLst>
              </p:cNvPr>
              <p:cNvSpPr/>
              <p:nvPr/>
            </p:nvSpPr>
            <p:spPr>
              <a:xfrm flipV="1">
                <a:off x="7852241" y="1813789"/>
                <a:ext cx="65920" cy="250096"/>
              </a:xfrm>
              <a:custGeom>
                <a:avLst/>
                <a:gdLst>
                  <a:gd name="connsiteX0" fmla="*/ 0 w 65920"/>
                  <a:gd name="connsiteY0" fmla="*/ 60 h 250096"/>
                  <a:gd name="connsiteX1" fmla="*/ 0 w 65920"/>
                  <a:gd name="connsiteY1" fmla="*/ 250157 h 250096"/>
                  <a:gd name="connsiteX2" fmla="*/ 65921 w 65920"/>
                  <a:gd name="connsiteY2" fmla="*/ 250157 h 250096"/>
                  <a:gd name="connsiteX3" fmla="*/ 65921 w 65920"/>
                  <a:gd name="connsiteY3" fmla="*/ 60 h 250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250096">
                    <a:moveTo>
                      <a:pt x="0" y="60"/>
                    </a:moveTo>
                    <a:lnTo>
                      <a:pt x="0" y="250157"/>
                    </a:lnTo>
                    <a:lnTo>
                      <a:pt x="65921" y="250157"/>
                    </a:lnTo>
                    <a:lnTo>
                      <a:pt x="65921" y="60"/>
                    </a:lnTo>
                  </a:path>
                </a:pathLst>
              </a:custGeom>
              <a:solidFill>
                <a:srgbClr val="000080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2" name="자유형 101">
                <a:extLst>
                  <a:ext uri="{FF2B5EF4-FFF2-40B4-BE49-F238E27FC236}">
                    <a16:creationId xmlns:a16="http://schemas.microsoft.com/office/drawing/2014/main" id="{3D411A56-0CC9-5A1D-8B7B-03799FB8D2FC}"/>
                  </a:ext>
                </a:extLst>
              </p:cNvPr>
              <p:cNvSpPr/>
              <p:nvPr/>
            </p:nvSpPr>
            <p:spPr>
              <a:xfrm>
                <a:off x="7852242" y="1813790"/>
                <a:ext cx="65920" cy="250096"/>
              </a:xfrm>
              <a:custGeom>
                <a:avLst/>
                <a:gdLst>
                  <a:gd name="connsiteX0" fmla="*/ 48 w 65920"/>
                  <a:gd name="connsiteY0" fmla="*/ 250151 h 250096"/>
                  <a:gd name="connsiteX1" fmla="*/ 48 w 65920"/>
                  <a:gd name="connsiteY1" fmla="*/ 54 h 250096"/>
                  <a:gd name="connsiteX2" fmla="*/ 65968 w 65920"/>
                  <a:gd name="connsiteY2" fmla="*/ 54 h 250096"/>
                  <a:gd name="connsiteX3" fmla="*/ 65968 w 65920"/>
                  <a:gd name="connsiteY3" fmla="*/ 250151 h 250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250096">
                    <a:moveTo>
                      <a:pt x="48" y="250151"/>
                    </a:moveTo>
                    <a:lnTo>
                      <a:pt x="48" y="54"/>
                    </a:lnTo>
                    <a:lnTo>
                      <a:pt x="65968" y="54"/>
                    </a:lnTo>
                    <a:lnTo>
                      <a:pt x="65968" y="250151"/>
                    </a:lnTo>
                  </a:path>
                </a:pathLst>
              </a:custGeom>
              <a:noFill/>
              <a:ln w="657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3" name="자유형 102">
                <a:extLst>
                  <a:ext uri="{FF2B5EF4-FFF2-40B4-BE49-F238E27FC236}">
                    <a16:creationId xmlns:a16="http://schemas.microsoft.com/office/drawing/2014/main" id="{93E98732-6DE1-05BC-860D-A453878E2ED1}"/>
                  </a:ext>
                </a:extLst>
              </p:cNvPr>
              <p:cNvSpPr/>
              <p:nvPr/>
            </p:nvSpPr>
            <p:spPr>
              <a:xfrm flipV="1">
                <a:off x="8140093" y="1472247"/>
                <a:ext cx="65920" cy="591638"/>
              </a:xfrm>
              <a:custGeom>
                <a:avLst/>
                <a:gdLst>
                  <a:gd name="connsiteX0" fmla="*/ 0 w 65920"/>
                  <a:gd name="connsiteY0" fmla="*/ 23 h 591638"/>
                  <a:gd name="connsiteX1" fmla="*/ 0 w 65920"/>
                  <a:gd name="connsiteY1" fmla="*/ 591662 h 591638"/>
                  <a:gd name="connsiteX2" fmla="*/ 65921 w 65920"/>
                  <a:gd name="connsiteY2" fmla="*/ 591662 h 591638"/>
                  <a:gd name="connsiteX3" fmla="*/ 65921 w 65920"/>
                  <a:gd name="connsiteY3" fmla="*/ 23 h 591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591638">
                    <a:moveTo>
                      <a:pt x="0" y="23"/>
                    </a:moveTo>
                    <a:lnTo>
                      <a:pt x="0" y="591662"/>
                    </a:lnTo>
                    <a:lnTo>
                      <a:pt x="65921" y="591662"/>
                    </a:lnTo>
                    <a:lnTo>
                      <a:pt x="65921" y="23"/>
                    </a:lnTo>
                  </a:path>
                </a:pathLst>
              </a:custGeom>
              <a:solidFill>
                <a:srgbClr val="000080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4" name="자유형 103">
                <a:extLst>
                  <a:ext uri="{FF2B5EF4-FFF2-40B4-BE49-F238E27FC236}">
                    <a16:creationId xmlns:a16="http://schemas.microsoft.com/office/drawing/2014/main" id="{1A6C187F-0C99-6D7E-1F27-A61F1379FD7C}"/>
                  </a:ext>
                </a:extLst>
              </p:cNvPr>
              <p:cNvSpPr/>
              <p:nvPr/>
            </p:nvSpPr>
            <p:spPr>
              <a:xfrm>
                <a:off x="8140093" y="1472248"/>
                <a:ext cx="65920" cy="591638"/>
              </a:xfrm>
              <a:custGeom>
                <a:avLst/>
                <a:gdLst>
                  <a:gd name="connsiteX0" fmla="*/ 48 w 65920"/>
                  <a:gd name="connsiteY0" fmla="*/ 591692 h 591638"/>
                  <a:gd name="connsiteX1" fmla="*/ 48 w 65920"/>
                  <a:gd name="connsiteY1" fmla="*/ 54 h 591638"/>
                  <a:gd name="connsiteX2" fmla="*/ 65968 w 65920"/>
                  <a:gd name="connsiteY2" fmla="*/ 54 h 591638"/>
                  <a:gd name="connsiteX3" fmla="*/ 65968 w 65920"/>
                  <a:gd name="connsiteY3" fmla="*/ 591692 h 591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591638">
                    <a:moveTo>
                      <a:pt x="48" y="591692"/>
                    </a:moveTo>
                    <a:lnTo>
                      <a:pt x="48" y="54"/>
                    </a:lnTo>
                    <a:lnTo>
                      <a:pt x="65968" y="54"/>
                    </a:lnTo>
                    <a:lnTo>
                      <a:pt x="65968" y="591692"/>
                    </a:lnTo>
                  </a:path>
                </a:pathLst>
              </a:custGeom>
              <a:noFill/>
              <a:ln w="657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5" name="자유형 104">
                <a:extLst>
                  <a:ext uri="{FF2B5EF4-FFF2-40B4-BE49-F238E27FC236}">
                    <a16:creationId xmlns:a16="http://schemas.microsoft.com/office/drawing/2014/main" id="{F9A9951B-F2B3-7B90-B511-0165F586DB97}"/>
                  </a:ext>
                </a:extLst>
              </p:cNvPr>
              <p:cNvSpPr/>
              <p:nvPr/>
            </p:nvSpPr>
            <p:spPr>
              <a:xfrm flipV="1">
                <a:off x="8427944" y="988580"/>
                <a:ext cx="65920" cy="1075305"/>
              </a:xfrm>
              <a:custGeom>
                <a:avLst/>
                <a:gdLst>
                  <a:gd name="connsiteX0" fmla="*/ 0 w 65920"/>
                  <a:gd name="connsiteY0" fmla="*/ -30 h 1075305"/>
                  <a:gd name="connsiteX1" fmla="*/ 0 w 65920"/>
                  <a:gd name="connsiteY1" fmla="*/ 1075276 h 1075305"/>
                  <a:gd name="connsiteX2" fmla="*/ 65921 w 65920"/>
                  <a:gd name="connsiteY2" fmla="*/ 1075276 h 1075305"/>
                  <a:gd name="connsiteX3" fmla="*/ 65921 w 65920"/>
                  <a:gd name="connsiteY3" fmla="*/ -30 h 1075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1075305">
                    <a:moveTo>
                      <a:pt x="0" y="-30"/>
                    </a:moveTo>
                    <a:lnTo>
                      <a:pt x="0" y="1075276"/>
                    </a:lnTo>
                    <a:lnTo>
                      <a:pt x="65921" y="1075276"/>
                    </a:lnTo>
                    <a:lnTo>
                      <a:pt x="65921" y="-30"/>
                    </a:lnTo>
                  </a:path>
                </a:pathLst>
              </a:custGeom>
              <a:solidFill>
                <a:srgbClr val="000080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6" name="자유형 105">
                <a:extLst>
                  <a:ext uri="{FF2B5EF4-FFF2-40B4-BE49-F238E27FC236}">
                    <a16:creationId xmlns:a16="http://schemas.microsoft.com/office/drawing/2014/main" id="{2A815B11-A372-C9D2-BC5A-76ED5991A728}"/>
                  </a:ext>
                </a:extLst>
              </p:cNvPr>
              <p:cNvSpPr/>
              <p:nvPr/>
            </p:nvSpPr>
            <p:spPr>
              <a:xfrm>
                <a:off x="8427945" y="988581"/>
                <a:ext cx="65920" cy="1075305"/>
              </a:xfrm>
              <a:custGeom>
                <a:avLst/>
                <a:gdLst>
                  <a:gd name="connsiteX0" fmla="*/ 48 w 65920"/>
                  <a:gd name="connsiteY0" fmla="*/ 1075360 h 1075305"/>
                  <a:gd name="connsiteX1" fmla="*/ 48 w 65920"/>
                  <a:gd name="connsiteY1" fmla="*/ 54 h 1075305"/>
                  <a:gd name="connsiteX2" fmla="*/ 65968 w 65920"/>
                  <a:gd name="connsiteY2" fmla="*/ 54 h 1075305"/>
                  <a:gd name="connsiteX3" fmla="*/ 65968 w 65920"/>
                  <a:gd name="connsiteY3" fmla="*/ 1075360 h 1075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1075305">
                    <a:moveTo>
                      <a:pt x="48" y="1075360"/>
                    </a:moveTo>
                    <a:lnTo>
                      <a:pt x="48" y="54"/>
                    </a:lnTo>
                    <a:lnTo>
                      <a:pt x="65968" y="54"/>
                    </a:lnTo>
                    <a:lnTo>
                      <a:pt x="65968" y="1075360"/>
                    </a:lnTo>
                  </a:path>
                </a:pathLst>
              </a:custGeom>
              <a:noFill/>
              <a:ln w="657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07" name="그래픽 87">
              <a:extLst>
                <a:ext uri="{FF2B5EF4-FFF2-40B4-BE49-F238E27FC236}">
                  <a16:creationId xmlns:a16="http://schemas.microsoft.com/office/drawing/2014/main" id="{C66A990F-8366-CF02-3138-7C49FE7135A5}"/>
                </a:ext>
              </a:extLst>
            </p:cNvPr>
            <p:cNvGrpSpPr/>
            <p:nvPr/>
          </p:nvGrpSpPr>
          <p:grpSpPr>
            <a:xfrm>
              <a:off x="6809604" y="1340038"/>
              <a:ext cx="644919" cy="723848"/>
              <a:chOff x="6809604" y="1340038"/>
              <a:chExt cx="644919" cy="723848"/>
            </a:xfrm>
          </p:grpSpPr>
          <p:sp>
            <p:nvSpPr>
              <p:cNvPr id="108" name="자유형 107">
                <a:extLst>
                  <a:ext uri="{FF2B5EF4-FFF2-40B4-BE49-F238E27FC236}">
                    <a16:creationId xmlns:a16="http://schemas.microsoft.com/office/drawing/2014/main" id="{61FA283C-A81D-C77A-BFFE-221AB1B9A838}"/>
                  </a:ext>
                </a:extLst>
              </p:cNvPr>
              <p:cNvSpPr/>
              <p:nvPr/>
            </p:nvSpPr>
            <p:spPr>
              <a:xfrm flipV="1">
                <a:off x="6809604" y="1340038"/>
                <a:ext cx="65920" cy="723847"/>
              </a:xfrm>
              <a:custGeom>
                <a:avLst/>
                <a:gdLst>
                  <a:gd name="connsiteX0" fmla="*/ 0 w 65920"/>
                  <a:gd name="connsiteY0" fmla="*/ 8 h 723847"/>
                  <a:gd name="connsiteX1" fmla="*/ 0 w 65920"/>
                  <a:gd name="connsiteY1" fmla="*/ 723856 h 723847"/>
                  <a:gd name="connsiteX2" fmla="*/ 65920 w 65920"/>
                  <a:gd name="connsiteY2" fmla="*/ 723856 h 723847"/>
                  <a:gd name="connsiteX3" fmla="*/ 65920 w 65920"/>
                  <a:gd name="connsiteY3" fmla="*/ 8 h 723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723847">
                    <a:moveTo>
                      <a:pt x="0" y="8"/>
                    </a:moveTo>
                    <a:lnTo>
                      <a:pt x="0" y="723856"/>
                    </a:lnTo>
                    <a:lnTo>
                      <a:pt x="65920" y="723856"/>
                    </a:lnTo>
                    <a:lnTo>
                      <a:pt x="65920" y="8"/>
                    </a:lnTo>
                  </a:path>
                </a:pathLst>
              </a:custGeom>
              <a:solidFill>
                <a:srgbClr val="800002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9" name="자유형 108">
                <a:extLst>
                  <a:ext uri="{FF2B5EF4-FFF2-40B4-BE49-F238E27FC236}">
                    <a16:creationId xmlns:a16="http://schemas.microsoft.com/office/drawing/2014/main" id="{851E08EA-3CF4-C4F0-2047-19B0A25BC2C6}"/>
                  </a:ext>
                </a:extLst>
              </p:cNvPr>
              <p:cNvSpPr/>
              <p:nvPr/>
            </p:nvSpPr>
            <p:spPr>
              <a:xfrm>
                <a:off x="6809604" y="1340038"/>
                <a:ext cx="65920" cy="723847"/>
              </a:xfrm>
              <a:custGeom>
                <a:avLst/>
                <a:gdLst>
                  <a:gd name="connsiteX0" fmla="*/ 60 w 65920"/>
                  <a:gd name="connsiteY0" fmla="*/ 723945 h 723847"/>
                  <a:gd name="connsiteX1" fmla="*/ 60 w 65920"/>
                  <a:gd name="connsiteY1" fmla="*/ 97 h 723847"/>
                  <a:gd name="connsiteX2" fmla="*/ 65980 w 65920"/>
                  <a:gd name="connsiteY2" fmla="*/ 97 h 723847"/>
                  <a:gd name="connsiteX3" fmla="*/ 65980 w 65920"/>
                  <a:gd name="connsiteY3" fmla="*/ 723945 h 723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723847">
                    <a:moveTo>
                      <a:pt x="60" y="723945"/>
                    </a:moveTo>
                    <a:lnTo>
                      <a:pt x="60" y="97"/>
                    </a:lnTo>
                    <a:lnTo>
                      <a:pt x="65980" y="97"/>
                    </a:lnTo>
                    <a:lnTo>
                      <a:pt x="65980" y="723945"/>
                    </a:lnTo>
                  </a:path>
                </a:pathLst>
              </a:custGeom>
              <a:noFill/>
              <a:ln w="657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0" name="자유형 109">
                <a:extLst>
                  <a:ext uri="{FF2B5EF4-FFF2-40B4-BE49-F238E27FC236}">
                    <a16:creationId xmlns:a16="http://schemas.microsoft.com/office/drawing/2014/main" id="{5F24703C-B8E6-E80D-0F0D-232D4D4DC8E8}"/>
                  </a:ext>
                </a:extLst>
              </p:cNvPr>
              <p:cNvSpPr/>
              <p:nvPr/>
            </p:nvSpPr>
            <p:spPr>
              <a:xfrm flipV="1">
                <a:off x="7097456" y="2051767"/>
                <a:ext cx="65920" cy="12119"/>
              </a:xfrm>
              <a:custGeom>
                <a:avLst/>
                <a:gdLst>
                  <a:gd name="connsiteX0" fmla="*/ 0 w 65920"/>
                  <a:gd name="connsiteY0" fmla="*/ 86 h 12119"/>
                  <a:gd name="connsiteX1" fmla="*/ 0 w 65920"/>
                  <a:gd name="connsiteY1" fmla="*/ 12205 h 12119"/>
                  <a:gd name="connsiteX2" fmla="*/ 65920 w 65920"/>
                  <a:gd name="connsiteY2" fmla="*/ 12205 h 12119"/>
                  <a:gd name="connsiteX3" fmla="*/ 65920 w 65920"/>
                  <a:gd name="connsiteY3" fmla="*/ 86 h 1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12119">
                    <a:moveTo>
                      <a:pt x="0" y="86"/>
                    </a:moveTo>
                    <a:lnTo>
                      <a:pt x="0" y="12205"/>
                    </a:lnTo>
                    <a:lnTo>
                      <a:pt x="65920" y="12205"/>
                    </a:lnTo>
                    <a:lnTo>
                      <a:pt x="65920" y="86"/>
                    </a:lnTo>
                  </a:path>
                </a:pathLst>
              </a:custGeom>
              <a:solidFill>
                <a:srgbClr val="800002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1" name="자유형 110">
                <a:extLst>
                  <a:ext uri="{FF2B5EF4-FFF2-40B4-BE49-F238E27FC236}">
                    <a16:creationId xmlns:a16="http://schemas.microsoft.com/office/drawing/2014/main" id="{51B46B2D-7627-4DAC-4F53-CAE6E364F2F5}"/>
                  </a:ext>
                </a:extLst>
              </p:cNvPr>
              <p:cNvSpPr/>
              <p:nvPr/>
            </p:nvSpPr>
            <p:spPr>
              <a:xfrm>
                <a:off x="7097456" y="2051766"/>
                <a:ext cx="65920" cy="12119"/>
              </a:xfrm>
              <a:custGeom>
                <a:avLst/>
                <a:gdLst>
                  <a:gd name="connsiteX0" fmla="*/ 60 w 65920"/>
                  <a:gd name="connsiteY0" fmla="*/ 12216 h 12119"/>
                  <a:gd name="connsiteX1" fmla="*/ 60 w 65920"/>
                  <a:gd name="connsiteY1" fmla="*/ 97 h 12119"/>
                  <a:gd name="connsiteX2" fmla="*/ 65980 w 65920"/>
                  <a:gd name="connsiteY2" fmla="*/ 97 h 12119"/>
                  <a:gd name="connsiteX3" fmla="*/ 65980 w 65920"/>
                  <a:gd name="connsiteY3" fmla="*/ 12216 h 1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12119">
                    <a:moveTo>
                      <a:pt x="60" y="12216"/>
                    </a:moveTo>
                    <a:lnTo>
                      <a:pt x="60" y="97"/>
                    </a:lnTo>
                    <a:lnTo>
                      <a:pt x="65980" y="97"/>
                    </a:lnTo>
                    <a:lnTo>
                      <a:pt x="65980" y="12216"/>
                    </a:lnTo>
                  </a:path>
                </a:pathLst>
              </a:custGeom>
              <a:noFill/>
              <a:ln w="657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2" name="자유형 111">
                <a:extLst>
                  <a:ext uri="{FF2B5EF4-FFF2-40B4-BE49-F238E27FC236}">
                    <a16:creationId xmlns:a16="http://schemas.microsoft.com/office/drawing/2014/main" id="{3027FB0A-7170-5D37-C026-48DC11D7ADCD}"/>
                  </a:ext>
                </a:extLst>
              </p:cNvPr>
              <p:cNvSpPr/>
              <p:nvPr/>
            </p:nvSpPr>
            <p:spPr>
              <a:xfrm flipV="1">
                <a:off x="7382012" y="2063335"/>
                <a:ext cx="72511" cy="9200"/>
              </a:xfrm>
              <a:custGeom>
                <a:avLst/>
                <a:gdLst>
                  <a:gd name="connsiteX0" fmla="*/ 0 w 72511"/>
                  <a:gd name="connsiteY0" fmla="*/ 87 h 9200"/>
                  <a:gd name="connsiteX1" fmla="*/ 72512 w 72511"/>
                  <a:gd name="connsiteY1" fmla="*/ 87 h 9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511" h="9200">
                    <a:moveTo>
                      <a:pt x="0" y="87"/>
                    </a:moveTo>
                    <a:lnTo>
                      <a:pt x="72512" y="87"/>
                    </a:lnTo>
                  </a:path>
                </a:pathLst>
              </a:custGeom>
              <a:solidFill>
                <a:srgbClr val="800002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113" name="자유형 112">
              <a:extLst>
                <a:ext uri="{FF2B5EF4-FFF2-40B4-BE49-F238E27FC236}">
                  <a16:creationId xmlns:a16="http://schemas.microsoft.com/office/drawing/2014/main" id="{EF0EF56A-4687-8CF3-8B1F-391C425CA5E1}"/>
                </a:ext>
              </a:extLst>
            </p:cNvPr>
            <p:cNvSpPr/>
            <p:nvPr/>
          </p:nvSpPr>
          <p:spPr>
            <a:xfrm>
              <a:off x="7382011" y="2063335"/>
              <a:ext cx="72512" cy="9200"/>
            </a:xfrm>
            <a:custGeom>
              <a:avLst/>
              <a:gdLst>
                <a:gd name="connsiteX0" fmla="*/ 60 w 72512"/>
                <a:gd name="connsiteY0" fmla="*/ 97 h 9200"/>
                <a:gd name="connsiteX1" fmla="*/ 72572 w 72512"/>
                <a:gd name="connsiteY1" fmla="*/ 97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512" h="9200">
                  <a:moveTo>
                    <a:pt x="60" y="97"/>
                  </a:moveTo>
                  <a:lnTo>
                    <a:pt x="72572" y="97"/>
                  </a:lnTo>
                </a:path>
              </a:pathLst>
            </a:custGeom>
            <a:noFill/>
            <a:ln w="6576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14" name="그래픽 87">
              <a:extLst>
                <a:ext uri="{FF2B5EF4-FFF2-40B4-BE49-F238E27FC236}">
                  <a16:creationId xmlns:a16="http://schemas.microsoft.com/office/drawing/2014/main" id="{D0BE2CE4-98BD-A8E6-9AFA-3323B3D284D0}"/>
                </a:ext>
              </a:extLst>
            </p:cNvPr>
            <p:cNvGrpSpPr/>
            <p:nvPr/>
          </p:nvGrpSpPr>
          <p:grpSpPr>
            <a:xfrm>
              <a:off x="7673159" y="1461230"/>
              <a:ext cx="928376" cy="602656"/>
              <a:chOff x="7673159" y="1461230"/>
              <a:chExt cx="928376" cy="602656"/>
            </a:xfrm>
          </p:grpSpPr>
          <p:sp>
            <p:nvSpPr>
              <p:cNvPr id="115" name="자유형 114">
                <a:extLst>
                  <a:ext uri="{FF2B5EF4-FFF2-40B4-BE49-F238E27FC236}">
                    <a16:creationId xmlns:a16="http://schemas.microsoft.com/office/drawing/2014/main" id="{80D0AB66-5EC8-B9B9-3D33-A0875A692725}"/>
                  </a:ext>
                </a:extLst>
              </p:cNvPr>
              <p:cNvSpPr/>
              <p:nvPr/>
            </p:nvSpPr>
            <p:spPr>
              <a:xfrm flipV="1">
                <a:off x="7673159" y="1808280"/>
                <a:ext cx="65919" cy="255605"/>
              </a:xfrm>
              <a:custGeom>
                <a:avLst/>
                <a:gdLst>
                  <a:gd name="connsiteX0" fmla="*/ 0 w 65919"/>
                  <a:gd name="connsiteY0" fmla="*/ 59 h 255605"/>
                  <a:gd name="connsiteX1" fmla="*/ 0 w 65919"/>
                  <a:gd name="connsiteY1" fmla="*/ 255665 h 255605"/>
                  <a:gd name="connsiteX2" fmla="*/ 65920 w 65919"/>
                  <a:gd name="connsiteY2" fmla="*/ 255665 h 255605"/>
                  <a:gd name="connsiteX3" fmla="*/ 65920 w 65919"/>
                  <a:gd name="connsiteY3" fmla="*/ 59 h 255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19" h="255605">
                    <a:moveTo>
                      <a:pt x="0" y="59"/>
                    </a:moveTo>
                    <a:lnTo>
                      <a:pt x="0" y="255665"/>
                    </a:lnTo>
                    <a:lnTo>
                      <a:pt x="65920" y="255665"/>
                    </a:lnTo>
                    <a:lnTo>
                      <a:pt x="65920" y="59"/>
                    </a:lnTo>
                  </a:path>
                </a:pathLst>
              </a:custGeom>
              <a:solidFill>
                <a:srgbClr val="800002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6" name="자유형 115">
                <a:extLst>
                  <a:ext uri="{FF2B5EF4-FFF2-40B4-BE49-F238E27FC236}">
                    <a16:creationId xmlns:a16="http://schemas.microsoft.com/office/drawing/2014/main" id="{C2338DDB-541A-903B-8722-1A6DEEE2F807}"/>
                  </a:ext>
                </a:extLst>
              </p:cNvPr>
              <p:cNvSpPr/>
              <p:nvPr/>
            </p:nvSpPr>
            <p:spPr>
              <a:xfrm>
                <a:off x="7673159" y="1808280"/>
                <a:ext cx="65920" cy="255605"/>
              </a:xfrm>
              <a:custGeom>
                <a:avLst/>
                <a:gdLst>
                  <a:gd name="connsiteX0" fmla="*/ 60 w 65920"/>
                  <a:gd name="connsiteY0" fmla="*/ 255703 h 255605"/>
                  <a:gd name="connsiteX1" fmla="*/ 60 w 65920"/>
                  <a:gd name="connsiteY1" fmla="*/ 97 h 255605"/>
                  <a:gd name="connsiteX2" fmla="*/ 65980 w 65920"/>
                  <a:gd name="connsiteY2" fmla="*/ 97 h 255605"/>
                  <a:gd name="connsiteX3" fmla="*/ 65980 w 65920"/>
                  <a:gd name="connsiteY3" fmla="*/ 255703 h 255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255605">
                    <a:moveTo>
                      <a:pt x="60" y="255703"/>
                    </a:moveTo>
                    <a:lnTo>
                      <a:pt x="60" y="97"/>
                    </a:lnTo>
                    <a:lnTo>
                      <a:pt x="65980" y="97"/>
                    </a:lnTo>
                    <a:lnTo>
                      <a:pt x="65980" y="255703"/>
                    </a:lnTo>
                  </a:path>
                </a:pathLst>
              </a:custGeom>
              <a:noFill/>
              <a:ln w="657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" name="자유형 116">
                <a:extLst>
                  <a:ext uri="{FF2B5EF4-FFF2-40B4-BE49-F238E27FC236}">
                    <a16:creationId xmlns:a16="http://schemas.microsoft.com/office/drawing/2014/main" id="{9F09CEEE-CD4A-AB14-83B8-E825B8EE0088}"/>
                  </a:ext>
                </a:extLst>
              </p:cNvPr>
              <p:cNvSpPr/>
              <p:nvPr/>
            </p:nvSpPr>
            <p:spPr>
              <a:xfrm flipV="1">
                <a:off x="7959911" y="1990069"/>
                <a:ext cx="65920" cy="73816"/>
              </a:xfrm>
              <a:custGeom>
                <a:avLst/>
                <a:gdLst>
                  <a:gd name="connsiteX0" fmla="*/ 0 w 65920"/>
                  <a:gd name="connsiteY0" fmla="*/ 79 h 73816"/>
                  <a:gd name="connsiteX1" fmla="*/ 0 w 65920"/>
                  <a:gd name="connsiteY1" fmla="*/ 73896 h 73816"/>
                  <a:gd name="connsiteX2" fmla="*/ 65921 w 65920"/>
                  <a:gd name="connsiteY2" fmla="*/ 73896 h 73816"/>
                  <a:gd name="connsiteX3" fmla="*/ 65921 w 65920"/>
                  <a:gd name="connsiteY3" fmla="*/ 79 h 73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73816">
                    <a:moveTo>
                      <a:pt x="0" y="79"/>
                    </a:moveTo>
                    <a:lnTo>
                      <a:pt x="0" y="73896"/>
                    </a:lnTo>
                    <a:lnTo>
                      <a:pt x="65921" y="73896"/>
                    </a:lnTo>
                    <a:lnTo>
                      <a:pt x="65921" y="79"/>
                    </a:lnTo>
                  </a:path>
                </a:pathLst>
              </a:custGeom>
              <a:solidFill>
                <a:srgbClr val="800002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8" name="자유형 117">
                <a:extLst>
                  <a:ext uri="{FF2B5EF4-FFF2-40B4-BE49-F238E27FC236}">
                    <a16:creationId xmlns:a16="http://schemas.microsoft.com/office/drawing/2014/main" id="{9FE7E3F4-D42C-D61E-2E4C-993CD4C5F89A}"/>
                  </a:ext>
                </a:extLst>
              </p:cNvPr>
              <p:cNvSpPr/>
              <p:nvPr/>
            </p:nvSpPr>
            <p:spPr>
              <a:xfrm>
                <a:off x="7959911" y="1990068"/>
                <a:ext cx="65920" cy="73817"/>
              </a:xfrm>
              <a:custGeom>
                <a:avLst/>
                <a:gdLst>
                  <a:gd name="connsiteX0" fmla="*/ 60 w 65920"/>
                  <a:gd name="connsiteY0" fmla="*/ 73914 h 73817"/>
                  <a:gd name="connsiteX1" fmla="*/ 60 w 65920"/>
                  <a:gd name="connsiteY1" fmla="*/ 97 h 73817"/>
                  <a:gd name="connsiteX2" fmla="*/ 65980 w 65920"/>
                  <a:gd name="connsiteY2" fmla="*/ 97 h 73817"/>
                  <a:gd name="connsiteX3" fmla="*/ 65980 w 65920"/>
                  <a:gd name="connsiteY3" fmla="*/ 73914 h 73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73817">
                    <a:moveTo>
                      <a:pt x="60" y="73914"/>
                    </a:moveTo>
                    <a:lnTo>
                      <a:pt x="60" y="97"/>
                    </a:lnTo>
                    <a:lnTo>
                      <a:pt x="65980" y="97"/>
                    </a:lnTo>
                    <a:lnTo>
                      <a:pt x="65980" y="73914"/>
                    </a:lnTo>
                  </a:path>
                </a:pathLst>
              </a:custGeom>
              <a:noFill/>
              <a:ln w="657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9" name="자유형 118">
                <a:extLst>
                  <a:ext uri="{FF2B5EF4-FFF2-40B4-BE49-F238E27FC236}">
                    <a16:creationId xmlns:a16="http://schemas.microsoft.com/office/drawing/2014/main" id="{797ECECD-A525-7EE8-FA23-B985FC920008}"/>
                  </a:ext>
                </a:extLst>
              </p:cNvPr>
              <p:cNvSpPr/>
              <p:nvPr/>
            </p:nvSpPr>
            <p:spPr>
              <a:xfrm flipV="1">
                <a:off x="8535614" y="1461230"/>
                <a:ext cx="65920" cy="602655"/>
              </a:xfrm>
              <a:custGeom>
                <a:avLst/>
                <a:gdLst>
                  <a:gd name="connsiteX0" fmla="*/ 0 w 65920"/>
                  <a:gd name="connsiteY0" fmla="*/ 22 h 602655"/>
                  <a:gd name="connsiteX1" fmla="*/ 0 w 65920"/>
                  <a:gd name="connsiteY1" fmla="*/ 602677 h 602655"/>
                  <a:gd name="connsiteX2" fmla="*/ 65921 w 65920"/>
                  <a:gd name="connsiteY2" fmla="*/ 602677 h 602655"/>
                  <a:gd name="connsiteX3" fmla="*/ 65921 w 65920"/>
                  <a:gd name="connsiteY3" fmla="*/ 22 h 60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602655">
                    <a:moveTo>
                      <a:pt x="0" y="22"/>
                    </a:moveTo>
                    <a:lnTo>
                      <a:pt x="0" y="602677"/>
                    </a:lnTo>
                    <a:lnTo>
                      <a:pt x="65921" y="602677"/>
                    </a:lnTo>
                    <a:lnTo>
                      <a:pt x="65921" y="22"/>
                    </a:lnTo>
                  </a:path>
                </a:pathLst>
              </a:custGeom>
              <a:solidFill>
                <a:srgbClr val="800002"/>
              </a:solidFill>
              <a:ln w="91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0" name="자유형 119">
                <a:extLst>
                  <a:ext uri="{FF2B5EF4-FFF2-40B4-BE49-F238E27FC236}">
                    <a16:creationId xmlns:a16="http://schemas.microsoft.com/office/drawing/2014/main" id="{E68D2715-7F74-B11B-182F-74EB4F0B5FC1}"/>
                  </a:ext>
                </a:extLst>
              </p:cNvPr>
              <p:cNvSpPr/>
              <p:nvPr/>
            </p:nvSpPr>
            <p:spPr>
              <a:xfrm>
                <a:off x="8535614" y="1461230"/>
                <a:ext cx="65920" cy="602655"/>
              </a:xfrm>
              <a:custGeom>
                <a:avLst/>
                <a:gdLst>
                  <a:gd name="connsiteX0" fmla="*/ 60 w 65920"/>
                  <a:gd name="connsiteY0" fmla="*/ 602753 h 602655"/>
                  <a:gd name="connsiteX1" fmla="*/ 60 w 65920"/>
                  <a:gd name="connsiteY1" fmla="*/ 97 h 602655"/>
                  <a:gd name="connsiteX2" fmla="*/ 65980 w 65920"/>
                  <a:gd name="connsiteY2" fmla="*/ 97 h 602655"/>
                  <a:gd name="connsiteX3" fmla="*/ 65980 w 65920"/>
                  <a:gd name="connsiteY3" fmla="*/ 602753 h 60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920" h="602655">
                    <a:moveTo>
                      <a:pt x="60" y="602753"/>
                    </a:moveTo>
                    <a:lnTo>
                      <a:pt x="60" y="97"/>
                    </a:lnTo>
                    <a:lnTo>
                      <a:pt x="65980" y="97"/>
                    </a:lnTo>
                    <a:lnTo>
                      <a:pt x="65980" y="602753"/>
                    </a:lnTo>
                  </a:path>
                </a:pathLst>
              </a:custGeom>
              <a:noFill/>
              <a:ln w="6576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121" name="자유형 120">
              <a:extLst>
                <a:ext uri="{FF2B5EF4-FFF2-40B4-BE49-F238E27FC236}">
                  <a16:creationId xmlns:a16="http://schemas.microsoft.com/office/drawing/2014/main" id="{23B973A6-4F11-47C4-092F-80281E28E8D8}"/>
                </a:ext>
              </a:extLst>
            </p:cNvPr>
            <p:cNvSpPr/>
            <p:nvPr/>
          </p:nvSpPr>
          <p:spPr>
            <a:xfrm>
              <a:off x="6662383" y="2063886"/>
              <a:ext cx="1977605" cy="9200"/>
            </a:xfrm>
            <a:custGeom>
              <a:avLst/>
              <a:gdLst>
                <a:gd name="connsiteX0" fmla="*/ -145 w 1977605"/>
                <a:gd name="connsiteY0" fmla="*/ -313 h 9200"/>
                <a:gd name="connsiteX1" fmla="*/ 1977460 w 1977605"/>
                <a:gd name="connsiteY1" fmla="*/ -313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77605" h="9200">
                  <a:moveTo>
                    <a:pt x="-145" y="-313"/>
                  </a:moveTo>
                  <a:lnTo>
                    <a:pt x="1977460" y="-313"/>
                  </a:lnTo>
                </a:path>
              </a:pathLst>
            </a:custGeom>
            <a:noFill/>
            <a:ln w="13152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2" name="자유형 121">
              <a:extLst>
                <a:ext uri="{FF2B5EF4-FFF2-40B4-BE49-F238E27FC236}">
                  <a16:creationId xmlns:a16="http://schemas.microsoft.com/office/drawing/2014/main" id="{6D0D7C28-8273-9114-B511-C38B5FB54EB1}"/>
                </a:ext>
              </a:extLst>
            </p:cNvPr>
            <p:cNvSpPr/>
            <p:nvPr/>
          </p:nvSpPr>
          <p:spPr>
            <a:xfrm>
              <a:off x="6786532" y="2063886"/>
              <a:ext cx="9175" cy="49578"/>
            </a:xfrm>
            <a:custGeom>
              <a:avLst/>
              <a:gdLst>
                <a:gd name="connsiteX0" fmla="*/ -145 w 9175"/>
                <a:gd name="connsiteY0" fmla="*/ -313 h 49578"/>
                <a:gd name="connsiteX1" fmla="*/ -145 w 9175"/>
                <a:gd name="connsiteY1" fmla="*/ 49266 h 4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5" h="49578">
                  <a:moveTo>
                    <a:pt x="-145" y="-313"/>
                  </a:moveTo>
                  <a:lnTo>
                    <a:pt x="-145" y="49266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3" name="자유형 122">
              <a:extLst>
                <a:ext uri="{FF2B5EF4-FFF2-40B4-BE49-F238E27FC236}">
                  <a16:creationId xmlns:a16="http://schemas.microsoft.com/office/drawing/2014/main" id="{D28AD264-99C4-9ABC-044E-13FDAFA99D95}"/>
                </a:ext>
              </a:extLst>
            </p:cNvPr>
            <p:cNvSpPr/>
            <p:nvPr/>
          </p:nvSpPr>
          <p:spPr>
            <a:xfrm>
              <a:off x="7074384" y="2063886"/>
              <a:ext cx="9175" cy="49578"/>
            </a:xfrm>
            <a:custGeom>
              <a:avLst/>
              <a:gdLst>
                <a:gd name="connsiteX0" fmla="*/ -145 w 9175"/>
                <a:gd name="connsiteY0" fmla="*/ -313 h 49578"/>
                <a:gd name="connsiteX1" fmla="*/ -145 w 9175"/>
                <a:gd name="connsiteY1" fmla="*/ 49266 h 4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5" h="49578">
                  <a:moveTo>
                    <a:pt x="-145" y="-313"/>
                  </a:moveTo>
                  <a:lnTo>
                    <a:pt x="-145" y="49266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4" name="자유형 123">
              <a:extLst>
                <a:ext uri="{FF2B5EF4-FFF2-40B4-BE49-F238E27FC236}">
                  <a16:creationId xmlns:a16="http://schemas.microsoft.com/office/drawing/2014/main" id="{B734938D-F0EE-97F5-A79B-2FEE477CA62B}"/>
                </a:ext>
              </a:extLst>
            </p:cNvPr>
            <p:cNvSpPr/>
            <p:nvPr/>
          </p:nvSpPr>
          <p:spPr>
            <a:xfrm>
              <a:off x="7362235" y="2063886"/>
              <a:ext cx="9175" cy="49578"/>
            </a:xfrm>
            <a:custGeom>
              <a:avLst/>
              <a:gdLst>
                <a:gd name="connsiteX0" fmla="*/ -145 w 9175"/>
                <a:gd name="connsiteY0" fmla="*/ -313 h 49578"/>
                <a:gd name="connsiteX1" fmla="*/ -145 w 9175"/>
                <a:gd name="connsiteY1" fmla="*/ 49266 h 4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5" h="49578">
                  <a:moveTo>
                    <a:pt x="-145" y="-313"/>
                  </a:moveTo>
                  <a:lnTo>
                    <a:pt x="-145" y="49266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5" name="자유형 124">
              <a:extLst>
                <a:ext uri="{FF2B5EF4-FFF2-40B4-BE49-F238E27FC236}">
                  <a16:creationId xmlns:a16="http://schemas.microsoft.com/office/drawing/2014/main" id="{62F9B17E-037F-8D87-8220-DB2BE7404E71}"/>
                </a:ext>
              </a:extLst>
            </p:cNvPr>
            <p:cNvSpPr/>
            <p:nvPr/>
          </p:nvSpPr>
          <p:spPr>
            <a:xfrm>
              <a:off x="7650086" y="2063886"/>
              <a:ext cx="9175" cy="49578"/>
            </a:xfrm>
            <a:custGeom>
              <a:avLst/>
              <a:gdLst>
                <a:gd name="connsiteX0" fmla="*/ -145 w 9175"/>
                <a:gd name="connsiteY0" fmla="*/ -313 h 49578"/>
                <a:gd name="connsiteX1" fmla="*/ -145 w 9175"/>
                <a:gd name="connsiteY1" fmla="*/ 49266 h 4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5" h="49578">
                  <a:moveTo>
                    <a:pt x="-145" y="-313"/>
                  </a:moveTo>
                  <a:lnTo>
                    <a:pt x="-145" y="49266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6" name="자유형 125">
              <a:extLst>
                <a:ext uri="{FF2B5EF4-FFF2-40B4-BE49-F238E27FC236}">
                  <a16:creationId xmlns:a16="http://schemas.microsoft.com/office/drawing/2014/main" id="{CE81632A-BF01-A90B-A5B8-B96CE816735E}"/>
                </a:ext>
              </a:extLst>
            </p:cNvPr>
            <p:cNvSpPr/>
            <p:nvPr/>
          </p:nvSpPr>
          <p:spPr>
            <a:xfrm>
              <a:off x="7937938" y="2063886"/>
              <a:ext cx="9175" cy="49578"/>
            </a:xfrm>
            <a:custGeom>
              <a:avLst/>
              <a:gdLst>
                <a:gd name="connsiteX0" fmla="*/ -145 w 9175"/>
                <a:gd name="connsiteY0" fmla="*/ -313 h 49578"/>
                <a:gd name="connsiteX1" fmla="*/ -145 w 9175"/>
                <a:gd name="connsiteY1" fmla="*/ 49266 h 4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5" h="49578">
                  <a:moveTo>
                    <a:pt x="-145" y="-313"/>
                  </a:moveTo>
                  <a:lnTo>
                    <a:pt x="-145" y="49266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7" name="자유형 126">
              <a:extLst>
                <a:ext uri="{FF2B5EF4-FFF2-40B4-BE49-F238E27FC236}">
                  <a16:creationId xmlns:a16="http://schemas.microsoft.com/office/drawing/2014/main" id="{A5C2E4BD-B8E6-13A2-B69C-171EDE071BCA}"/>
                </a:ext>
              </a:extLst>
            </p:cNvPr>
            <p:cNvSpPr/>
            <p:nvPr/>
          </p:nvSpPr>
          <p:spPr>
            <a:xfrm>
              <a:off x="8224691" y="2063886"/>
              <a:ext cx="9175" cy="49578"/>
            </a:xfrm>
            <a:custGeom>
              <a:avLst/>
              <a:gdLst>
                <a:gd name="connsiteX0" fmla="*/ -145 w 9175"/>
                <a:gd name="connsiteY0" fmla="*/ -313 h 49578"/>
                <a:gd name="connsiteX1" fmla="*/ -145 w 9175"/>
                <a:gd name="connsiteY1" fmla="*/ 49266 h 4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5" h="49578">
                  <a:moveTo>
                    <a:pt x="-145" y="-313"/>
                  </a:moveTo>
                  <a:lnTo>
                    <a:pt x="-145" y="49266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8" name="자유형 127">
              <a:extLst>
                <a:ext uri="{FF2B5EF4-FFF2-40B4-BE49-F238E27FC236}">
                  <a16:creationId xmlns:a16="http://schemas.microsoft.com/office/drawing/2014/main" id="{372D664D-1104-B580-920C-CCF895472962}"/>
                </a:ext>
              </a:extLst>
            </p:cNvPr>
            <p:cNvSpPr/>
            <p:nvPr/>
          </p:nvSpPr>
          <p:spPr>
            <a:xfrm>
              <a:off x="8512542" y="2063886"/>
              <a:ext cx="9175" cy="49578"/>
            </a:xfrm>
            <a:custGeom>
              <a:avLst/>
              <a:gdLst>
                <a:gd name="connsiteX0" fmla="*/ -145 w 9175"/>
                <a:gd name="connsiteY0" fmla="*/ -313 h 49578"/>
                <a:gd name="connsiteX1" fmla="*/ -145 w 9175"/>
                <a:gd name="connsiteY1" fmla="*/ 49266 h 4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5" h="49578">
                  <a:moveTo>
                    <a:pt x="-145" y="-313"/>
                  </a:moveTo>
                  <a:lnTo>
                    <a:pt x="-145" y="49266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62055275-3332-ACA3-D6A6-9CCF01DF0164}"/>
                </a:ext>
              </a:extLst>
            </p:cNvPr>
            <p:cNvSpPr txBox="1"/>
            <p:nvPr/>
          </p:nvSpPr>
          <p:spPr>
            <a:xfrm rot="-5400000">
              <a:off x="6661400" y="2208952"/>
              <a:ext cx="246969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F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C96C110F-DAD6-74D5-B914-01D0B5FFFEF6}"/>
                </a:ext>
              </a:extLst>
            </p:cNvPr>
            <p:cNvSpPr txBox="1"/>
            <p:nvPr/>
          </p:nvSpPr>
          <p:spPr>
            <a:xfrm rot="16200000">
              <a:off x="6624778" y="2110540"/>
              <a:ext cx="320213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 dirty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SN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405D308E-9F42-66B0-BDCF-C674DEAE74AA}"/>
                </a:ext>
              </a:extLst>
            </p:cNvPr>
            <p:cNvSpPr txBox="1"/>
            <p:nvPr/>
          </p:nvSpPr>
          <p:spPr>
            <a:xfrm rot="-5400000">
              <a:off x="6866851" y="2277860"/>
              <a:ext cx="411769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MSN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F8B9F954-6909-5C3E-C98C-73197319F6A8}"/>
                </a:ext>
              </a:extLst>
            </p:cNvPr>
            <p:cNvSpPr txBox="1"/>
            <p:nvPr/>
          </p:nvSpPr>
          <p:spPr>
            <a:xfrm rot="-5400000">
              <a:off x="6944674" y="2131473"/>
              <a:ext cx="256124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D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44BF95B9-C7B3-BFE5-C327-C6C4B66F988B}"/>
                </a:ext>
              </a:extLst>
            </p:cNvPr>
            <p:cNvSpPr txBox="1"/>
            <p:nvPr/>
          </p:nvSpPr>
          <p:spPr>
            <a:xfrm rot="-5400000">
              <a:off x="6953829" y="2067717"/>
              <a:ext cx="237813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1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8D3B4FC2-A8A4-3929-AA37-B840B3A4B5B9}"/>
                </a:ext>
              </a:extLst>
            </p:cNvPr>
            <p:cNvSpPr txBox="1"/>
            <p:nvPr/>
          </p:nvSpPr>
          <p:spPr>
            <a:xfrm rot="-5400000">
              <a:off x="7154703" y="2277860"/>
              <a:ext cx="411769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MSN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0FA598A7-7555-C892-7623-800845FD99CB}"/>
                </a:ext>
              </a:extLst>
            </p:cNvPr>
            <p:cNvSpPr txBox="1"/>
            <p:nvPr/>
          </p:nvSpPr>
          <p:spPr>
            <a:xfrm rot="-5400000">
              <a:off x="7232525" y="2131473"/>
              <a:ext cx="256124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D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C2045BDC-9196-88DF-16B7-0F3855790DD0}"/>
                </a:ext>
              </a:extLst>
            </p:cNvPr>
            <p:cNvSpPr txBox="1"/>
            <p:nvPr/>
          </p:nvSpPr>
          <p:spPr>
            <a:xfrm rot="-5400000">
              <a:off x="7241681" y="2067717"/>
              <a:ext cx="237813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2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5BF27D89-7B4B-F497-8C8A-69F515B1AF4F}"/>
                </a:ext>
              </a:extLst>
            </p:cNvPr>
            <p:cNvSpPr txBox="1"/>
            <p:nvPr/>
          </p:nvSpPr>
          <p:spPr>
            <a:xfrm rot="-5400000">
              <a:off x="7492910" y="2176817"/>
              <a:ext cx="311058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ST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42FB6F90-B629-6AE9-8BE3-85F1407B7D16}"/>
                </a:ext>
              </a:extLst>
            </p:cNvPr>
            <p:cNvSpPr txBox="1"/>
            <p:nvPr/>
          </p:nvSpPr>
          <p:spPr>
            <a:xfrm rot="-5400000">
              <a:off x="7520377" y="2075312"/>
              <a:ext cx="256124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N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073EBD58-B648-140C-B811-21F79574FA07}"/>
                </a:ext>
              </a:extLst>
            </p:cNvPr>
            <p:cNvSpPr txBox="1"/>
            <p:nvPr/>
          </p:nvSpPr>
          <p:spPr>
            <a:xfrm rot="-5400000">
              <a:off x="7794495" y="2487997"/>
              <a:ext cx="283591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Pr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4E0EE7B0-6D2A-9ED2-C5FC-6E8C383FB5FF}"/>
                </a:ext>
              </a:extLst>
            </p:cNvPr>
            <p:cNvSpPr txBox="1"/>
            <p:nvPr/>
          </p:nvSpPr>
          <p:spPr>
            <a:xfrm rot="-5400000">
              <a:off x="7812806" y="2399691"/>
              <a:ext cx="246969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o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1AF02A3B-0DFC-64B0-C1FE-1A69E08D7A78}"/>
                </a:ext>
              </a:extLst>
            </p:cNvPr>
            <p:cNvSpPr txBox="1"/>
            <p:nvPr/>
          </p:nvSpPr>
          <p:spPr>
            <a:xfrm rot="-5400000">
              <a:off x="7794495" y="2319641"/>
              <a:ext cx="283591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to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2BCD7571-411A-9EE3-69D4-D8B5622AE0E2}"/>
                </a:ext>
              </a:extLst>
            </p:cNvPr>
            <p:cNvSpPr txBox="1"/>
            <p:nvPr/>
          </p:nvSpPr>
          <p:spPr>
            <a:xfrm rot="-5400000">
              <a:off x="7799073" y="2228914"/>
              <a:ext cx="274435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ty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C651A6FC-362A-0FCE-0230-BBD3707A4BC5}"/>
                </a:ext>
              </a:extLst>
            </p:cNvPr>
            <p:cNvSpPr txBox="1"/>
            <p:nvPr/>
          </p:nvSpPr>
          <p:spPr>
            <a:xfrm rot="-5400000">
              <a:off x="7812806" y="2152883"/>
              <a:ext cx="246969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p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7D2811CC-A943-9171-40A6-75B8BE40B5E4}"/>
                </a:ext>
              </a:extLst>
            </p:cNvPr>
            <p:cNvSpPr txBox="1"/>
            <p:nvPr/>
          </p:nvSpPr>
          <p:spPr>
            <a:xfrm rot="-5400000">
              <a:off x="7831117" y="2109558"/>
              <a:ext cx="210346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i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60FB6C6D-541B-D9FF-7A6E-7BAC1B4B3BA6}"/>
                </a:ext>
              </a:extLst>
            </p:cNvPr>
            <p:cNvSpPr txBox="1"/>
            <p:nvPr/>
          </p:nvSpPr>
          <p:spPr>
            <a:xfrm rot="-5400000">
              <a:off x="7817384" y="2067730"/>
              <a:ext cx="237813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c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DBE85554-581C-8271-D821-F589E5979D22}"/>
                </a:ext>
              </a:extLst>
            </p:cNvPr>
            <p:cNvSpPr txBox="1"/>
            <p:nvPr/>
          </p:nvSpPr>
          <p:spPr>
            <a:xfrm rot="-5400000">
              <a:off x="7847780" y="2327008"/>
              <a:ext cx="750525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Arkypallidal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46C3CBC8-EC50-D8E5-E328-F2CBF8BA5875}"/>
                </a:ext>
              </a:extLst>
            </p:cNvPr>
            <p:cNvSpPr txBox="1"/>
            <p:nvPr/>
          </p:nvSpPr>
          <p:spPr>
            <a:xfrm rot="-5400000">
              <a:off x="8350788" y="2149839"/>
              <a:ext cx="320213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SN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71BF4B2F-4076-74C0-356F-BB58E180DC26}"/>
                </a:ext>
              </a:extLst>
            </p:cNvPr>
            <p:cNvSpPr txBox="1"/>
            <p:nvPr/>
          </p:nvSpPr>
          <p:spPr>
            <a:xfrm rot="-5400000">
              <a:off x="8401143" y="2060035"/>
              <a:ext cx="219502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r</a:t>
              </a:r>
            </a:p>
          </p:txBody>
        </p:sp>
        <p:sp>
          <p:nvSpPr>
            <p:cNvPr id="149" name="자유형 148">
              <a:extLst>
                <a:ext uri="{FF2B5EF4-FFF2-40B4-BE49-F238E27FC236}">
                  <a16:creationId xmlns:a16="http://schemas.microsoft.com/office/drawing/2014/main" id="{7DCD88D0-A4BE-0F34-6A9E-6A9A5F73FEB1}"/>
                </a:ext>
              </a:extLst>
            </p:cNvPr>
            <p:cNvSpPr/>
            <p:nvPr/>
          </p:nvSpPr>
          <p:spPr>
            <a:xfrm>
              <a:off x="6662383" y="741789"/>
              <a:ext cx="9175" cy="1322096"/>
            </a:xfrm>
            <a:custGeom>
              <a:avLst/>
              <a:gdLst>
                <a:gd name="connsiteX0" fmla="*/ -145 w 9175"/>
                <a:gd name="connsiteY0" fmla="*/ 1321784 h 1322096"/>
                <a:gd name="connsiteX1" fmla="*/ -145 w 9175"/>
                <a:gd name="connsiteY1" fmla="*/ -313 h 132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5" h="1322096">
                  <a:moveTo>
                    <a:pt x="-145" y="1321784"/>
                  </a:moveTo>
                  <a:lnTo>
                    <a:pt x="-145" y="-313"/>
                  </a:lnTo>
                </a:path>
              </a:pathLst>
            </a:custGeom>
            <a:noFill/>
            <a:ln w="13152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0" name="자유형 149">
              <a:extLst>
                <a:ext uri="{FF2B5EF4-FFF2-40B4-BE49-F238E27FC236}">
                  <a16:creationId xmlns:a16="http://schemas.microsoft.com/office/drawing/2014/main" id="{E1550A7A-AD90-FBC4-7AA9-04F5355B3601}"/>
                </a:ext>
              </a:extLst>
            </p:cNvPr>
            <p:cNvSpPr/>
            <p:nvPr/>
          </p:nvSpPr>
          <p:spPr>
            <a:xfrm>
              <a:off x="6612942" y="1733362"/>
              <a:ext cx="49440" cy="9200"/>
            </a:xfrm>
            <a:custGeom>
              <a:avLst/>
              <a:gdLst>
                <a:gd name="connsiteX0" fmla="*/ -145 w 49440"/>
                <a:gd name="connsiteY0" fmla="*/ -313 h 9200"/>
                <a:gd name="connsiteX1" fmla="*/ 49295 w 49440"/>
                <a:gd name="connsiteY1" fmla="*/ -313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440" h="9200">
                  <a:moveTo>
                    <a:pt x="-145" y="-313"/>
                  </a:moveTo>
                  <a:lnTo>
                    <a:pt x="49295" y="-313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1" name="자유형 150">
              <a:extLst>
                <a:ext uri="{FF2B5EF4-FFF2-40B4-BE49-F238E27FC236}">
                  <a16:creationId xmlns:a16="http://schemas.microsoft.com/office/drawing/2014/main" id="{BCFACB36-DD2F-91C3-F94F-588B04F65A2C}"/>
                </a:ext>
              </a:extLst>
            </p:cNvPr>
            <p:cNvSpPr/>
            <p:nvPr/>
          </p:nvSpPr>
          <p:spPr>
            <a:xfrm>
              <a:off x="6612942" y="1402838"/>
              <a:ext cx="49440" cy="9200"/>
            </a:xfrm>
            <a:custGeom>
              <a:avLst/>
              <a:gdLst>
                <a:gd name="connsiteX0" fmla="*/ -145 w 49440"/>
                <a:gd name="connsiteY0" fmla="*/ -313 h 9200"/>
                <a:gd name="connsiteX1" fmla="*/ 49295 w 49440"/>
                <a:gd name="connsiteY1" fmla="*/ -313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440" h="9200">
                  <a:moveTo>
                    <a:pt x="-145" y="-313"/>
                  </a:moveTo>
                  <a:lnTo>
                    <a:pt x="49295" y="-313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2" name="자유형 151">
              <a:extLst>
                <a:ext uri="{FF2B5EF4-FFF2-40B4-BE49-F238E27FC236}">
                  <a16:creationId xmlns:a16="http://schemas.microsoft.com/office/drawing/2014/main" id="{68143EC3-CF22-4666-FA4A-2D1699788A7F}"/>
                </a:ext>
              </a:extLst>
            </p:cNvPr>
            <p:cNvSpPr/>
            <p:nvPr/>
          </p:nvSpPr>
          <p:spPr>
            <a:xfrm>
              <a:off x="6612942" y="1072314"/>
              <a:ext cx="49440" cy="9200"/>
            </a:xfrm>
            <a:custGeom>
              <a:avLst/>
              <a:gdLst>
                <a:gd name="connsiteX0" fmla="*/ -145 w 49440"/>
                <a:gd name="connsiteY0" fmla="*/ -313 h 9200"/>
                <a:gd name="connsiteX1" fmla="*/ 49295 w 49440"/>
                <a:gd name="connsiteY1" fmla="*/ -313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440" h="9200">
                  <a:moveTo>
                    <a:pt x="-145" y="-313"/>
                  </a:moveTo>
                  <a:lnTo>
                    <a:pt x="49295" y="-313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3" name="자유형 152">
              <a:extLst>
                <a:ext uri="{FF2B5EF4-FFF2-40B4-BE49-F238E27FC236}">
                  <a16:creationId xmlns:a16="http://schemas.microsoft.com/office/drawing/2014/main" id="{63223E78-5A62-F648-A389-6EAB8D0B49A8}"/>
                </a:ext>
              </a:extLst>
            </p:cNvPr>
            <p:cNvSpPr/>
            <p:nvPr/>
          </p:nvSpPr>
          <p:spPr>
            <a:xfrm>
              <a:off x="6612942" y="741789"/>
              <a:ext cx="49440" cy="9200"/>
            </a:xfrm>
            <a:custGeom>
              <a:avLst/>
              <a:gdLst>
                <a:gd name="connsiteX0" fmla="*/ -145 w 49440"/>
                <a:gd name="connsiteY0" fmla="*/ -313 h 9200"/>
                <a:gd name="connsiteX1" fmla="*/ 49295 w 49440"/>
                <a:gd name="connsiteY1" fmla="*/ -313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440" h="9200">
                  <a:moveTo>
                    <a:pt x="-145" y="-313"/>
                  </a:moveTo>
                  <a:lnTo>
                    <a:pt x="49295" y="-313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4" name="자유형 153">
              <a:extLst>
                <a:ext uri="{FF2B5EF4-FFF2-40B4-BE49-F238E27FC236}">
                  <a16:creationId xmlns:a16="http://schemas.microsoft.com/office/drawing/2014/main" id="{E8093D49-E00B-8A9D-0FCF-C5FB2F4499D1}"/>
                </a:ext>
              </a:extLst>
            </p:cNvPr>
            <p:cNvSpPr/>
            <p:nvPr/>
          </p:nvSpPr>
          <p:spPr>
            <a:xfrm>
              <a:off x="6612942" y="2063886"/>
              <a:ext cx="49440" cy="9200"/>
            </a:xfrm>
            <a:custGeom>
              <a:avLst/>
              <a:gdLst>
                <a:gd name="connsiteX0" fmla="*/ -145 w 49440"/>
                <a:gd name="connsiteY0" fmla="*/ -313 h 9200"/>
                <a:gd name="connsiteX1" fmla="*/ 49295 w 49440"/>
                <a:gd name="connsiteY1" fmla="*/ -313 h 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440" h="9200">
                  <a:moveTo>
                    <a:pt x="-145" y="-313"/>
                  </a:moveTo>
                  <a:lnTo>
                    <a:pt x="49295" y="-313"/>
                  </a:lnTo>
                </a:path>
              </a:pathLst>
            </a:custGeom>
            <a:noFill/>
            <a:ln w="13152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50BE70D4-B8DB-22A7-2FFC-2D3D8FE859D5}"/>
                </a:ext>
              </a:extLst>
            </p:cNvPr>
            <p:cNvSpPr txBox="1"/>
            <p:nvPr/>
          </p:nvSpPr>
          <p:spPr>
            <a:xfrm>
              <a:off x="6439123" y="1961427"/>
              <a:ext cx="237813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0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62FD7D44-8DFC-2618-7A3F-9C40BEBA2A27}"/>
                </a:ext>
              </a:extLst>
            </p:cNvPr>
            <p:cNvSpPr txBox="1"/>
            <p:nvPr/>
          </p:nvSpPr>
          <p:spPr>
            <a:xfrm>
              <a:off x="6383112" y="1630903"/>
              <a:ext cx="292746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10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AB6ED2AB-591F-3F49-250C-94E30D9CFC3D}"/>
                </a:ext>
              </a:extLst>
            </p:cNvPr>
            <p:cNvSpPr txBox="1"/>
            <p:nvPr/>
          </p:nvSpPr>
          <p:spPr>
            <a:xfrm>
              <a:off x="6383112" y="1300379"/>
              <a:ext cx="292746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20</a:t>
              </a: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849B39A7-8F60-CFD9-66E0-C62B2E5D4BD0}"/>
                </a:ext>
              </a:extLst>
            </p:cNvPr>
            <p:cNvSpPr txBox="1"/>
            <p:nvPr/>
          </p:nvSpPr>
          <p:spPr>
            <a:xfrm>
              <a:off x="6383112" y="969855"/>
              <a:ext cx="292746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30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B9B3F1BB-34C6-3BF6-4191-36BBB5326601}"/>
                </a:ext>
              </a:extLst>
            </p:cNvPr>
            <p:cNvSpPr txBox="1"/>
            <p:nvPr/>
          </p:nvSpPr>
          <p:spPr>
            <a:xfrm>
              <a:off x="6383112" y="639330"/>
              <a:ext cx="292746" cy="2016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40</a:t>
              </a:r>
            </a:p>
          </p:txBody>
        </p:sp>
        <p:sp>
          <p:nvSpPr>
            <p:cNvPr id="160" name="자유형 159">
              <a:extLst>
                <a:ext uri="{FF2B5EF4-FFF2-40B4-BE49-F238E27FC236}">
                  <a16:creationId xmlns:a16="http://schemas.microsoft.com/office/drawing/2014/main" id="{FDD596EC-DFF0-79CD-A3CA-6AA3C4B3FA52}"/>
                </a:ext>
              </a:extLst>
            </p:cNvPr>
            <p:cNvSpPr/>
            <p:nvPr/>
          </p:nvSpPr>
          <p:spPr>
            <a:xfrm flipV="1">
              <a:off x="6698639" y="1680478"/>
              <a:ext cx="39552" cy="39662"/>
            </a:xfrm>
            <a:custGeom>
              <a:avLst/>
              <a:gdLst>
                <a:gd name="connsiteX0" fmla="*/ 33760 w 39552"/>
                <a:gd name="connsiteY0" fmla="*/ 33863 h 39662"/>
                <a:gd name="connsiteX1" fmla="*/ 33760 w 39552"/>
                <a:gd name="connsiteY1" fmla="*/ 5817 h 39662"/>
                <a:gd name="connsiteX2" fmla="*/ 5792 w 39552"/>
                <a:gd name="connsiteY2" fmla="*/ 5817 h 39662"/>
                <a:gd name="connsiteX3" fmla="*/ 5792 w 39552"/>
                <a:gd name="connsiteY3" fmla="*/ 33863 h 39662"/>
                <a:gd name="connsiteX4" fmla="*/ 33760 w 39552"/>
                <a:gd name="connsiteY4" fmla="*/ 33863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863"/>
                  </a:moveTo>
                  <a:cubicBezTo>
                    <a:pt x="41483" y="26117"/>
                    <a:pt x="41483" y="13561"/>
                    <a:pt x="33760" y="5817"/>
                  </a:cubicBezTo>
                  <a:cubicBezTo>
                    <a:pt x="26037" y="-1928"/>
                    <a:pt x="13515" y="-1928"/>
                    <a:pt x="5792" y="5817"/>
                  </a:cubicBezTo>
                  <a:cubicBezTo>
                    <a:pt x="-1931" y="13561"/>
                    <a:pt x="-1931" y="26117"/>
                    <a:pt x="5792" y="33863"/>
                  </a:cubicBezTo>
                  <a:cubicBezTo>
                    <a:pt x="13515" y="41607"/>
                    <a:pt x="26037" y="41607"/>
                    <a:pt x="33760" y="33863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1" name="자유형 160">
              <a:extLst>
                <a:ext uri="{FF2B5EF4-FFF2-40B4-BE49-F238E27FC236}">
                  <a16:creationId xmlns:a16="http://schemas.microsoft.com/office/drawing/2014/main" id="{0EB05D21-0E83-83BB-8198-2B399427B40C}"/>
                </a:ext>
              </a:extLst>
            </p:cNvPr>
            <p:cNvSpPr/>
            <p:nvPr/>
          </p:nvSpPr>
          <p:spPr>
            <a:xfrm flipV="1">
              <a:off x="6714020" y="1647425"/>
              <a:ext cx="39552" cy="39662"/>
            </a:xfrm>
            <a:custGeom>
              <a:avLst/>
              <a:gdLst>
                <a:gd name="connsiteX0" fmla="*/ 33760 w 39552"/>
                <a:gd name="connsiteY0" fmla="*/ 33856 h 39662"/>
                <a:gd name="connsiteX1" fmla="*/ 33760 w 39552"/>
                <a:gd name="connsiteY1" fmla="*/ 5809 h 39662"/>
                <a:gd name="connsiteX2" fmla="*/ 5792 w 39552"/>
                <a:gd name="connsiteY2" fmla="*/ 5809 h 39662"/>
                <a:gd name="connsiteX3" fmla="*/ 5792 w 39552"/>
                <a:gd name="connsiteY3" fmla="*/ 33856 h 39662"/>
                <a:gd name="connsiteX4" fmla="*/ 33760 w 39552"/>
                <a:gd name="connsiteY4" fmla="*/ 33856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856"/>
                  </a:moveTo>
                  <a:cubicBezTo>
                    <a:pt x="41483" y="26110"/>
                    <a:pt x="41483" y="13554"/>
                    <a:pt x="33760" y="5809"/>
                  </a:cubicBezTo>
                  <a:cubicBezTo>
                    <a:pt x="26037" y="-1935"/>
                    <a:pt x="13515" y="-1935"/>
                    <a:pt x="5792" y="5809"/>
                  </a:cubicBezTo>
                  <a:cubicBezTo>
                    <a:pt x="-1931" y="13554"/>
                    <a:pt x="-1931" y="26110"/>
                    <a:pt x="5792" y="33856"/>
                  </a:cubicBezTo>
                  <a:cubicBezTo>
                    <a:pt x="13515" y="41600"/>
                    <a:pt x="26037" y="41600"/>
                    <a:pt x="33760" y="33856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2" name="자유형 161">
              <a:extLst>
                <a:ext uri="{FF2B5EF4-FFF2-40B4-BE49-F238E27FC236}">
                  <a16:creationId xmlns:a16="http://schemas.microsoft.com/office/drawing/2014/main" id="{5CC142D1-EBB7-A662-F151-D0AE5BC96F3C}"/>
                </a:ext>
              </a:extLst>
            </p:cNvPr>
            <p:cNvSpPr/>
            <p:nvPr/>
          </p:nvSpPr>
          <p:spPr>
            <a:xfrm flipV="1">
              <a:off x="6730500" y="1680478"/>
              <a:ext cx="39552" cy="39662"/>
            </a:xfrm>
            <a:custGeom>
              <a:avLst/>
              <a:gdLst>
                <a:gd name="connsiteX0" fmla="*/ 33760 w 39552"/>
                <a:gd name="connsiteY0" fmla="*/ 33863 h 39662"/>
                <a:gd name="connsiteX1" fmla="*/ 33760 w 39552"/>
                <a:gd name="connsiteY1" fmla="*/ 5817 h 39662"/>
                <a:gd name="connsiteX2" fmla="*/ 5792 w 39552"/>
                <a:gd name="connsiteY2" fmla="*/ 5817 h 39662"/>
                <a:gd name="connsiteX3" fmla="*/ 5792 w 39552"/>
                <a:gd name="connsiteY3" fmla="*/ 33863 h 39662"/>
                <a:gd name="connsiteX4" fmla="*/ 33760 w 39552"/>
                <a:gd name="connsiteY4" fmla="*/ 33863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863"/>
                  </a:moveTo>
                  <a:cubicBezTo>
                    <a:pt x="41483" y="26117"/>
                    <a:pt x="41483" y="13561"/>
                    <a:pt x="33760" y="5817"/>
                  </a:cubicBezTo>
                  <a:cubicBezTo>
                    <a:pt x="26037" y="-1928"/>
                    <a:pt x="13515" y="-1928"/>
                    <a:pt x="5792" y="5817"/>
                  </a:cubicBezTo>
                  <a:cubicBezTo>
                    <a:pt x="-1931" y="13561"/>
                    <a:pt x="-1931" y="26117"/>
                    <a:pt x="5792" y="33863"/>
                  </a:cubicBezTo>
                  <a:cubicBezTo>
                    <a:pt x="13515" y="41607"/>
                    <a:pt x="26037" y="41607"/>
                    <a:pt x="33760" y="33863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3" name="자유형 162">
              <a:extLst>
                <a:ext uri="{FF2B5EF4-FFF2-40B4-BE49-F238E27FC236}">
                  <a16:creationId xmlns:a16="http://schemas.microsoft.com/office/drawing/2014/main" id="{9B91E1FC-8312-9410-2394-A0E4CC124424}"/>
                </a:ext>
              </a:extLst>
            </p:cNvPr>
            <p:cNvSpPr/>
            <p:nvPr/>
          </p:nvSpPr>
          <p:spPr>
            <a:xfrm flipV="1">
              <a:off x="7001871" y="2037444"/>
              <a:ext cx="39552" cy="39662"/>
            </a:xfrm>
            <a:custGeom>
              <a:avLst/>
              <a:gdLst>
                <a:gd name="connsiteX0" fmla="*/ 33760 w 39552"/>
                <a:gd name="connsiteY0" fmla="*/ 33940 h 39662"/>
                <a:gd name="connsiteX1" fmla="*/ 33760 w 39552"/>
                <a:gd name="connsiteY1" fmla="*/ 5894 h 39662"/>
                <a:gd name="connsiteX2" fmla="*/ 5792 w 39552"/>
                <a:gd name="connsiteY2" fmla="*/ 5894 h 39662"/>
                <a:gd name="connsiteX3" fmla="*/ 5792 w 39552"/>
                <a:gd name="connsiteY3" fmla="*/ 33940 h 39662"/>
                <a:gd name="connsiteX4" fmla="*/ 33760 w 39552"/>
                <a:gd name="connsiteY4" fmla="*/ 33940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940"/>
                  </a:moveTo>
                  <a:cubicBezTo>
                    <a:pt x="41483" y="26195"/>
                    <a:pt x="41483" y="13639"/>
                    <a:pt x="33760" y="5894"/>
                  </a:cubicBezTo>
                  <a:cubicBezTo>
                    <a:pt x="26037" y="-1851"/>
                    <a:pt x="13515" y="-1851"/>
                    <a:pt x="5792" y="5894"/>
                  </a:cubicBezTo>
                  <a:cubicBezTo>
                    <a:pt x="-1931" y="13639"/>
                    <a:pt x="-1931" y="26195"/>
                    <a:pt x="5792" y="33940"/>
                  </a:cubicBezTo>
                  <a:cubicBezTo>
                    <a:pt x="13515" y="41685"/>
                    <a:pt x="26037" y="41685"/>
                    <a:pt x="33760" y="33940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4" name="자유형 163">
              <a:extLst>
                <a:ext uri="{FF2B5EF4-FFF2-40B4-BE49-F238E27FC236}">
                  <a16:creationId xmlns:a16="http://schemas.microsoft.com/office/drawing/2014/main" id="{12D7E834-31B7-B1AB-6085-2A413D5CAA50}"/>
                </a:ext>
              </a:extLst>
            </p:cNvPr>
            <p:cNvSpPr/>
            <p:nvPr/>
          </p:nvSpPr>
          <p:spPr>
            <a:xfrm flipV="1">
              <a:off x="7018351" y="2040749"/>
              <a:ext cx="39552" cy="39662"/>
            </a:xfrm>
            <a:custGeom>
              <a:avLst/>
              <a:gdLst>
                <a:gd name="connsiteX0" fmla="*/ 33760 w 39552"/>
                <a:gd name="connsiteY0" fmla="*/ 33941 h 39662"/>
                <a:gd name="connsiteX1" fmla="*/ 33760 w 39552"/>
                <a:gd name="connsiteY1" fmla="*/ 5895 h 39662"/>
                <a:gd name="connsiteX2" fmla="*/ 5792 w 39552"/>
                <a:gd name="connsiteY2" fmla="*/ 5895 h 39662"/>
                <a:gd name="connsiteX3" fmla="*/ 5792 w 39552"/>
                <a:gd name="connsiteY3" fmla="*/ 33941 h 39662"/>
                <a:gd name="connsiteX4" fmla="*/ 33760 w 39552"/>
                <a:gd name="connsiteY4" fmla="*/ 3394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941"/>
                  </a:moveTo>
                  <a:cubicBezTo>
                    <a:pt x="41483" y="26196"/>
                    <a:pt x="41483" y="13639"/>
                    <a:pt x="33760" y="5895"/>
                  </a:cubicBezTo>
                  <a:cubicBezTo>
                    <a:pt x="26037" y="-1850"/>
                    <a:pt x="13515" y="-1850"/>
                    <a:pt x="5792" y="5895"/>
                  </a:cubicBezTo>
                  <a:cubicBezTo>
                    <a:pt x="-1931" y="13639"/>
                    <a:pt x="-1931" y="26196"/>
                    <a:pt x="5792" y="33941"/>
                  </a:cubicBezTo>
                  <a:cubicBezTo>
                    <a:pt x="13515" y="41685"/>
                    <a:pt x="26037" y="41685"/>
                    <a:pt x="33760" y="33941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5" name="자유형 164">
              <a:extLst>
                <a:ext uri="{FF2B5EF4-FFF2-40B4-BE49-F238E27FC236}">
                  <a16:creationId xmlns:a16="http://schemas.microsoft.com/office/drawing/2014/main" id="{B480DF14-6822-8E05-8BD2-76D3B5DFD1B0}"/>
                </a:ext>
              </a:extLst>
            </p:cNvPr>
            <p:cNvSpPr/>
            <p:nvPr/>
          </p:nvSpPr>
          <p:spPr>
            <a:xfrm flipV="1">
              <a:off x="6986490" y="2044054"/>
              <a:ext cx="39552" cy="39662"/>
            </a:xfrm>
            <a:custGeom>
              <a:avLst/>
              <a:gdLst>
                <a:gd name="connsiteX0" fmla="*/ 33760 w 39552"/>
                <a:gd name="connsiteY0" fmla="*/ 33941 h 39662"/>
                <a:gd name="connsiteX1" fmla="*/ 33760 w 39552"/>
                <a:gd name="connsiteY1" fmla="*/ 5896 h 39662"/>
                <a:gd name="connsiteX2" fmla="*/ 5792 w 39552"/>
                <a:gd name="connsiteY2" fmla="*/ 5896 h 39662"/>
                <a:gd name="connsiteX3" fmla="*/ 5792 w 39552"/>
                <a:gd name="connsiteY3" fmla="*/ 33941 h 39662"/>
                <a:gd name="connsiteX4" fmla="*/ 33760 w 39552"/>
                <a:gd name="connsiteY4" fmla="*/ 3394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941"/>
                  </a:moveTo>
                  <a:cubicBezTo>
                    <a:pt x="41483" y="26197"/>
                    <a:pt x="41483" y="13640"/>
                    <a:pt x="33760" y="5896"/>
                  </a:cubicBezTo>
                  <a:cubicBezTo>
                    <a:pt x="26037" y="-1849"/>
                    <a:pt x="13515" y="-1849"/>
                    <a:pt x="5792" y="5896"/>
                  </a:cubicBezTo>
                  <a:cubicBezTo>
                    <a:pt x="-1931" y="13640"/>
                    <a:pt x="-1931" y="26197"/>
                    <a:pt x="5792" y="33941"/>
                  </a:cubicBezTo>
                  <a:cubicBezTo>
                    <a:pt x="13515" y="41686"/>
                    <a:pt x="26037" y="41686"/>
                    <a:pt x="33760" y="33941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6" name="자유형 165">
              <a:extLst>
                <a:ext uri="{FF2B5EF4-FFF2-40B4-BE49-F238E27FC236}">
                  <a16:creationId xmlns:a16="http://schemas.microsoft.com/office/drawing/2014/main" id="{401686C6-D1A5-9130-1592-06DEE6B5493C}"/>
                </a:ext>
              </a:extLst>
            </p:cNvPr>
            <p:cNvSpPr/>
            <p:nvPr/>
          </p:nvSpPr>
          <p:spPr>
            <a:xfrm flipV="1">
              <a:off x="7289723" y="2039647"/>
              <a:ext cx="39551" cy="39662"/>
            </a:xfrm>
            <a:custGeom>
              <a:avLst/>
              <a:gdLst>
                <a:gd name="connsiteX0" fmla="*/ 33759 w 39551"/>
                <a:gd name="connsiteY0" fmla="*/ 33940 h 39662"/>
                <a:gd name="connsiteX1" fmla="*/ 33759 w 39551"/>
                <a:gd name="connsiteY1" fmla="*/ 5895 h 39662"/>
                <a:gd name="connsiteX2" fmla="*/ 5792 w 39551"/>
                <a:gd name="connsiteY2" fmla="*/ 5895 h 39662"/>
                <a:gd name="connsiteX3" fmla="*/ 5792 w 39551"/>
                <a:gd name="connsiteY3" fmla="*/ 33940 h 39662"/>
                <a:gd name="connsiteX4" fmla="*/ 33759 w 39551"/>
                <a:gd name="connsiteY4" fmla="*/ 33940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59" y="33940"/>
                  </a:moveTo>
                  <a:cubicBezTo>
                    <a:pt x="41483" y="26196"/>
                    <a:pt x="41483" y="13639"/>
                    <a:pt x="33759" y="5895"/>
                  </a:cubicBezTo>
                  <a:cubicBezTo>
                    <a:pt x="26037" y="-1850"/>
                    <a:pt x="13516" y="-1850"/>
                    <a:pt x="5792" y="5895"/>
                  </a:cubicBezTo>
                  <a:cubicBezTo>
                    <a:pt x="-1931" y="13639"/>
                    <a:pt x="-1931" y="26196"/>
                    <a:pt x="5792" y="33940"/>
                  </a:cubicBezTo>
                  <a:cubicBezTo>
                    <a:pt x="13516" y="41685"/>
                    <a:pt x="26037" y="41685"/>
                    <a:pt x="33759" y="33940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7" name="자유형 166">
              <a:extLst>
                <a:ext uri="{FF2B5EF4-FFF2-40B4-BE49-F238E27FC236}">
                  <a16:creationId xmlns:a16="http://schemas.microsoft.com/office/drawing/2014/main" id="{CEED4340-FE6F-5FA7-0498-C14DCC7C67BD}"/>
                </a:ext>
              </a:extLst>
            </p:cNvPr>
            <p:cNvSpPr/>
            <p:nvPr/>
          </p:nvSpPr>
          <p:spPr>
            <a:xfrm flipV="1">
              <a:off x="7274341" y="2040749"/>
              <a:ext cx="39551" cy="39662"/>
            </a:xfrm>
            <a:custGeom>
              <a:avLst/>
              <a:gdLst>
                <a:gd name="connsiteX0" fmla="*/ 33760 w 39551"/>
                <a:gd name="connsiteY0" fmla="*/ 33941 h 39662"/>
                <a:gd name="connsiteX1" fmla="*/ 33760 w 39551"/>
                <a:gd name="connsiteY1" fmla="*/ 5895 h 39662"/>
                <a:gd name="connsiteX2" fmla="*/ 5793 w 39551"/>
                <a:gd name="connsiteY2" fmla="*/ 5895 h 39662"/>
                <a:gd name="connsiteX3" fmla="*/ 5793 w 39551"/>
                <a:gd name="connsiteY3" fmla="*/ 33941 h 39662"/>
                <a:gd name="connsiteX4" fmla="*/ 33760 w 39551"/>
                <a:gd name="connsiteY4" fmla="*/ 3394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60" y="33941"/>
                  </a:moveTo>
                  <a:cubicBezTo>
                    <a:pt x="41483" y="26196"/>
                    <a:pt x="41483" y="13639"/>
                    <a:pt x="33760" y="5895"/>
                  </a:cubicBezTo>
                  <a:cubicBezTo>
                    <a:pt x="26037" y="-1850"/>
                    <a:pt x="13515" y="-1850"/>
                    <a:pt x="5793" y="5895"/>
                  </a:cubicBezTo>
                  <a:cubicBezTo>
                    <a:pt x="-1931" y="13639"/>
                    <a:pt x="-1931" y="26196"/>
                    <a:pt x="5793" y="33941"/>
                  </a:cubicBezTo>
                  <a:cubicBezTo>
                    <a:pt x="13515" y="41685"/>
                    <a:pt x="26037" y="41685"/>
                    <a:pt x="33760" y="33941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8" name="자유형 167">
              <a:extLst>
                <a:ext uri="{FF2B5EF4-FFF2-40B4-BE49-F238E27FC236}">
                  <a16:creationId xmlns:a16="http://schemas.microsoft.com/office/drawing/2014/main" id="{8F9C87B5-FF08-1445-43EE-C56ED46FDB82}"/>
                </a:ext>
              </a:extLst>
            </p:cNvPr>
            <p:cNvSpPr/>
            <p:nvPr/>
          </p:nvSpPr>
          <p:spPr>
            <a:xfrm flipV="1">
              <a:off x="7306203" y="2040749"/>
              <a:ext cx="39551" cy="39662"/>
            </a:xfrm>
            <a:custGeom>
              <a:avLst/>
              <a:gdLst>
                <a:gd name="connsiteX0" fmla="*/ 33759 w 39551"/>
                <a:gd name="connsiteY0" fmla="*/ 33941 h 39662"/>
                <a:gd name="connsiteX1" fmla="*/ 33759 w 39551"/>
                <a:gd name="connsiteY1" fmla="*/ 5895 h 39662"/>
                <a:gd name="connsiteX2" fmla="*/ 5792 w 39551"/>
                <a:gd name="connsiteY2" fmla="*/ 5895 h 39662"/>
                <a:gd name="connsiteX3" fmla="*/ 5792 w 39551"/>
                <a:gd name="connsiteY3" fmla="*/ 33941 h 39662"/>
                <a:gd name="connsiteX4" fmla="*/ 33759 w 39551"/>
                <a:gd name="connsiteY4" fmla="*/ 3394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59" y="33941"/>
                  </a:moveTo>
                  <a:cubicBezTo>
                    <a:pt x="41483" y="26196"/>
                    <a:pt x="41483" y="13639"/>
                    <a:pt x="33759" y="5895"/>
                  </a:cubicBezTo>
                  <a:cubicBezTo>
                    <a:pt x="26037" y="-1850"/>
                    <a:pt x="13515" y="-1850"/>
                    <a:pt x="5792" y="5895"/>
                  </a:cubicBezTo>
                  <a:cubicBezTo>
                    <a:pt x="-1931" y="13639"/>
                    <a:pt x="-1931" y="26196"/>
                    <a:pt x="5792" y="33941"/>
                  </a:cubicBezTo>
                  <a:cubicBezTo>
                    <a:pt x="13515" y="41685"/>
                    <a:pt x="26037" y="41685"/>
                    <a:pt x="33759" y="33941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9" name="자유형 168">
              <a:extLst>
                <a:ext uri="{FF2B5EF4-FFF2-40B4-BE49-F238E27FC236}">
                  <a16:creationId xmlns:a16="http://schemas.microsoft.com/office/drawing/2014/main" id="{E8C0942F-C170-F702-941B-A60D5724A793}"/>
                </a:ext>
              </a:extLst>
            </p:cNvPr>
            <p:cNvSpPr/>
            <p:nvPr/>
          </p:nvSpPr>
          <p:spPr>
            <a:xfrm flipV="1">
              <a:off x="7561094" y="1680478"/>
              <a:ext cx="39552" cy="39662"/>
            </a:xfrm>
            <a:custGeom>
              <a:avLst/>
              <a:gdLst>
                <a:gd name="connsiteX0" fmla="*/ 33760 w 39552"/>
                <a:gd name="connsiteY0" fmla="*/ 33863 h 39662"/>
                <a:gd name="connsiteX1" fmla="*/ 33760 w 39552"/>
                <a:gd name="connsiteY1" fmla="*/ 5817 h 39662"/>
                <a:gd name="connsiteX2" fmla="*/ 5792 w 39552"/>
                <a:gd name="connsiteY2" fmla="*/ 5817 h 39662"/>
                <a:gd name="connsiteX3" fmla="*/ 5792 w 39552"/>
                <a:gd name="connsiteY3" fmla="*/ 33863 h 39662"/>
                <a:gd name="connsiteX4" fmla="*/ 33760 w 39552"/>
                <a:gd name="connsiteY4" fmla="*/ 33863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863"/>
                  </a:moveTo>
                  <a:cubicBezTo>
                    <a:pt x="41483" y="26117"/>
                    <a:pt x="41483" y="13561"/>
                    <a:pt x="33760" y="5817"/>
                  </a:cubicBezTo>
                  <a:cubicBezTo>
                    <a:pt x="26037" y="-1928"/>
                    <a:pt x="13515" y="-1928"/>
                    <a:pt x="5792" y="5817"/>
                  </a:cubicBezTo>
                  <a:cubicBezTo>
                    <a:pt x="-1931" y="13561"/>
                    <a:pt x="-1931" y="26117"/>
                    <a:pt x="5792" y="33863"/>
                  </a:cubicBezTo>
                  <a:cubicBezTo>
                    <a:pt x="13515" y="41607"/>
                    <a:pt x="26037" y="41607"/>
                    <a:pt x="33760" y="33863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0" name="자유형 169">
              <a:extLst>
                <a:ext uri="{FF2B5EF4-FFF2-40B4-BE49-F238E27FC236}">
                  <a16:creationId xmlns:a16="http://schemas.microsoft.com/office/drawing/2014/main" id="{3835856A-ED78-227A-1184-FA59F7167678}"/>
                </a:ext>
              </a:extLst>
            </p:cNvPr>
            <p:cNvSpPr/>
            <p:nvPr/>
          </p:nvSpPr>
          <p:spPr>
            <a:xfrm flipV="1">
              <a:off x="7576476" y="1647425"/>
              <a:ext cx="39551" cy="39662"/>
            </a:xfrm>
            <a:custGeom>
              <a:avLst/>
              <a:gdLst>
                <a:gd name="connsiteX0" fmla="*/ 33760 w 39551"/>
                <a:gd name="connsiteY0" fmla="*/ 33856 h 39662"/>
                <a:gd name="connsiteX1" fmla="*/ 33760 w 39551"/>
                <a:gd name="connsiteY1" fmla="*/ 5809 h 39662"/>
                <a:gd name="connsiteX2" fmla="*/ 5793 w 39551"/>
                <a:gd name="connsiteY2" fmla="*/ 5809 h 39662"/>
                <a:gd name="connsiteX3" fmla="*/ 5793 w 39551"/>
                <a:gd name="connsiteY3" fmla="*/ 33856 h 39662"/>
                <a:gd name="connsiteX4" fmla="*/ 33760 w 39551"/>
                <a:gd name="connsiteY4" fmla="*/ 33856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60" y="33856"/>
                  </a:moveTo>
                  <a:cubicBezTo>
                    <a:pt x="41483" y="26110"/>
                    <a:pt x="41483" y="13554"/>
                    <a:pt x="33760" y="5809"/>
                  </a:cubicBezTo>
                  <a:cubicBezTo>
                    <a:pt x="26036" y="-1935"/>
                    <a:pt x="13515" y="-1935"/>
                    <a:pt x="5793" y="5809"/>
                  </a:cubicBezTo>
                  <a:cubicBezTo>
                    <a:pt x="-1931" y="13554"/>
                    <a:pt x="-1931" y="26110"/>
                    <a:pt x="5793" y="33856"/>
                  </a:cubicBezTo>
                  <a:cubicBezTo>
                    <a:pt x="13515" y="41600"/>
                    <a:pt x="26036" y="41600"/>
                    <a:pt x="33760" y="33856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1" name="자유형 170">
              <a:extLst>
                <a:ext uri="{FF2B5EF4-FFF2-40B4-BE49-F238E27FC236}">
                  <a16:creationId xmlns:a16="http://schemas.microsoft.com/office/drawing/2014/main" id="{0CC557D3-3FD0-A986-B7CD-9BBF6AC7D8B6}"/>
                </a:ext>
              </a:extLst>
            </p:cNvPr>
            <p:cNvSpPr/>
            <p:nvPr/>
          </p:nvSpPr>
          <p:spPr>
            <a:xfrm flipV="1">
              <a:off x="7592956" y="1680478"/>
              <a:ext cx="39551" cy="39662"/>
            </a:xfrm>
            <a:custGeom>
              <a:avLst/>
              <a:gdLst>
                <a:gd name="connsiteX0" fmla="*/ 33760 w 39551"/>
                <a:gd name="connsiteY0" fmla="*/ 33863 h 39662"/>
                <a:gd name="connsiteX1" fmla="*/ 33760 w 39551"/>
                <a:gd name="connsiteY1" fmla="*/ 5817 h 39662"/>
                <a:gd name="connsiteX2" fmla="*/ 5793 w 39551"/>
                <a:gd name="connsiteY2" fmla="*/ 5817 h 39662"/>
                <a:gd name="connsiteX3" fmla="*/ 5793 w 39551"/>
                <a:gd name="connsiteY3" fmla="*/ 33863 h 39662"/>
                <a:gd name="connsiteX4" fmla="*/ 33760 w 39551"/>
                <a:gd name="connsiteY4" fmla="*/ 33863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60" y="33863"/>
                  </a:moveTo>
                  <a:cubicBezTo>
                    <a:pt x="41482" y="26117"/>
                    <a:pt x="41482" y="13561"/>
                    <a:pt x="33760" y="5817"/>
                  </a:cubicBezTo>
                  <a:cubicBezTo>
                    <a:pt x="26036" y="-1928"/>
                    <a:pt x="13515" y="-1928"/>
                    <a:pt x="5793" y="5817"/>
                  </a:cubicBezTo>
                  <a:cubicBezTo>
                    <a:pt x="-1931" y="13561"/>
                    <a:pt x="-1931" y="26117"/>
                    <a:pt x="5793" y="33863"/>
                  </a:cubicBezTo>
                  <a:cubicBezTo>
                    <a:pt x="13515" y="41607"/>
                    <a:pt x="26036" y="41607"/>
                    <a:pt x="33760" y="33863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2" name="자유형 171">
              <a:extLst>
                <a:ext uri="{FF2B5EF4-FFF2-40B4-BE49-F238E27FC236}">
                  <a16:creationId xmlns:a16="http://schemas.microsoft.com/office/drawing/2014/main" id="{D2126C23-27DE-BB13-D31A-50510F145CA7}"/>
                </a:ext>
              </a:extLst>
            </p:cNvPr>
            <p:cNvSpPr/>
            <p:nvPr/>
          </p:nvSpPr>
          <p:spPr>
            <a:xfrm flipV="1">
              <a:off x="7848946" y="1812688"/>
              <a:ext cx="39552" cy="39662"/>
            </a:xfrm>
            <a:custGeom>
              <a:avLst/>
              <a:gdLst>
                <a:gd name="connsiteX0" fmla="*/ 33760 w 39552"/>
                <a:gd name="connsiteY0" fmla="*/ 33891 h 39662"/>
                <a:gd name="connsiteX1" fmla="*/ 33760 w 39552"/>
                <a:gd name="connsiteY1" fmla="*/ 5846 h 39662"/>
                <a:gd name="connsiteX2" fmla="*/ 5792 w 39552"/>
                <a:gd name="connsiteY2" fmla="*/ 5846 h 39662"/>
                <a:gd name="connsiteX3" fmla="*/ 5792 w 39552"/>
                <a:gd name="connsiteY3" fmla="*/ 33891 h 39662"/>
                <a:gd name="connsiteX4" fmla="*/ 33760 w 39552"/>
                <a:gd name="connsiteY4" fmla="*/ 3389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891"/>
                  </a:moveTo>
                  <a:cubicBezTo>
                    <a:pt x="41483" y="26146"/>
                    <a:pt x="41483" y="13590"/>
                    <a:pt x="33760" y="5846"/>
                  </a:cubicBezTo>
                  <a:cubicBezTo>
                    <a:pt x="26037" y="-1900"/>
                    <a:pt x="13515" y="-1900"/>
                    <a:pt x="5792" y="5846"/>
                  </a:cubicBezTo>
                  <a:cubicBezTo>
                    <a:pt x="-1931" y="13590"/>
                    <a:pt x="-1931" y="26146"/>
                    <a:pt x="5792" y="33891"/>
                  </a:cubicBezTo>
                  <a:cubicBezTo>
                    <a:pt x="13515" y="41635"/>
                    <a:pt x="26037" y="41635"/>
                    <a:pt x="33760" y="33891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3" name="자유형 172">
              <a:extLst>
                <a:ext uri="{FF2B5EF4-FFF2-40B4-BE49-F238E27FC236}">
                  <a16:creationId xmlns:a16="http://schemas.microsoft.com/office/drawing/2014/main" id="{F653ED25-41F5-F1BE-42FA-2AAC8A2B7CC8}"/>
                </a:ext>
              </a:extLst>
            </p:cNvPr>
            <p:cNvSpPr/>
            <p:nvPr/>
          </p:nvSpPr>
          <p:spPr>
            <a:xfrm flipV="1">
              <a:off x="7880807" y="1812688"/>
              <a:ext cx="39552" cy="39662"/>
            </a:xfrm>
            <a:custGeom>
              <a:avLst/>
              <a:gdLst>
                <a:gd name="connsiteX0" fmla="*/ 33760 w 39552"/>
                <a:gd name="connsiteY0" fmla="*/ 33891 h 39662"/>
                <a:gd name="connsiteX1" fmla="*/ 33760 w 39552"/>
                <a:gd name="connsiteY1" fmla="*/ 5846 h 39662"/>
                <a:gd name="connsiteX2" fmla="*/ 5792 w 39552"/>
                <a:gd name="connsiteY2" fmla="*/ 5846 h 39662"/>
                <a:gd name="connsiteX3" fmla="*/ 5792 w 39552"/>
                <a:gd name="connsiteY3" fmla="*/ 33891 h 39662"/>
                <a:gd name="connsiteX4" fmla="*/ 33760 w 39552"/>
                <a:gd name="connsiteY4" fmla="*/ 3389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891"/>
                  </a:moveTo>
                  <a:cubicBezTo>
                    <a:pt x="41483" y="26146"/>
                    <a:pt x="41483" y="13590"/>
                    <a:pt x="33760" y="5846"/>
                  </a:cubicBezTo>
                  <a:cubicBezTo>
                    <a:pt x="26037" y="-1900"/>
                    <a:pt x="13515" y="-1900"/>
                    <a:pt x="5792" y="5846"/>
                  </a:cubicBezTo>
                  <a:cubicBezTo>
                    <a:pt x="-1931" y="13590"/>
                    <a:pt x="-1931" y="26146"/>
                    <a:pt x="5792" y="33891"/>
                  </a:cubicBezTo>
                  <a:cubicBezTo>
                    <a:pt x="13515" y="41635"/>
                    <a:pt x="26037" y="41635"/>
                    <a:pt x="33760" y="33891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4" name="자유형 173">
              <a:extLst>
                <a:ext uri="{FF2B5EF4-FFF2-40B4-BE49-F238E27FC236}">
                  <a16:creationId xmlns:a16="http://schemas.microsoft.com/office/drawing/2014/main" id="{B436E866-D201-05EE-0C33-2C9047E88928}"/>
                </a:ext>
              </a:extLst>
            </p:cNvPr>
            <p:cNvSpPr/>
            <p:nvPr/>
          </p:nvSpPr>
          <p:spPr>
            <a:xfrm flipV="1">
              <a:off x="7864327" y="1746583"/>
              <a:ext cx="39551" cy="39662"/>
            </a:xfrm>
            <a:custGeom>
              <a:avLst/>
              <a:gdLst>
                <a:gd name="connsiteX0" fmla="*/ 33760 w 39551"/>
                <a:gd name="connsiteY0" fmla="*/ 33876 h 39662"/>
                <a:gd name="connsiteX1" fmla="*/ 33760 w 39551"/>
                <a:gd name="connsiteY1" fmla="*/ 5831 h 39662"/>
                <a:gd name="connsiteX2" fmla="*/ 5793 w 39551"/>
                <a:gd name="connsiteY2" fmla="*/ 5831 h 39662"/>
                <a:gd name="connsiteX3" fmla="*/ 5793 w 39551"/>
                <a:gd name="connsiteY3" fmla="*/ 33876 h 39662"/>
                <a:gd name="connsiteX4" fmla="*/ 33760 w 39551"/>
                <a:gd name="connsiteY4" fmla="*/ 33876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60" y="33876"/>
                  </a:moveTo>
                  <a:cubicBezTo>
                    <a:pt x="41483" y="26132"/>
                    <a:pt x="41483" y="13576"/>
                    <a:pt x="33760" y="5831"/>
                  </a:cubicBezTo>
                  <a:cubicBezTo>
                    <a:pt x="26036" y="-1914"/>
                    <a:pt x="13515" y="-1914"/>
                    <a:pt x="5793" y="5831"/>
                  </a:cubicBezTo>
                  <a:cubicBezTo>
                    <a:pt x="-1931" y="13576"/>
                    <a:pt x="-1931" y="26132"/>
                    <a:pt x="5793" y="33876"/>
                  </a:cubicBezTo>
                  <a:cubicBezTo>
                    <a:pt x="13515" y="41621"/>
                    <a:pt x="26036" y="41621"/>
                    <a:pt x="33760" y="33876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5" name="자유형 174">
              <a:extLst>
                <a:ext uri="{FF2B5EF4-FFF2-40B4-BE49-F238E27FC236}">
                  <a16:creationId xmlns:a16="http://schemas.microsoft.com/office/drawing/2014/main" id="{19DA2B35-B0E6-2D8B-AF91-1D003A79BE61}"/>
                </a:ext>
              </a:extLst>
            </p:cNvPr>
            <p:cNvSpPr/>
            <p:nvPr/>
          </p:nvSpPr>
          <p:spPr>
            <a:xfrm flipV="1">
              <a:off x="8168658" y="1449111"/>
              <a:ext cx="39552" cy="39662"/>
            </a:xfrm>
            <a:custGeom>
              <a:avLst/>
              <a:gdLst>
                <a:gd name="connsiteX0" fmla="*/ 33760 w 39552"/>
                <a:gd name="connsiteY0" fmla="*/ 33812 h 39662"/>
                <a:gd name="connsiteX1" fmla="*/ 33760 w 39552"/>
                <a:gd name="connsiteY1" fmla="*/ 5767 h 39662"/>
                <a:gd name="connsiteX2" fmla="*/ 5792 w 39552"/>
                <a:gd name="connsiteY2" fmla="*/ 5767 h 39662"/>
                <a:gd name="connsiteX3" fmla="*/ 5792 w 39552"/>
                <a:gd name="connsiteY3" fmla="*/ 33812 h 39662"/>
                <a:gd name="connsiteX4" fmla="*/ 33760 w 39552"/>
                <a:gd name="connsiteY4" fmla="*/ 33812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812"/>
                  </a:moveTo>
                  <a:cubicBezTo>
                    <a:pt x="41483" y="26068"/>
                    <a:pt x="41483" y="13511"/>
                    <a:pt x="33760" y="5767"/>
                  </a:cubicBezTo>
                  <a:cubicBezTo>
                    <a:pt x="26037" y="-1979"/>
                    <a:pt x="13515" y="-1979"/>
                    <a:pt x="5792" y="5767"/>
                  </a:cubicBezTo>
                  <a:cubicBezTo>
                    <a:pt x="-1931" y="13511"/>
                    <a:pt x="-1931" y="26068"/>
                    <a:pt x="5792" y="33812"/>
                  </a:cubicBezTo>
                  <a:cubicBezTo>
                    <a:pt x="13515" y="41556"/>
                    <a:pt x="26037" y="41556"/>
                    <a:pt x="33760" y="33812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6" name="자유형 175">
              <a:extLst>
                <a:ext uri="{FF2B5EF4-FFF2-40B4-BE49-F238E27FC236}">
                  <a16:creationId xmlns:a16="http://schemas.microsoft.com/office/drawing/2014/main" id="{D8AA5706-0426-F79B-56D2-B6F8A84C889C}"/>
                </a:ext>
              </a:extLst>
            </p:cNvPr>
            <p:cNvSpPr/>
            <p:nvPr/>
          </p:nvSpPr>
          <p:spPr>
            <a:xfrm flipV="1">
              <a:off x="8136797" y="1482163"/>
              <a:ext cx="39551" cy="39662"/>
            </a:xfrm>
            <a:custGeom>
              <a:avLst/>
              <a:gdLst>
                <a:gd name="connsiteX0" fmla="*/ 33759 w 39551"/>
                <a:gd name="connsiteY0" fmla="*/ 33819 h 39662"/>
                <a:gd name="connsiteX1" fmla="*/ 33759 w 39551"/>
                <a:gd name="connsiteY1" fmla="*/ 5773 h 39662"/>
                <a:gd name="connsiteX2" fmla="*/ 5792 w 39551"/>
                <a:gd name="connsiteY2" fmla="*/ 5773 h 39662"/>
                <a:gd name="connsiteX3" fmla="*/ 5792 w 39551"/>
                <a:gd name="connsiteY3" fmla="*/ 33819 h 39662"/>
                <a:gd name="connsiteX4" fmla="*/ 33759 w 39551"/>
                <a:gd name="connsiteY4" fmla="*/ 33819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59" y="33819"/>
                  </a:moveTo>
                  <a:cubicBezTo>
                    <a:pt x="41483" y="26074"/>
                    <a:pt x="41483" y="13517"/>
                    <a:pt x="33759" y="5773"/>
                  </a:cubicBezTo>
                  <a:cubicBezTo>
                    <a:pt x="26037" y="-1971"/>
                    <a:pt x="13516" y="-1971"/>
                    <a:pt x="5792" y="5773"/>
                  </a:cubicBezTo>
                  <a:cubicBezTo>
                    <a:pt x="-1931" y="13517"/>
                    <a:pt x="-1931" y="26074"/>
                    <a:pt x="5792" y="33819"/>
                  </a:cubicBezTo>
                  <a:cubicBezTo>
                    <a:pt x="13516" y="41564"/>
                    <a:pt x="26037" y="41564"/>
                    <a:pt x="33759" y="33819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7" name="자유형 176">
              <a:extLst>
                <a:ext uri="{FF2B5EF4-FFF2-40B4-BE49-F238E27FC236}">
                  <a16:creationId xmlns:a16="http://schemas.microsoft.com/office/drawing/2014/main" id="{8E5FC24E-C681-2D10-9534-509E640F4332}"/>
                </a:ext>
              </a:extLst>
            </p:cNvPr>
            <p:cNvSpPr/>
            <p:nvPr/>
          </p:nvSpPr>
          <p:spPr>
            <a:xfrm flipV="1">
              <a:off x="8136797" y="1416059"/>
              <a:ext cx="39551" cy="39662"/>
            </a:xfrm>
            <a:custGeom>
              <a:avLst/>
              <a:gdLst>
                <a:gd name="connsiteX0" fmla="*/ 33759 w 39551"/>
                <a:gd name="connsiteY0" fmla="*/ 33805 h 39662"/>
                <a:gd name="connsiteX1" fmla="*/ 33759 w 39551"/>
                <a:gd name="connsiteY1" fmla="*/ 5759 h 39662"/>
                <a:gd name="connsiteX2" fmla="*/ 5792 w 39551"/>
                <a:gd name="connsiteY2" fmla="*/ 5759 h 39662"/>
                <a:gd name="connsiteX3" fmla="*/ 5792 w 39551"/>
                <a:gd name="connsiteY3" fmla="*/ 33805 h 39662"/>
                <a:gd name="connsiteX4" fmla="*/ 33759 w 39551"/>
                <a:gd name="connsiteY4" fmla="*/ 33805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59" y="33805"/>
                  </a:moveTo>
                  <a:cubicBezTo>
                    <a:pt x="41483" y="26060"/>
                    <a:pt x="41483" y="13504"/>
                    <a:pt x="33759" y="5759"/>
                  </a:cubicBezTo>
                  <a:cubicBezTo>
                    <a:pt x="26037" y="-1986"/>
                    <a:pt x="13516" y="-1986"/>
                    <a:pt x="5792" y="5759"/>
                  </a:cubicBezTo>
                  <a:cubicBezTo>
                    <a:pt x="-1931" y="13504"/>
                    <a:pt x="-1931" y="26060"/>
                    <a:pt x="5792" y="33805"/>
                  </a:cubicBezTo>
                  <a:cubicBezTo>
                    <a:pt x="13516" y="41550"/>
                    <a:pt x="26037" y="41550"/>
                    <a:pt x="33759" y="33805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8" name="자유형 177">
              <a:extLst>
                <a:ext uri="{FF2B5EF4-FFF2-40B4-BE49-F238E27FC236}">
                  <a16:creationId xmlns:a16="http://schemas.microsoft.com/office/drawing/2014/main" id="{27C27DC8-5B36-CADD-F642-6B29CF9CA56A}"/>
                </a:ext>
              </a:extLst>
            </p:cNvPr>
            <p:cNvSpPr/>
            <p:nvPr/>
          </p:nvSpPr>
          <p:spPr>
            <a:xfrm flipV="1">
              <a:off x="8456510" y="986377"/>
              <a:ext cx="39552" cy="39662"/>
            </a:xfrm>
            <a:custGeom>
              <a:avLst/>
              <a:gdLst>
                <a:gd name="connsiteX0" fmla="*/ 33760 w 39552"/>
                <a:gd name="connsiteY0" fmla="*/ 33711 h 39662"/>
                <a:gd name="connsiteX1" fmla="*/ 33760 w 39552"/>
                <a:gd name="connsiteY1" fmla="*/ 5665 h 39662"/>
                <a:gd name="connsiteX2" fmla="*/ 5792 w 39552"/>
                <a:gd name="connsiteY2" fmla="*/ 5665 h 39662"/>
                <a:gd name="connsiteX3" fmla="*/ 5792 w 39552"/>
                <a:gd name="connsiteY3" fmla="*/ 33711 h 39662"/>
                <a:gd name="connsiteX4" fmla="*/ 33760 w 39552"/>
                <a:gd name="connsiteY4" fmla="*/ 3371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711"/>
                  </a:moveTo>
                  <a:cubicBezTo>
                    <a:pt x="41483" y="25967"/>
                    <a:pt x="41483" y="13410"/>
                    <a:pt x="33760" y="5665"/>
                  </a:cubicBezTo>
                  <a:cubicBezTo>
                    <a:pt x="26037" y="-2079"/>
                    <a:pt x="13515" y="-2079"/>
                    <a:pt x="5792" y="5665"/>
                  </a:cubicBezTo>
                  <a:cubicBezTo>
                    <a:pt x="-1931" y="13410"/>
                    <a:pt x="-1931" y="25967"/>
                    <a:pt x="5792" y="33711"/>
                  </a:cubicBezTo>
                  <a:cubicBezTo>
                    <a:pt x="13515" y="41456"/>
                    <a:pt x="26037" y="41456"/>
                    <a:pt x="33760" y="33711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9" name="자유형 178">
              <a:extLst>
                <a:ext uri="{FF2B5EF4-FFF2-40B4-BE49-F238E27FC236}">
                  <a16:creationId xmlns:a16="http://schemas.microsoft.com/office/drawing/2014/main" id="{4650DE4F-2482-94AF-1F93-8A34C1298D30}"/>
                </a:ext>
              </a:extLst>
            </p:cNvPr>
            <p:cNvSpPr/>
            <p:nvPr/>
          </p:nvSpPr>
          <p:spPr>
            <a:xfrm flipV="1">
              <a:off x="8440030" y="887220"/>
              <a:ext cx="39551" cy="39662"/>
            </a:xfrm>
            <a:custGeom>
              <a:avLst/>
              <a:gdLst>
                <a:gd name="connsiteX0" fmla="*/ 33760 w 39551"/>
                <a:gd name="connsiteY0" fmla="*/ 33690 h 39662"/>
                <a:gd name="connsiteX1" fmla="*/ 33760 w 39551"/>
                <a:gd name="connsiteY1" fmla="*/ 5644 h 39662"/>
                <a:gd name="connsiteX2" fmla="*/ 5793 w 39551"/>
                <a:gd name="connsiteY2" fmla="*/ 5644 h 39662"/>
                <a:gd name="connsiteX3" fmla="*/ 5793 w 39551"/>
                <a:gd name="connsiteY3" fmla="*/ 33690 h 39662"/>
                <a:gd name="connsiteX4" fmla="*/ 33760 w 39551"/>
                <a:gd name="connsiteY4" fmla="*/ 33690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60" y="33690"/>
                  </a:moveTo>
                  <a:cubicBezTo>
                    <a:pt x="41483" y="25945"/>
                    <a:pt x="41483" y="13389"/>
                    <a:pt x="33760" y="5644"/>
                  </a:cubicBezTo>
                  <a:cubicBezTo>
                    <a:pt x="26036" y="-2101"/>
                    <a:pt x="13515" y="-2101"/>
                    <a:pt x="5793" y="5644"/>
                  </a:cubicBezTo>
                  <a:cubicBezTo>
                    <a:pt x="-1931" y="13389"/>
                    <a:pt x="-1931" y="25945"/>
                    <a:pt x="5793" y="33690"/>
                  </a:cubicBezTo>
                  <a:cubicBezTo>
                    <a:pt x="13515" y="41435"/>
                    <a:pt x="26036" y="41435"/>
                    <a:pt x="33760" y="33690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0" name="자유형 179">
              <a:extLst>
                <a:ext uri="{FF2B5EF4-FFF2-40B4-BE49-F238E27FC236}">
                  <a16:creationId xmlns:a16="http://schemas.microsoft.com/office/drawing/2014/main" id="{0313683A-96E4-74EA-DA56-54EF9C041948}"/>
                </a:ext>
              </a:extLst>
            </p:cNvPr>
            <p:cNvSpPr/>
            <p:nvPr/>
          </p:nvSpPr>
          <p:spPr>
            <a:xfrm flipV="1">
              <a:off x="8424649" y="1019429"/>
              <a:ext cx="39551" cy="39662"/>
            </a:xfrm>
            <a:custGeom>
              <a:avLst/>
              <a:gdLst>
                <a:gd name="connsiteX0" fmla="*/ 33759 w 39551"/>
                <a:gd name="connsiteY0" fmla="*/ 33719 h 39662"/>
                <a:gd name="connsiteX1" fmla="*/ 33759 w 39551"/>
                <a:gd name="connsiteY1" fmla="*/ 5672 h 39662"/>
                <a:gd name="connsiteX2" fmla="*/ 5792 w 39551"/>
                <a:gd name="connsiteY2" fmla="*/ 5672 h 39662"/>
                <a:gd name="connsiteX3" fmla="*/ 5792 w 39551"/>
                <a:gd name="connsiteY3" fmla="*/ 33719 h 39662"/>
                <a:gd name="connsiteX4" fmla="*/ 33759 w 39551"/>
                <a:gd name="connsiteY4" fmla="*/ 33719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59" y="33719"/>
                  </a:moveTo>
                  <a:cubicBezTo>
                    <a:pt x="41483" y="25974"/>
                    <a:pt x="41483" y="13418"/>
                    <a:pt x="33759" y="5672"/>
                  </a:cubicBezTo>
                  <a:cubicBezTo>
                    <a:pt x="26037" y="-2072"/>
                    <a:pt x="13516" y="-2072"/>
                    <a:pt x="5792" y="5672"/>
                  </a:cubicBezTo>
                  <a:cubicBezTo>
                    <a:pt x="-1931" y="13418"/>
                    <a:pt x="-1931" y="25974"/>
                    <a:pt x="5792" y="33719"/>
                  </a:cubicBezTo>
                  <a:cubicBezTo>
                    <a:pt x="13516" y="41463"/>
                    <a:pt x="26037" y="41463"/>
                    <a:pt x="33759" y="33719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81" name="그래픽 87">
              <a:extLst>
                <a:ext uri="{FF2B5EF4-FFF2-40B4-BE49-F238E27FC236}">
                  <a16:creationId xmlns:a16="http://schemas.microsoft.com/office/drawing/2014/main" id="{9DE38C28-51A4-8722-5926-C970045362F2}"/>
                </a:ext>
              </a:extLst>
            </p:cNvPr>
            <p:cNvGrpSpPr/>
            <p:nvPr/>
          </p:nvGrpSpPr>
          <p:grpSpPr>
            <a:xfrm>
              <a:off x="6725007" y="915866"/>
              <a:ext cx="1743588" cy="1148020"/>
              <a:chOff x="6725007" y="915866"/>
              <a:chExt cx="1743588" cy="1148020"/>
            </a:xfrm>
            <a:noFill/>
          </p:grpSpPr>
          <p:sp>
            <p:nvSpPr>
              <p:cNvPr id="182" name="자유형 181">
                <a:extLst>
                  <a:ext uri="{FF2B5EF4-FFF2-40B4-BE49-F238E27FC236}">
                    <a16:creationId xmlns:a16="http://schemas.microsoft.com/office/drawing/2014/main" id="{FFA78FB1-DE49-1515-6FCD-0491196B0D9F}"/>
                  </a:ext>
                </a:extLst>
              </p:cNvPr>
              <p:cNvSpPr/>
              <p:nvPr/>
            </p:nvSpPr>
            <p:spPr>
              <a:xfrm>
                <a:off x="6725007" y="1670563"/>
                <a:ext cx="17578" cy="38561"/>
              </a:xfrm>
              <a:custGeom>
                <a:avLst/>
                <a:gdLst>
                  <a:gd name="connsiteX0" fmla="*/ 8838 w 17578"/>
                  <a:gd name="connsiteY0" fmla="*/ 54 h 38561"/>
                  <a:gd name="connsiteX1" fmla="*/ 8838 w 17578"/>
                  <a:gd name="connsiteY1" fmla="*/ 18784 h 38561"/>
                  <a:gd name="connsiteX2" fmla="*/ 48 w 17578"/>
                  <a:gd name="connsiteY2" fmla="*/ 54 h 38561"/>
                  <a:gd name="connsiteX3" fmla="*/ 17627 w 17578"/>
                  <a:gd name="connsiteY3" fmla="*/ 54 h 38561"/>
                  <a:gd name="connsiteX4" fmla="*/ 8838 w 17578"/>
                  <a:gd name="connsiteY4" fmla="*/ 38615 h 38561"/>
                  <a:gd name="connsiteX5" fmla="*/ 8838 w 17578"/>
                  <a:gd name="connsiteY5" fmla="*/ 18784 h 38561"/>
                  <a:gd name="connsiteX6" fmla="*/ 48 w 17578"/>
                  <a:gd name="connsiteY6" fmla="*/ 38615 h 38561"/>
                  <a:gd name="connsiteX7" fmla="*/ 17627 w 17578"/>
                  <a:gd name="connsiteY7" fmla="*/ 38615 h 38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78" h="38561">
                    <a:moveTo>
                      <a:pt x="8838" y="54"/>
                    </a:moveTo>
                    <a:lnTo>
                      <a:pt x="8838" y="18784"/>
                    </a:lnTo>
                    <a:moveTo>
                      <a:pt x="48" y="54"/>
                    </a:moveTo>
                    <a:lnTo>
                      <a:pt x="17627" y="54"/>
                    </a:lnTo>
                    <a:moveTo>
                      <a:pt x="8838" y="38615"/>
                    </a:moveTo>
                    <a:lnTo>
                      <a:pt x="8838" y="18784"/>
                    </a:lnTo>
                    <a:moveTo>
                      <a:pt x="48" y="38615"/>
                    </a:moveTo>
                    <a:lnTo>
                      <a:pt x="17627" y="38615"/>
                    </a:lnTo>
                  </a:path>
                </a:pathLst>
              </a:custGeom>
              <a:noFill/>
              <a:ln w="6576" cap="rnd">
                <a:solidFill>
                  <a:srgbClr val="0000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3" name="자유형 182">
                <a:extLst>
                  <a:ext uri="{FF2B5EF4-FFF2-40B4-BE49-F238E27FC236}">
                    <a16:creationId xmlns:a16="http://schemas.microsoft.com/office/drawing/2014/main" id="{D2CC9291-5CE6-5536-03BC-114DF2F09E6F}"/>
                  </a:ext>
                </a:extLst>
              </p:cNvPr>
              <p:cNvSpPr/>
              <p:nvPr/>
            </p:nvSpPr>
            <p:spPr>
              <a:xfrm>
                <a:off x="7012858" y="2058378"/>
                <a:ext cx="17578" cy="5508"/>
              </a:xfrm>
              <a:custGeom>
                <a:avLst/>
                <a:gdLst>
                  <a:gd name="connsiteX0" fmla="*/ 8838 w 17578"/>
                  <a:gd name="connsiteY0" fmla="*/ 54 h 5508"/>
                  <a:gd name="connsiteX1" fmla="*/ 8838 w 17578"/>
                  <a:gd name="connsiteY1" fmla="*/ 2257 h 5508"/>
                  <a:gd name="connsiteX2" fmla="*/ 48 w 17578"/>
                  <a:gd name="connsiteY2" fmla="*/ 54 h 5508"/>
                  <a:gd name="connsiteX3" fmla="*/ 17627 w 17578"/>
                  <a:gd name="connsiteY3" fmla="*/ 54 h 5508"/>
                  <a:gd name="connsiteX4" fmla="*/ 8838 w 17578"/>
                  <a:gd name="connsiteY4" fmla="*/ 5563 h 5508"/>
                  <a:gd name="connsiteX5" fmla="*/ 8838 w 17578"/>
                  <a:gd name="connsiteY5" fmla="*/ 2257 h 5508"/>
                  <a:gd name="connsiteX6" fmla="*/ 48 w 17578"/>
                  <a:gd name="connsiteY6" fmla="*/ 5563 h 5508"/>
                  <a:gd name="connsiteX7" fmla="*/ 17627 w 17578"/>
                  <a:gd name="connsiteY7" fmla="*/ 5563 h 5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78" h="5508">
                    <a:moveTo>
                      <a:pt x="8838" y="54"/>
                    </a:moveTo>
                    <a:lnTo>
                      <a:pt x="8838" y="2257"/>
                    </a:lnTo>
                    <a:moveTo>
                      <a:pt x="48" y="54"/>
                    </a:moveTo>
                    <a:lnTo>
                      <a:pt x="17627" y="54"/>
                    </a:lnTo>
                    <a:moveTo>
                      <a:pt x="8838" y="5563"/>
                    </a:moveTo>
                    <a:lnTo>
                      <a:pt x="8838" y="2257"/>
                    </a:lnTo>
                    <a:moveTo>
                      <a:pt x="48" y="5563"/>
                    </a:moveTo>
                    <a:lnTo>
                      <a:pt x="17627" y="5563"/>
                    </a:lnTo>
                  </a:path>
                </a:pathLst>
              </a:custGeom>
              <a:noFill/>
              <a:ln w="6576" cap="rnd">
                <a:solidFill>
                  <a:srgbClr val="0000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4" name="자유형 183">
                <a:extLst>
                  <a:ext uri="{FF2B5EF4-FFF2-40B4-BE49-F238E27FC236}">
                    <a16:creationId xmlns:a16="http://schemas.microsoft.com/office/drawing/2014/main" id="{0F70CB4C-3331-44E8-1DBE-4DAED6B480E2}"/>
                  </a:ext>
                </a:extLst>
              </p:cNvPr>
              <p:cNvSpPr/>
              <p:nvPr/>
            </p:nvSpPr>
            <p:spPr>
              <a:xfrm>
                <a:off x="7300710" y="2059479"/>
                <a:ext cx="17578" cy="2203"/>
              </a:xfrm>
              <a:custGeom>
                <a:avLst/>
                <a:gdLst>
                  <a:gd name="connsiteX0" fmla="*/ 8838 w 17578"/>
                  <a:gd name="connsiteY0" fmla="*/ 54 h 2203"/>
                  <a:gd name="connsiteX1" fmla="*/ 8838 w 17578"/>
                  <a:gd name="connsiteY1" fmla="*/ 1156 h 2203"/>
                  <a:gd name="connsiteX2" fmla="*/ 48 w 17578"/>
                  <a:gd name="connsiteY2" fmla="*/ 54 h 2203"/>
                  <a:gd name="connsiteX3" fmla="*/ 17627 w 17578"/>
                  <a:gd name="connsiteY3" fmla="*/ 54 h 2203"/>
                  <a:gd name="connsiteX4" fmla="*/ 8838 w 17578"/>
                  <a:gd name="connsiteY4" fmla="*/ 2258 h 2203"/>
                  <a:gd name="connsiteX5" fmla="*/ 8838 w 17578"/>
                  <a:gd name="connsiteY5" fmla="*/ 1156 h 2203"/>
                  <a:gd name="connsiteX6" fmla="*/ 48 w 17578"/>
                  <a:gd name="connsiteY6" fmla="*/ 2258 h 2203"/>
                  <a:gd name="connsiteX7" fmla="*/ 17627 w 17578"/>
                  <a:gd name="connsiteY7" fmla="*/ 2258 h 2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78" h="2203">
                    <a:moveTo>
                      <a:pt x="8838" y="54"/>
                    </a:moveTo>
                    <a:lnTo>
                      <a:pt x="8838" y="1156"/>
                    </a:lnTo>
                    <a:moveTo>
                      <a:pt x="48" y="54"/>
                    </a:moveTo>
                    <a:lnTo>
                      <a:pt x="17627" y="54"/>
                    </a:lnTo>
                    <a:moveTo>
                      <a:pt x="8838" y="2258"/>
                    </a:moveTo>
                    <a:lnTo>
                      <a:pt x="8838" y="1156"/>
                    </a:lnTo>
                    <a:moveTo>
                      <a:pt x="48" y="2258"/>
                    </a:moveTo>
                    <a:lnTo>
                      <a:pt x="17627" y="2258"/>
                    </a:lnTo>
                  </a:path>
                </a:pathLst>
              </a:custGeom>
              <a:noFill/>
              <a:ln w="6576" cap="rnd">
                <a:solidFill>
                  <a:srgbClr val="0000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5" name="자유형 184">
                <a:extLst>
                  <a:ext uri="{FF2B5EF4-FFF2-40B4-BE49-F238E27FC236}">
                    <a16:creationId xmlns:a16="http://schemas.microsoft.com/office/drawing/2014/main" id="{6C9BF4F0-D2ED-E0E4-A0B1-4FB37DC0ABD5}"/>
                  </a:ext>
                </a:extLst>
              </p:cNvPr>
              <p:cNvSpPr/>
              <p:nvPr/>
            </p:nvSpPr>
            <p:spPr>
              <a:xfrm>
                <a:off x="7587462" y="1670563"/>
                <a:ext cx="17578" cy="38561"/>
              </a:xfrm>
              <a:custGeom>
                <a:avLst/>
                <a:gdLst>
                  <a:gd name="connsiteX0" fmla="*/ 8837 w 17578"/>
                  <a:gd name="connsiteY0" fmla="*/ 54 h 38561"/>
                  <a:gd name="connsiteX1" fmla="*/ 8837 w 17578"/>
                  <a:gd name="connsiteY1" fmla="*/ 18784 h 38561"/>
                  <a:gd name="connsiteX2" fmla="*/ 48 w 17578"/>
                  <a:gd name="connsiteY2" fmla="*/ 54 h 38561"/>
                  <a:gd name="connsiteX3" fmla="*/ 17627 w 17578"/>
                  <a:gd name="connsiteY3" fmla="*/ 54 h 38561"/>
                  <a:gd name="connsiteX4" fmla="*/ 8837 w 17578"/>
                  <a:gd name="connsiteY4" fmla="*/ 38615 h 38561"/>
                  <a:gd name="connsiteX5" fmla="*/ 8837 w 17578"/>
                  <a:gd name="connsiteY5" fmla="*/ 18784 h 38561"/>
                  <a:gd name="connsiteX6" fmla="*/ 48 w 17578"/>
                  <a:gd name="connsiteY6" fmla="*/ 38615 h 38561"/>
                  <a:gd name="connsiteX7" fmla="*/ 17627 w 17578"/>
                  <a:gd name="connsiteY7" fmla="*/ 38615 h 38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78" h="38561">
                    <a:moveTo>
                      <a:pt x="8837" y="54"/>
                    </a:moveTo>
                    <a:lnTo>
                      <a:pt x="8837" y="18784"/>
                    </a:lnTo>
                    <a:moveTo>
                      <a:pt x="48" y="54"/>
                    </a:moveTo>
                    <a:lnTo>
                      <a:pt x="17627" y="54"/>
                    </a:lnTo>
                    <a:moveTo>
                      <a:pt x="8837" y="38615"/>
                    </a:moveTo>
                    <a:lnTo>
                      <a:pt x="8837" y="18784"/>
                    </a:lnTo>
                    <a:moveTo>
                      <a:pt x="48" y="38615"/>
                    </a:moveTo>
                    <a:lnTo>
                      <a:pt x="17627" y="38615"/>
                    </a:lnTo>
                  </a:path>
                </a:pathLst>
              </a:custGeom>
              <a:noFill/>
              <a:ln w="6576" cap="rnd">
                <a:solidFill>
                  <a:srgbClr val="0000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6" name="자유형 185">
                <a:extLst>
                  <a:ext uri="{FF2B5EF4-FFF2-40B4-BE49-F238E27FC236}">
                    <a16:creationId xmlns:a16="http://schemas.microsoft.com/office/drawing/2014/main" id="{340F8F43-29DE-815D-2829-1C0F784FD36C}"/>
                  </a:ext>
                </a:extLst>
              </p:cNvPr>
              <p:cNvSpPr/>
              <p:nvPr/>
            </p:nvSpPr>
            <p:spPr>
              <a:xfrm>
                <a:off x="7875314" y="1773025"/>
                <a:ext cx="17578" cy="76020"/>
              </a:xfrm>
              <a:custGeom>
                <a:avLst/>
                <a:gdLst>
                  <a:gd name="connsiteX0" fmla="*/ 8837 w 17578"/>
                  <a:gd name="connsiteY0" fmla="*/ 54 h 76020"/>
                  <a:gd name="connsiteX1" fmla="*/ 8837 w 17578"/>
                  <a:gd name="connsiteY1" fmla="*/ 37514 h 76020"/>
                  <a:gd name="connsiteX2" fmla="*/ 48 w 17578"/>
                  <a:gd name="connsiteY2" fmla="*/ 54 h 76020"/>
                  <a:gd name="connsiteX3" fmla="*/ 17627 w 17578"/>
                  <a:gd name="connsiteY3" fmla="*/ 54 h 76020"/>
                  <a:gd name="connsiteX4" fmla="*/ 8837 w 17578"/>
                  <a:gd name="connsiteY4" fmla="*/ 76075 h 76020"/>
                  <a:gd name="connsiteX5" fmla="*/ 8837 w 17578"/>
                  <a:gd name="connsiteY5" fmla="*/ 37514 h 76020"/>
                  <a:gd name="connsiteX6" fmla="*/ 48 w 17578"/>
                  <a:gd name="connsiteY6" fmla="*/ 76075 h 76020"/>
                  <a:gd name="connsiteX7" fmla="*/ 17627 w 17578"/>
                  <a:gd name="connsiteY7" fmla="*/ 76075 h 76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78" h="76020">
                    <a:moveTo>
                      <a:pt x="8837" y="54"/>
                    </a:moveTo>
                    <a:lnTo>
                      <a:pt x="8837" y="37514"/>
                    </a:lnTo>
                    <a:moveTo>
                      <a:pt x="48" y="54"/>
                    </a:moveTo>
                    <a:lnTo>
                      <a:pt x="17627" y="54"/>
                    </a:lnTo>
                    <a:moveTo>
                      <a:pt x="8837" y="76075"/>
                    </a:moveTo>
                    <a:lnTo>
                      <a:pt x="8837" y="37514"/>
                    </a:lnTo>
                    <a:moveTo>
                      <a:pt x="48" y="76075"/>
                    </a:moveTo>
                    <a:lnTo>
                      <a:pt x="17627" y="76075"/>
                    </a:lnTo>
                  </a:path>
                </a:pathLst>
              </a:custGeom>
              <a:noFill/>
              <a:ln w="6576" cap="rnd">
                <a:solidFill>
                  <a:srgbClr val="0000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7" name="자유형 186">
                <a:extLst>
                  <a:ext uri="{FF2B5EF4-FFF2-40B4-BE49-F238E27FC236}">
                    <a16:creationId xmlns:a16="http://schemas.microsoft.com/office/drawing/2014/main" id="{65859204-29CB-CFC4-769E-07809F4C0F06}"/>
                  </a:ext>
                </a:extLst>
              </p:cNvPr>
              <p:cNvSpPr/>
              <p:nvPr/>
            </p:nvSpPr>
            <p:spPr>
              <a:xfrm>
                <a:off x="8163165" y="1435890"/>
                <a:ext cx="17578" cy="66104"/>
              </a:xfrm>
              <a:custGeom>
                <a:avLst/>
                <a:gdLst>
                  <a:gd name="connsiteX0" fmla="*/ 8837 w 17578"/>
                  <a:gd name="connsiteY0" fmla="*/ 54 h 66104"/>
                  <a:gd name="connsiteX1" fmla="*/ 8837 w 17578"/>
                  <a:gd name="connsiteY1" fmla="*/ 33107 h 66104"/>
                  <a:gd name="connsiteX2" fmla="*/ 48 w 17578"/>
                  <a:gd name="connsiteY2" fmla="*/ 54 h 66104"/>
                  <a:gd name="connsiteX3" fmla="*/ 17627 w 17578"/>
                  <a:gd name="connsiteY3" fmla="*/ 54 h 66104"/>
                  <a:gd name="connsiteX4" fmla="*/ 8837 w 17578"/>
                  <a:gd name="connsiteY4" fmla="*/ 66159 h 66104"/>
                  <a:gd name="connsiteX5" fmla="*/ 8837 w 17578"/>
                  <a:gd name="connsiteY5" fmla="*/ 33107 h 66104"/>
                  <a:gd name="connsiteX6" fmla="*/ 48 w 17578"/>
                  <a:gd name="connsiteY6" fmla="*/ 66159 h 66104"/>
                  <a:gd name="connsiteX7" fmla="*/ 17627 w 17578"/>
                  <a:gd name="connsiteY7" fmla="*/ 66159 h 6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78" h="66104">
                    <a:moveTo>
                      <a:pt x="8837" y="54"/>
                    </a:moveTo>
                    <a:lnTo>
                      <a:pt x="8837" y="33107"/>
                    </a:lnTo>
                    <a:moveTo>
                      <a:pt x="48" y="54"/>
                    </a:moveTo>
                    <a:lnTo>
                      <a:pt x="17627" y="54"/>
                    </a:lnTo>
                    <a:moveTo>
                      <a:pt x="8837" y="66159"/>
                    </a:moveTo>
                    <a:lnTo>
                      <a:pt x="8837" y="33107"/>
                    </a:lnTo>
                    <a:moveTo>
                      <a:pt x="48" y="66159"/>
                    </a:moveTo>
                    <a:lnTo>
                      <a:pt x="17627" y="66159"/>
                    </a:lnTo>
                  </a:path>
                </a:pathLst>
              </a:custGeom>
              <a:noFill/>
              <a:ln w="6576" cap="rnd">
                <a:solidFill>
                  <a:srgbClr val="0000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8" name="자유형 187">
                <a:extLst>
                  <a:ext uri="{FF2B5EF4-FFF2-40B4-BE49-F238E27FC236}">
                    <a16:creationId xmlns:a16="http://schemas.microsoft.com/office/drawing/2014/main" id="{CB0A2FF9-1D68-C6AC-0147-6B94160672F1}"/>
                  </a:ext>
                </a:extLst>
              </p:cNvPr>
              <p:cNvSpPr/>
              <p:nvPr/>
            </p:nvSpPr>
            <p:spPr>
              <a:xfrm>
                <a:off x="8451017" y="915866"/>
                <a:ext cx="17578" cy="137718"/>
              </a:xfrm>
              <a:custGeom>
                <a:avLst/>
                <a:gdLst>
                  <a:gd name="connsiteX0" fmla="*/ 8837 w 17578"/>
                  <a:gd name="connsiteY0" fmla="*/ 54 h 137718"/>
                  <a:gd name="connsiteX1" fmla="*/ 8837 w 17578"/>
                  <a:gd name="connsiteY1" fmla="*/ 69464 h 137718"/>
                  <a:gd name="connsiteX2" fmla="*/ 48 w 17578"/>
                  <a:gd name="connsiteY2" fmla="*/ 54 h 137718"/>
                  <a:gd name="connsiteX3" fmla="*/ 17627 w 17578"/>
                  <a:gd name="connsiteY3" fmla="*/ 54 h 137718"/>
                  <a:gd name="connsiteX4" fmla="*/ 8837 w 17578"/>
                  <a:gd name="connsiteY4" fmla="*/ 137773 h 137718"/>
                  <a:gd name="connsiteX5" fmla="*/ 8837 w 17578"/>
                  <a:gd name="connsiteY5" fmla="*/ 69464 h 137718"/>
                  <a:gd name="connsiteX6" fmla="*/ 48 w 17578"/>
                  <a:gd name="connsiteY6" fmla="*/ 137773 h 137718"/>
                  <a:gd name="connsiteX7" fmla="*/ 17627 w 17578"/>
                  <a:gd name="connsiteY7" fmla="*/ 137773 h 137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578" h="137718">
                    <a:moveTo>
                      <a:pt x="8837" y="54"/>
                    </a:moveTo>
                    <a:lnTo>
                      <a:pt x="8837" y="69464"/>
                    </a:lnTo>
                    <a:moveTo>
                      <a:pt x="48" y="54"/>
                    </a:moveTo>
                    <a:lnTo>
                      <a:pt x="17627" y="54"/>
                    </a:lnTo>
                    <a:moveTo>
                      <a:pt x="8837" y="137773"/>
                    </a:moveTo>
                    <a:lnTo>
                      <a:pt x="8837" y="69464"/>
                    </a:lnTo>
                    <a:moveTo>
                      <a:pt x="48" y="137773"/>
                    </a:moveTo>
                    <a:lnTo>
                      <a:pt x="17627" y="137773"/>
                    </a:lnTo>
                  </a:path>
                </a:pathLst>
              </a:custGeom>
              <a:noFill/>
              <a:ln w="6576" cap="rnd">
                <a:solidFill>
                  <a:srgbClr val="00008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89" name="그래픽 87">
              <a:extLst>
                <a:ext uri="{FF2B5EF4-FFF2-40B4-BE49-F238E27FC236}">
                  <a16:creationId xmlns:a16="http://schemas.microsoft.com/office/drawing/2014/main" id="{57BE4705-7260-8E21-0FCE-1A219273CC68}"/>
                </a:ext>
              </a:extLst>
            </p:cNvPr>
            <p:cNvGrpSpPr/>
            <p:nvPr/>
          </p:nvGrpSpPr>
          <p:grpSpPr>
            <a:xfrm>
              <a:off x="6823887" y="1303680"/>
              <a:ext cx="1761167" cy="760205"/>
              <a:chOff x="6823887" y="1303680"/>
              <a:chExt cx="1761167" cy="760205"/>
            </a:xfrm>
            <a:noFill/>
          </p:grpSpPr>
          <p:sp>
            <p:nvSpPr>
              <p:cNvPr id="190" name="자유형 189">
                <a:extLst>
                  <a:ext uri="{FF2B5EF4-FFF2-40B4-BE49-F238E27FC236}">
                    <a16:creationId xmlns:a16="http://schemas.microsoft.com/office/drawing/2014/main" id="{7BC30E20-A9B8-E304-1345-0BA44315509A}"/>
                  </a:ext>
                </a:extLst>
              </p:cNvPr>
              <p:cNvSpPr/>
              <p:nvPr/>
            </p:nvSpPr>
            <p:spPr>
              <a:xfrm>
                <a:off x="6823887" y="1303680"/>
                <a:ext cx="35157" cy="66104"/>
              </a:xfrm>
              <a:custGeom>
                <a:avLst/>
                <a:gdLst>
                  <a:gd name="connsiteX0" fmla="*/ 17639 w 35157"/>
                  <a:gd name="connsiteY0" fmla="*/ 97 h 66104"/>
                  <a:gd name="connsiteX1" fmla="*/ 17639 w 35157"/>
                  <a:gd name="connsiteY1" fmla="*/ 33150 h 66104"/>
                  <a:gd name="connsiteX2" fmla="*/ 60 w 35157"/>
                  <a:gd name="connsiteY2" fmla="*/ 97 h 66104"/>
                  <a:gd name="connsiteX3" fmla="*/ 35217 w 35157"/>
                  <a:gd name="connsiteY3" fmla="*/ 97 h 66104"/>
                  <a:gd name="connsiteX4" fmla="*/ 17639 w 35157"/>
                  <a:gd name="connsiteY4" fmla="*/ 66202 h 66104"/>
                  <a:gd name="connsiteX5" fmla="*/ 17639 w 35157"/>
                  <a:gd name="connsiteY5" fmla="*/ 33150 h 66104"/>
                  <a:gd name="connsiteX6" fmla="*/ 60 w 35157"/>
                  <a:gd name="connsiteY6" fmla="*/ 66202 h 66104"/>
                  <a:gd name="connsiteX7" fmla="*/ 35217 w 35157"/>
                  <a:gd name="connsiteY7" fmla="*/ 66202 h 6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57" h="66104">
                    <a:moveTo>
                      <a:pt x="17639" y="97"/>
                    </a:moveTo>
                    <a:lnTo>
                      <a:pt x="17639" y="33150"/>
                    </a:lnTo>
                    <a:moveTo>
                      <a:pt x="60" y="97"/>
                    </a:moveTo>
                    <a:lnTo>
                      <a:pt x="35217" y="97"/>
                    </a:lnTo>
                    <a:moveTo>
                      <a:pt x="17639" y="66202"/>
                    </a:moveTo>
                    <a:lnTo>
                      <a:pt x="17639" y="33150"/>
                    </a:lnTo>
                    <a:moveTo>
                      <a:pt x="60" y="66202"/>
                    </a:moveTo>
                    <a:lnTo>
                      <a:pt x="35217" y="66202"/>
                    </a:lnTo>
                  </a:path>
                </a:pathLst>
              </a:custGeom>
              <a:noFill/>
              <a:ln w="6576" cap="rnd">
                <a:solidFill>
                  <a:srgbClr val="80000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91" name="자유형 190">
                <a:extLst>
                  <a:ext uri="{FF2B5EF4-FFF2-40B4-BE49-F238E27FC236}">
                    <a16:creationId xmlns:a16="http://schemas.microsoft.com/office/drawing/2014/main" id="{136F63D4-321E-0BF5-FBFF-ACF8C518AA5F}"/>
                  </a:ext>
                </a:extLst>
              </p:cNvPr>
              <p:cNvSpPr/>
              <p:nvPr/>
            </p:nvSpPr>
            <p:spPr>
              <a:xfrm>
                <a:off x="7111738" y="2046257"/>
                <a:ext cx="35157" cy="4407"/>
              </a:xfrm>
              <a:custGeom>
                <a:avLst/>
                <a:gdLst>
                  <a:gd name="connsiteX0" fmla="*/ 17639 w 35157"/>
                  <a:gd name="connsiteY0" fmla="*/ 97 h 4407"/>
                  <a:gd name="connsiteX1" fmla="*/ 17639 w 35157"/>
                  <a:gd name="connsiteY1" fmla="*/ 2301 h 4407"/>
                  <a:gd name="connsiteX2" fmla="*/ 60 w 35157"/>
                  <a:gd name="connsiteY2" fmla="*/ 97 h 4407"/>
                  <a:gd name="connsiteX3" fmla="*/ 35217 w 35157"/>
                  <a:gd name="connsiteY3" fmla="*/ 97 h 4407"/>
                  <a:gd name="connsiteX4" fmla="*/ 17639 w 35157"/>
                  <a:gd name="connsiteY4" fmla="*/ 4504 h 4407"/>
                  <a:gd name="connsiteX5" fmla="*/ 17639 w 35157"/>
                  <a:gd name="connsiteY5" fmla="*/ 2301 h 4407"/>
                  <a:gd name="connsiteX6" fmla="*/ 60 w 35157"/>
                  <a:gd name="connsiteY6" fmla="*/ 4504 h 4407"/>
                  <a:gd name="connsiteX7" fmla="*/ 35217 w 35157"/>
                  <a:gd name="connsiteY7" fmla="*/ 4504 h 4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57" h="4407">
                    <a:moveTo>
                      <a:pt x="17639" y="97"/>
                    </a:moveTo>
                    <a:lnTo>
                      <a:pt x="17639" y="2301"/>
                    </a:lnTo>
                    <a:moveTo>
                      <a:pt x="60" y="97"/>
                    </a:moveTo>
                    <a:lnTo>
                      <a:pt x="35217" y="97"/>
                    </a:lnTo>
                    <a:moveTo>
                      <a:pt x="17639" y="4504"/>
                    </a:moveTo>
                    <a:lnTo>
                      <a:pt x="17639" y="2301"/>
                    </a:lnTo>
                    <a:moveTo>
                      <a:pt x="60" y="4504"/>
                    </a:moveTo>
                    <a:lnTo>
                      <a:pt x="35217" y="4504"/>
                    </a:lnTo>
                  </a:path>
                </a:pathLst>
              </a:custGeom>
              <a:noFill/>
              <a:ln w="6576" cap="rnd">
                <a:solidFill>
                  <a:srgbClr val="80000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92" name="자유형 191">
                <a:extLst>
                  <a:ext uri="{FF2B5EF4-FFF2-40B4-BE49-F238E27FC236}">
                    <a16:creationId xmlns:a16="http://schemas.microsoft.com/office/drawing/2014/main" id="{E3C2AF9B-815B-7E75-3888-A3396BF4C1F4}"/>
                  </a:ext>
                </a:extLst>
              </p:cNvPr>
              <p:cNvSpPr/>
              <p:nvPr/>
            </p:nvSpPr>
            <p:spPr>
              <a:xfrm>
                <a:off x="7399590" y="2061682"/>
                <a:ext cx="35157" cy="2203"/>
              </a:xfrm>
              <a:custGeom>
                <a:avLst/>
                <a:gdLst>
                  <a:gd name="connsiteX0" fmla="*/ 17639 w 35157"/>
                  <a:gd name="connsiteY0" fmla="*/ 97 h 2203"/>
                  <a:gd name="connsiteX1" fmla="*/ 17639 w 35157"/>
                  <a:gd name="connsiteY1" fmla="*/ 1199 h 2203"/>
                  <a:gd name="connsiteX2" fmla="*/ 60 w 35157"/>
                  <a:gd name="connsiteY2" fmla="*/ 97 h 2203"/>
                  <a:gd name="connsiteX3" fmla="*/ 35217 w 35157"/>
                  <a:gd name="connsiteY3" fmla="*/ 97 h 2203"/>
                  <a:gd name="connsiteX4" fmla="*/ 17639 w 35157"/>
                  <a:gd name="connsiteY4" fmla="*/ 2301 h 2203"/>
                  <a:gd name="connsiteX5" fmla="*/ 17639 w 35157"/>
                  <a:gd name="connsiteY5" fmla="*/ 1199 h 2203"/>
                  <a:gd name="connsiteX6" fmla="*/ 60 w 35157"/>
                  <a:gd name="connsiteY6" fmla="*/ 2301 h 2203"/>
                  <a:gd name="connsiteX7" fmla="*/ 35217 w 35157"/>
                  <a:gd name="connsiteY7" fmla="*/ 2301 h 2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57" h="2203">
                    <a:moveTo>
                      <a:pt x="17639" y="97"/>
                    </a:moveTo>
                    <a:lnTo>
                      <a:pt x="17639" y="1199"/>
                    </a:lnTo>
                    <a:moveTo>
                      <a:pt x="60" y="97"/>
                    </a:moveTo>
                    <a:lnTo>
                      <a:pt x="35217" y="97"/>
                    </a:lnTo>
                    <a:moveTo>
                      <a:pt x="17639" y="2301"/>
                    </a:moveTo>
                    <a:lnTo>
                      <a:pt x="17639" y="1199"/>
                    </a:lnTo>
                    <a:moveTo>
                      <a:pt x="60" y="2301"/>
                    </a:moveTo>
                    <a:lnTo>
                      <a:pt x="35217" y="2301"/>
                    </a:lnTo>
                  </a:path>
                </a:pathLst>
              </a:custGeom>
              <a:noFill/>
              <a:ln w="6576" cap="rnd">
                <a:solidFill>
                  <a:srgbClr val="80000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93" name="자유형 192">
                <a:extLst>
                  <a:ext uri="{FF2B5EF4-FFF2-40B4-BE49-F238E27FC236}">
                    <a16:creationId xmlns:a16="http://schemas.microsoft.com/office/drawing/2014/main" id="{B32405CF-7BD6-357C-A8FE-DD07593B8730}"/>
                  </a:ext>
                </a:extLst>
              </p:cNvPr>
              <p:cNvSpPr/>
              <p:nvPr/>
            </p:nvSpPr>
            <p:spPr>
              <a:xfrm>
                <a:off x="7687441" y="1780736"/>
                <a:ext cx="35157" cy="49578"/>
              </a:xfrm>
              <a:custGeom>
                <a:avLst/>
                <a:gdLst>
                  <a:gd name="connsiteX0" fmla="*/ 17639 w 35157"/>
                  <a:gd name="connsiteY0" fmla="*/ 97 h 49578"/>
                  <a:gd name="connsiteX1" fmla="*/ 17639 w 35157"/>
                  <a:gd name="connsiteY1" fmla="*/ 24336 h 49578"/>
                  <a:gd name="connsiteX2" fmla="*/ 60 w 35157"/>
                  <a:gd name="connsiteY2" fmla="*/ 97 h 49578"/>
                  <a:gd name="connsiteX3" fmla="*/ 35217 w 35157"/>
                  <a:gd name="connsiteY3" fmla="*/ 97 h 49578"/>
                  <a:gd name="connsiteX4" fmla="*/ 17639 w 35157"/>
                  <a:gd name="connsiteY4" fmla="*/ 49676 h 49578"/>
                  <a:gd name="connsiteX5" fmla="*/ 17639 w 35157"/>
                  <a:gd name="connsiteY5" fmla="*/ 24336 h 49578"/>
                  <a:gd name="connsiteX6" fmla="*/ 60 w 35157"/>
                  <a:gd name="connsiteY6" fmla="*/ 49676 h 49578"/>
                  <a:gd name="connsiteX7" fmla="*/ 35217 w 35157"/>
                  <a:gd name="connsiteY7" fmla="*/ 49676 h 49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57" h="49578">
                    <a:moveTo>
                      <a:pt x="17639" y="97"/>
                    </a:moveTo>
                    <a:lnTo>
                      <a:pt x="17639" y="24336"/>
                    </a:lnTo>
                    <a:moveTo>
                      <a:pt x="60" y="97"/>
                    </a:moveTo>
                    <a:lnTo>
                      <a:pt x="35217" y="97"/>
                    </a:lnTo>
                    <a:moveTo>
                      <a:pt x="17639" y="49676"/>
                    </a:moveTo>
                    <a:lnTo>
                      <a:pt x="17639" y="24336"/>
                    </a:lnTo>
                    <a:moveTo>
                      <a:pt x="60" y="49676"/>
                    </a:moveTo>
                    <a:lnTo>
                      <a:pt x="35217" y="49676"/>
                    </a:lnTo>
                  </a:path>
                </a:pathLst>
              </a:custGeom>
              <a:noFill/>
              <a:ln w="6576" cap="rnd">
                <a:solidFill>
                  <a:srgbClr val="80000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94" name="자유형 193">
                <a:extLst>
                  <a:ext uri="{FF2B5EF4-FFF2-40B4-BE49-F238E27FC236}">
                    <a16:creationId xmlns:a16="http://schemas.microsoft.com/office/drawing/2014/main" id="{E09E8B94-2501-C837-B89F-40657E0FB566}"/>
                  </a:ext>
                </a:extLst>
              </p:cNvPr>
              <p:cNvSpPr/>
              <p:nvPr/>
            </p:nvSpPr>
            <p:spPr>
              <a:xfrm>
                <a:off x="7974194" y="1968033"/>
                <a:ext cx="35157" cy="38561"/>
              </a:xfrm>
              <a:custGeom>
                <a:avLst/>
                <a:gdLst>
                  <a:gd name="connsiteX0" fmla="*/ 17638 w 35157"/>
                  <a:gd name="connsiteY0" fmla="*/ 97 h 38561"/>
                  <a:gd name="connsiteX1" fmla="*/ 17638 w 35157"/>
                  <a:gd name="connsiteY1" fmla="*/ 18827 h 38561"/>
                  <a:gd name="connsiteX2" fmla="*/ 60 w 35157"/>
                  <a:gd name="connsiteY2" fmla="*/ 97 h 38561"/>
                  <a:gd name="connsiteX3" fmla="*/ 35217 w 35157"/>
                  <a:gd name="connsiteY3" fmla="*/ 97 h 38561"/>
                  <a:gd name="connsiteX4" fmla="*/ 17638 w 35157"/>
                  <a:gd name="connsiteY4" fmla="*/ 38658 h 38561"/>
                  <a:gd name="connsiteX5" fmla="*/ 17638 w 35157"/>
                  <a:gd name="connsiteY5" fmla="*/ 18827 h 38561"/>
                  <a:gd name="connsiteX6" fmla="*/ 60 w 35157"/>
                  <a:gd name="connsiteY6" fmla="*/ 38658 h 38561"/>
                  <a:gd name="connsiteX7" fmla="*/ 35217 w 35157"/>
                  <a:gd name="connsiteY7" fmla="*/ 38658 h 38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57" h="38561">
                    <a:moveTo>
                      <a:pt x="17638" y="97"/>
                    </a:moveTo>
                    <a:lnTo>
                      <a:pt x="17638" y="18827"/>
                    </a:lnTo>
                    <a:moveTo>
                      <a:pt x="60" y="97"/>
                    </a:moveTo>
                    <a:lnTo>
                      <a:pt x="35217" y="97"/>
                    </a:lnTo>
                    <a:moveTo>
                      <a:pt x="17638" y="38658"/>
                    </a:moveTo>
                    <a:lnTo>
                      <a:pt x="17638" y="18827"/>
                    </a:lnTo>
                    <a:moveTo>
                      <a:pt x="60" y="38658"/>
                    </a:moveTo>
                    <a:lnTo>
                      <a:pt x="35217" y="38658"/>
                    </a:lnTo>
                  </a:path>
                </a:pathLst>
              </a:custGeom>
              <a:noFill/>
              <a:ln w="6576" cap="rnd">
                <a:solidFill>
                  <a:srgbClr val="80000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95" name="자유형 194">
                <a:extLst>
                  <a:ext uri="{FF2B5EF4-FFF2-40B4-BE49-F238E27FC236}">
                    <a16:creationId xmlns:a16="http://schemas.microsoft.com/office/drawing/2014/main" id="{0E6C1F41-6BDE-59BE-CDA4-20C18A38263A}"/>
                  </a:ext>
                </a:extLst>
              </p:cNvPr>
              <p:cNvSpPr/>
              <p:nvPr/>
            </p:nvSpPr>
            <p:spPr>
              <a:xfrm>
                <a:off x="8549897" y="1408346"/>
                <a:ext cx="35157" cy="100259"/>
              </a:xfrm>
              <a:custGeom>
                <a:avLst/>
                <a:gdLst>
                  <a:gd name="connsiteX0" fmla="*/ 17638 w 35157"/>
                  <a:gd name="connsiteY0" fmla="*/ 97 h 100259"/>
                  <a:gd name="connsiteX1" fmla="*/ 17638 w 35157"/>
                  <a:gd name="connsiteY1" fmla="*/ 49676 h 100259"/>
                  <a:gd name="connsiteX2" fmla="*/ 60 w 35157"/>
                  <a:gd name="connsiteY2" fmla="*/ 97 h 100259"/>
                  <a:gd name="connsiteX3" fmla="*/ 35217 w 35157"/>
                  <a:gd name="connsiteY3" fmla="*/ 97 h 100259"/>
                  <a:gd name="connsiteX4" fmla="*/ 17638 w 35157"/>
                  <a:gd name="connsiteY4" fmla="*/ 100356 h 100259"/>
                  <a:gd name="connsiteX5" fmla="*/ 17638 w 35157"/>
                  <a:gd name="connsiteY5" fmla="*/ 49676 h 100259"/>
                  <a:gd name="connsiteX6" fmla="*/ 60 w 35157"/>
                  <a:gd name="connsiteY6" fmla="*/ 100356 h 100259"/>
                  <a:gd name="connsiteX7" fmla="*/ 35217 w 35157"/>
                  <a:gd name="connsiteY7" fmla="*/ 100356 h 100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57" h="100259">
                    <a:moveTo>
                      <a:pt x="17638" y="97"/>
                    </a:moveTo>
                    <a:lnTo>
                      <a:pt x="17638" y="49676"/>
                    </a:lnTo>
                    <a:moveTo>
                      <a:pt x="60" y="97"/>
                    </a:moveTo>
                    <a:lnTo>
                      <a:pt x="35217" y="97"/>
                    </a:lnTo>
                    <a:moveTo>
                      <a:pt x="17638" y="100356"/>
                    </a:moveTo>
                    <a:lnTo>
                      <a:pt x="17638" y="49676"/>
                    </a:lnTo>
                    <a:moveTo>
                      <a:pt x="60" y="100356"/>
                    </a:moveTo>
                    <a:lnTo>
                      <a:pt x="35217" y="100356"/>
                    </a:lnTo>
                  </a:path>
                </a:pathLst>
              </a:custGeom>
              <a:noFill/>
              <a:ln w="6576" cap="rnd">
                <a:solidFill>
                  <a:srgbClr val="80000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196" name="자유형 195">
              <a:extLst>
                <a:ext uri="{FF2B5EF4-FFF2-40B4-BE49-F238E27FC236}">
                  <a16:creationId xmlns:a16="http://schemas.microsoft.com/office/drawing/2014/main" id="{3827FA63-A08A-1C79-7EFA-8AE49ECCC306}"/>
                </a:ext>
              </a:extLst>
            </p:cNvPr>
            <p:cNvSpPr/>
            <p:nvPr/>
          </p:nvSpPr>
          <p:spPr>
            <a:xfrm flipV="1">
              <a:off x="6838170" y="1316902"/>
              <a:ext cx="39552" cy="39662"/>
            </a:xfrm>
            <a:custGeom>
              <a:avLst/>
              <a:gdLst>
                <a:gd name="connsiteX0" fmla="*/ 33760 w 39552"/>
                <a:gd name="connsiteY0" fmla="*/ 33783 h 39662"/>
                <a:gd name="connsiteX1" fmla="*/ 33760 w 39552"/>
                <a:gd name="connsiteY1" fmla="*/ 5738 h 39662"/>
                <a:gd name="connsiteX2" fmla="*/ 5792 w 39552"/>
                <a:gd name="connsiteY2" fmla="*/ 5738 h 39662"/>
                <a:gd name="connsiteX3" fmla="*/ 5792 w 39552"/>
                <a:gd name="connsiteY3" fmla="*/ 33783 h 39662"/>
                <a:gd name="connsiteX4" fmla="*/ 33760 w 39552"/>
                <a:gd name="connsiteY4" fmla="*/ 33783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783"/>
                  </a:moveTo>
                  <a:cubicBezTo>
                    <a:pt x="41483" y="26039"/>
                    <a:pt x="41483" y="13482"/>
                    <a:pt x="33760" y="5738"/>
                  </a:cubicBezTo>
                  <a:cubicBezTo>
                    <a:pt x="26037" y="-2007"/>
                    <a:pt x="13515" y="-2007"/>
                    <a:pt x="5792" y="5738"/>
                  </a:cubicBezTo>
                  <a:cubicBezTo>
                    <a:pt x="-1931" y="13482"/>
                    <a:pt x="-1931" y="26039"/>
                    <a:pt x="5792" y="33783"/>
                  </a:cubicBezTo>
                  <a:cubicBezTo>
                    <a:pt x="13515" y="41528"/>
                    <a:pt x="26037" y="41528"/>
                    <a:pt x="33760" y="33783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7" name="자유형 196">
              <a:extLst>
                <a:ext uri="{FF2B5EF4-FFF2-40B4-BE49-F238E27FC236}">
                  <a16:creationId xmlns:a16="http://schemas.microsoft.com/office/drawing/2014/main" id="{1E9EC443-115B-4B4C-807C-069E0F693508}"/>
                </a:ext>
              </a:extLst>
            </p:cNvPr>
            <p:cNvSpPr/>
            <p:nvPr/>
          </p:nvSpPr>
          <p:spPr>
            <a:xfrm flipV="1">
              <a:off x="6806308" y="1349953"/>
              <a:ext cx="39552" cy="39663"/>
            </a:xfrm>
            <a:custGeom>
              <a:avLst/>
              <a:gdLst>
                <a:gd name="connsiteX0" fmla="*/ 33760 w 39552"/>
                <a:gd name="connsiteY0" fmla="*/ 33791 h 39663"/>
                <a:gd name="connsiteX1" fmla="*/ 33760 w 39552"/>
                <a:gd name="connsiteY1" fmla="*/ 5745 h 39663"/>
                <a:gd name="connsiteX2" fmla="*/ 5792 w 39552"/>
                <a:gd name="connsiteY2" fmla="*/ 5745 h 39663"/>
                <a:gd name="connsiteX3" fmla="*/ 5792 w 39552"/>
                <a:gd name="connsiteY3" fmla="*/ 33791 h 39663"/>
                <a:gd name="connsiteX4" fmla="*/ 33760 w 39552"/>
                <a:gd name="connsiteY4" fmla="*/ 33791 h 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3">
                  <a:moveTo>
                    <a:pt x="33760" y="33791"/>
                  </a:moveTo>
                  <a:cubicBezTo>
                    <a:pt x="41483" y="26046"/>
                    <a:pt x="41483" y="13489"/>
                    <a:pt x="33760" y="5745"/>
                  </a:cubicBezTo>
                  <a:cubicBezTo>
                    <a:pt x="26037" y="-2000"/>
                    <a:pt x="13515" y="-2000"/>
                    <a:pt x="5792" y="5745"/>
                  </a:cubicBezTo>
                  <a:cubicBezTo>
                    <a:pt x="-1931" y="13489"/>
                    <a:pt x="-1931" y="26046"/>
                    <a:pt x="5792" y="33791"/>
                  </a:cubicBezTo>
                  <a:cubicBezTo>
                    <a:pt x="13515" y="41536"/>
                    <a:pt x="26037" y="41536"/>
                    <a:pt x="33760" y="33791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8" name="자유형 197">
              <a:extLst>
                <a:ext uri="{FF2B5EF4-FFF2-40B4-BE49-F238E27FC236}">
                  <a16:creationId xmlns:a16="http://schemas.microsoft.com/office/drawing/2014/main" id="{9BC19778-FBA8-0BEB-BA12-45C15BD296A2}"/>
                </a:ext>
              </a:extLst>
            </p:cNvPr>
            <p:cNvSpPr/>
            <p:nvPr/>
          </p:nvSpPr>
          <p:spPr>
            <a:xfrm flipV="1">
              <a:off x="6806308" y="1283849"/>
              <a:ext cx="39552" cy="39662"/>
            </a:xfrm>
            <a:custGeom>
              <a:avLst/>
              <a:gdLst>
                <a:gd name="connsiteX0" fmla="*/ 33760 w 39552"/>
                <a:gd name="connsiteY0" fmla="*/ 33777 h 39662"/>
                <a:gd name="connsiteX1" fmla="*/ 33760 w 39552"/>
                <a:gd name="connsiteY1" fmla="*/ 5730 h 39662"/>
                <a:gd name="connsiteX2" fmla="*/ 5792 w 39552"/>
                <a:gd name="connsiteY2" fmla="*/ 5730 h 39662"/>
                <a:gd name="connsiteX3" fmla="*/ 5792 w 39552"/>
                <a:gd name="connsiteY3" fmla="*/ 33777 h 39662"/>
                <a:gd name="connsiteX4" fmla="*/ 33760 w 39552"/>
                <a:gd name="connsiteY4" fmla="*/ 33777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777"/>
                  </a:moveTo>
                  <a:cubicBezTo>
                    <a:pt x="41483" y="26031"/>
                    <a:pt x="41483" y="13475"/>
                    <a:pt x="33760" y="5730"/>
                  </a:cubicBezTo>
                  <a:cubicBezTo>
                    <a:pt x="26037" y="-2014"/>
                    <a:pt x="13515" y="-2014"/>
                    <a:pt x="5792" y="5730"/>
                  </a:cubicBezTo>
                  <a:cubicBezTo>
                    <a:pt x="-1931" y="13475"/>
                    <a:pt x="-1931" y="26031"/>
                    <a:pt x="5792" y="33777"/>
                  </a:cubicBezTo>
                  <a:cubicBezTo>
                    <a:pt x="13515" y="41521"/>
                    <a:pt x="26037" y="41521"/>
                    <a:pt x="33760" y="33777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9" name="자유형 198">
              <a:extLst>
                <a:ext uri="{FF2B5EF4-FFF2-40B4-BE49-F238E27FC236}">
                  <a16:creationId xmlns:a16="http://schemas.microsoft.com/office/drawing/2014/main" id="{76AB7656-24AE-7225-5709-F288D3BDED11}"/>
                </a:ext>
              </a:extLst>
            </p:cNvPr>
            <p:cNvSpPr/>
            <p:nvPr/>
          </p:nvSpPr>
          <p:spPr>
            <a:xfrm flipV="1">
              <a:off x="7094160" y="2030833"/>
              <a:ext cx="39552" cy="39662"/>
            </a:xfrm>
            <a:custGeom>
              <a:avLst/>
              <a:gdLst>
                <a:gd name="connsiteX0" fmla="*/ 33760 w 39552"/>
                <a:gd name="connsiteY0" fmla="*/ 33939 h 39662"/>
                <a:gd name="connsiteX1" fmla="*/ 33760 w 39552"/>
                <a:gd name="connsiteY1" fmla="*/ 5893 h 39662"/>
                <a:gd name="connsiteX2" fmla="*/ 5792 w 39552"/>
                <a:gd name="connsiteY2" fmla="*/ 5893 h 39662"/>
                <a:gd name="connsiteX3" fmla="*/ 5792 w 39552"/>
                <a:gd name="connsiteY3" fmla="*/ 33939 h 39662"/>
                <a:gd name="connsiteX4" fmla="*/ 33760 w 39552"/>
                <a:gd name="connsiteY4" fmla="*/ 33939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939"/>
                  </a:moveTo>
                  <a:cubicBezTo>
                    <a:pt x="41483" y="26194"/>
                    <a:pt x="41483" y="13637"/>
                    <a:pt x="33760" y="5893"/>
                  </a:cubicBezTo>
                  <a:cubicBezTo>
                    <a:pt x="26037" y="-1852"/>
                    <a:pt x="13515" y="-1852"/>
                    <a:pt x="5792" y="5893"/>
                  </a:cubicBezTo>
                  <a:cubicBezTo>
                    <a:pt x="-1931" y="13637"/>
                    <a:pt x="-1931" y="26194"/>
                    <a:pt x="5792" y="33939"/>
                  </a:cubicBezTo>
                  <a:cubicBezTo>
                    <a:pt x="13515" y="41683"/>
                    <a:pt x="26037" y="41683"/>
                    <a:pt x="33760" y="33939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0" name="자유형 199">
              <a:extLst>
                <a:ext uri="{FF2B5EF4-FFF2-40B4-BE49-F238E27FC236}">
                  <a16:creationId xmlns:a16="http://schemas.microsoft.com/office/drawing/2014/main" id="{82635466-09A5-9896-ACA8-3EB90E0CC8F5}"/>
                </a:ext>
              </a:extLst>
            </p:cNvPr>
            <p:cNvSpPr/>
            <p:nvPr/>
          </p:nvSpPr>
          <p:spPr>
            <a:xfrm flipV="1">
              <a:off x="7126021" y="2027528"/>
              <a:ext cx="39552" cy="39662"/>
            </a:xfrm>
            <a:custGeom>
              <a:avLst/>
              <a:gdLst>
                <a:gd name="connsiteX0" fmla="*/ 33760 w 39552"/>
                <a:gd name="connsiteY0" fmla="*/ 33938 h 39662"/>
                <a:gd name="connsiteX1" fmla="*/ 33760 w 39552"/>
                <a:gd name="connsiteY1" fmla="*/ 5892 h 39662"/>
                <a:gd name="connsiteX2" fmla="*/ 5792 w 39552"/>
                <a:gd name="connsiteY2" fmla="*/ 5892 h 39662"/>
                <a:gd name="connsiteX3" fmla="*/ 5792 w 39552"/>
                <a:gd name="connsiteY3" fmla="*/ 33938 h 39662"/>
                <a:gd name="connsiteX4" fmla="*/ 33760 w 39552"/>
                <a:gd name="connsiteY4" fmla="*/ 33938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938"/>
                  </a:moveTo>
                  <a:cubicBezTo>
                    <a:pt x="41483" y="26193"/>
                    <a:pt x="41483" y="13637"/>
                    <a:pt x="33760" y="5892"/>
                  </a:cubicBezTo>
                  <a:cubicBezTo>
                    <a:pt x="26037" y="-1853"/>
                    <a:pt x="13515" y="-1853"/>
                    <a:pt x="5792" y="5892"/>
                  </a:cubicBezTo>
                  <a:cubicBezTo>
                    <a:pt x="-1931" y="13637"/>
                    <a:pt x="-1931" y="26193"/>
                    <a:pt x="5792" y="33938"/>
                  </a:cubicBezTo>
                  <a:cubicBezTo>
                    <a:pt x="13515" y="41683"/>
                    <a:pt x="26037" y="41683"/>
                    <a:pt x="33760" y="33938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1" name="자유형 200">
              <a:extLst>
                <a:ext uri="{FF2B5EF4-FFF2-40B4-BE49-F238E27FC236}">
                  <a16:creationId xmlns:a16="http://schemas.microsoft.com/office/drawing/2014/main" id="{10AE708A-72E1-D1C7-BC36-EE91A59F37C3}"/>
                </a:ext>
              </a:extLst>
            </p:cNvPr>
            <p:cNvSpPr/>
            <p:nvPr/>
          </p:nvSpPr>
          <p:spPr>
            <a:xfrm flipV="1">
              <a:off x="7109541" y="2026427"/>
              <a:ext cx="39552" cy="39662"/>
            </a:xfrm>
            <a:custGeom>
              <a:avLst/>
              <a:gdLst>
                <a:gd name="connsiteX0" fmla="*/ 33760 w 39552"/>
                <a:gd name="connsiteY0" fmla="*/ 33938 h 39662"/>
                <a:gd name="connsiteX1" fmla="*/ 33760 w 39552"/>
                <a:gd name="connsiteY1" fmla="*/ 5892 h 39662"/>
                <a:gd name="connsiteX2" fmla="*/ 5792 w 39552"/>
                <a:gd name="connsiteY2" fmla="*/ 5892 h 39662"/>
                <a:gd name="connsiteX3" fmla="*/ 5792 w 39552"/>
                <a:gd name="connsiteY3" fmla="*/ 33938 h 39662"/>
                <a:gd name="connsiteX4" fmla="*/ 33760 w 39552"/>
                <a:gd name="connsiteY4" fmla="*/ 33938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938"/>
                  </a:moveTo>
                  <a:cubicBezTo>
                    <a:pt x="41483" y="26193"/>
                    <a:pt x="41483" y="13636"/>
                    <a:pt x="33760" y="5892"/>
                  </a:cubicBezTo>
                  <a:cubicBezTo>
                    <a:pt x="26037" y="-1853"/>
                    <a:pt x="13515" y="-1853"/>
                    <a:pt x="5792" y="5892"/>
                  </a:cubicBezTo>
                  <a:cubicBezTo>
                    <a:pt x="-1931" y="13636"/>
                    <a:pt x="-1931" y="26193"/>
                    <a:pt x="5792" y="33938"/>
                  </a:cubicBezTo>
                  <a:cubicBezTo>
                    <a:pt x="13515" y="41682"/>
                    <a:pt x="26037" y="41682"/>
                    <a:pt x="33760" y="33938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2" name="자유형 201">
              <a:extLst>
                <a:ext uri="{FF2B5EF4-FFF2-40B4-BE49-F238E27FC236}">
                  <a16:creationId xmlns:a16="http://schemas.microsoft.com/office/drawing/2014/main" id="{A23A7FA5-F8D9-005D-F40F-31DC81AB70BE}"/>
                </a:ext>
              </a:extLst>
            </p:cNvPr>
            <p:cNvSpPr/>
            <p:nvPr/>
          </p:nvSpPr>
          <p:spPr>
            <a:xfrm flipV="1">
              <a:off x="7397393" y="2040749"/>
              <a:ext cx="39551" cy="39662"/>
            </a:xfrm>
            <a:custGeom>
              <a:avLst/>
              <a:gdLst>
                <a:gd name="connsiteX0" fmla="*/ 33759 w 39551"/>
                <a:gd name="connsiteY0" fmla="*/ 33941 h 39662"/>
                <a:gd name="connsiteX1" fmla="*/ 33759 w 39551"/>
                <a:gd name="connsiteY1" fmla="*/ 5895 h 39662"/>
                <a:gd name="connsiteX2" fmla="*/ 5792 w 39551"/>
                <a:gd name="connsiteY2" fmla="*/ 5895 h 39662"/>
                <a:gd name="connsiteX3" fmla="*/ 5792 w 39551"/>
                <a:gd name="connsiteY3" fmla="*/ 33941 h 39662"/>
                <a:gd name="connsiteX4" fmla="*/ 33759 w 39551"/>
                <a:gd name="connsiteY4" fmla="*/ 3394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59" y="33941"/>
                  </a:moveTo>
                  <a:cubicBezTo>
                    <a:pt x="41483" y="26196"/>
                    <a:pt x="41483" y="13639"/>
                    <a:pt x="33759" y="5895"/>
                  </a:cubicBezTo>
                  <a:cubicBezTo>
                    <a:pt x="26037" y="-1850"/>
                    <a:pt x="13515" y="-1850"/>
                    <a:pt x="5792" y="5895"/>
                  </a:cubicBezTo>
                  <a:cubicBezTo>
                    <a:pt x="-1931" y="13639"/>
                    <a:pt x="-1931" y="26196"/>
                    <a:pt x="5792" y="33941"/>
                  </a:cubicBezTo>
                  <a:cubicBezTo>
                    <a:pt x="13515" y="41685"/>
                    <a:pt x="26037" y="41685"/>
                    <a:pt x="33759" y="33941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3" name="자유형 202">
              <a:extLst>
                <a:ext uri="{FF2B5EF4-FFF2-40B4-BE49-F238E27FC236}">
                  <a16:creationId xmlns:a16="http://schemas.microsoft.com/office/drawing/2014/main" id="{8DB3702C-79A5-0257-AA4C-F469807DCCA6}"/>
                </a:ext>
              </a:extLst>
            </p:cNvPr>
            <p:cNvSpPr/>
            <p:nvPr/>
          </p:nvSpPr>
          <p:spPr>
            <a:xfrm flipV="1">
              <a:off x="7382011" y="2044054"/>
              <a:ext cx="39551" cy="39662"/>
            </a:xfrm>
            <a:custGeom>
              <a:avLst/>
              <a:gdLst>
                <a:gd name="connsiteX0" fmla="*/ 33760 w 39551"/>
                <a:gd name="connsiteY0" fmla="*/ 33941 h 39662"/>
                <a:gd name="connsiteX1" fmla="*/ 33760 w 39551"/>
                <a:gd name="connsiteY1" fmla="*/ 5896 h 39662"/>
                <a:gd name="connsiteX2" fmla="*/ 5793 w 39551"/>
                <a:gd name="connsiteY2" fmla="*/ 5896 h 39662"/>
                <a:gd name="connsiteX3" fmla="*/ 5793 w 39551"/>
                <a:gd name="connsiteY3" fmla="*/ 33941 h 39662"/>
                <a:gd name="connsiteX4" fmla="*/ 33760 w 39551"/>
                <a:gd name="connsiteY4" fmla="*/ 3394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60" y="33941"/>
                  </a:moveTo>
                  <a:cubicBezTo>
                    <a:pt x="41483" y="26197"/>
                    <a:pt x="41483" y="13640"/>
                    <a:pt x="33760" y="5896"/>
                  </a:cubicBezTo>
                  <a:cubicBezTo>
                    <a:pt x="26036" y="-1849"/>
                    <a:pt x="13515" y="-1849"/>
                    <a:pt x="5793" y="5896"/>
                  </a:cubicBezTo>
                  <a:cubicBezTo>
                    <a:pt x="-1931" y="13640"/>
                    <a:pt x="-1931" y="26197"/>
                    <a:pt x="5793" y="33941"/>
                  </a:cubicBezTo>
                  <a:cubicBezTo>
                    <a:pt x="13515" y="41686"/>
                    <a:pt x="26036" y="41686"/>
                    <a:pt x="33760" y="33941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4" name="자유형 203">
              <a:extLst>
                <a:ext uri="{FF2B5EF4-FFF2-40B4-BE49-F238E27FC236}">
                  <a16:creationId xmlns:a16="http://schemas.microsoft.com/office/drawing/2014/main" id="{8E1F7F94-1D71-39FA-8353-A36FC3A42FEA}"/>
                </a:ext>
              </a:extLst>
            </p:cNvPr>
            <p:cNvSpPr/>
            <p:nvPr/>
          </p:nvSpPr>
          <p:spPr>
            <a:xfrm flipV="1">
              <a:off x="7413872" y="2042953"/>
              <a:ext cx="39552" cy="39662"/>
            </a:xfrm>
            <a:custGeom>
              <a:avLst/>
              <a:gdLst>
                <a:gd name="connsiteX0" fmla="*/ 33760 w 39552"/>
                <a:gd name="connsiteY0" fmla="*/ 33941 h 39662"/>
                <a:gd name="connsiteX1" fmla="*/ 33760 w 39552"/>
                <a:gd name="connsiteY1" fmla="*/ 5895 h 39662"/>
                <a:gd name="connsiteX2" fmla="*/ 5793 w 39552"/>
                <a:gd name="connsiteY2" fmla="*/ 5895 h 39662"/>
                <a:gd name="connsiteX3" fmla="*/ 5793 w 39552"/>
                <a:gd name="connsiteY3" fmla="*/ 33941 h 39662"/>
                <a:gd name="connsiteX4" fmla="*/ 33760 w 39552"/>
                <a:gd name="connsiteY4" fmla="*/ 3394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941"/>
                  </a:moveTo>
                  <a:cubicBezTo>
                    <a:pt x="41483" y="26197"/>
                    <a:pt x="41483" y="13640"/>
                    <a:pt x="33760" y="5895"/>
                  </a:cubicBezTo>
                  <a:cubicBezTo>
                    <a:pt x="26037" y="-1849"/>
                    <a:pt x="13515" y="-1849"/>
                    <a:pt x="5793" y="5895"/>
                  </a:cubicBezTo>
                  <a:cubicBezTo>
                    <a:pt x="-1931" y="13640"/>
                    <a:pt x="-1931" y="26197"/>
                    <a:pt x="5793" y="33941"/>
                  </a:cubicBezTo>
                  <a:cubicBezTo>
                    <a:pt x="13515" y="41686"/>
                    <a:pt x="26037" y="41686"/>
                    <a:pt x="33760" y="33941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5" name="자유형 204">
              <a:extLst>
                <a:ext uri="{FF2B5EF4-FFF2-40B4-BE49-F238E27FC236}">
                  <a16:creationId xmlns:a16="http://schemas.microsoft.com/office/drawing/2014/main" id="{4908C9D9-0969-9B25-8A8B-EE25974A3717}"/>
                </a:ext>
              </a:extLst>
            </p:cNvPr>
            <p:cNvSpPr/>
            <p:nvPr/>
          </p:nvSpPr>
          <p:spPr>
            <a:xfrm flipV="1">
              <a:off x="7701724" y="1779635"/>
              <a:ext cx="39552" cy="39662"/>
            </a:xfrm>
            <a:custGeom>
              <a:avLst/>
              <a:gdLst>
                <a:gd name="connsiteX0" fmla="*/ 33760 w 39552"/>
                <a:gd name="connsiteY0" fmla="*/ 33884 h 39662"/>
                <a:gd name="connsiteX1" fmla="*/ 33760 w 39552"/>
                <a:gd name="connsiteY1" fmla="*/ 5838 h 39662"/>
                <a:gd name="connsiteX2" fmla="*/ 5793 w 39552"/>
                <a:gd name="connsiteY2" fmla="*/ 5838 h 39662"/>
                <a:gd name="connsiteX3" fmla="*/ 5793 w 39552"/>
                <a:gd name="connsiteY3" fmla="*/ 33884 h 39662"/>
                <a:gd name="connsiteX4" fmla="*/ 33760 w 39552"/>
                <a:gd name="connsiteY4" fmla="*/ 33884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884"/>
                  </a:moveTo>
                  <a:cubicBezTo>
                    <a:pt x="41483" y="26139"/>
                    <a:pt x="41483" y="13583"/>
                    <a:pt x="33760" y="5838"/>
                  </a:cubicBezTo>
                  <a:cubicBezTo>
                    <a:pt x="26037" y="-1906"/>
                    <a:pt x="13515" y="-1906"/>
                    <a:pt x="5793" y="5838"/>
                  </a:cubicBezTo>
                  <a:cubicBezTo>
                    <a:pt x="-1931" y="13583"/>
                    <a:pt x="-1931" y="26139"/>
                    <a:pt x="5793" y="33884"/>
                  </a:cubicBezTo>
                  <a:cubicBezTo>
                    <a:pt x="13515" y="41629"/>
                    <a:pt x="26037" y="41629"/>
                    <a:pt x="33760" y="33884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6" name="자유형 205">
              <a:extLst>
                <a:ext uri="{FF2B5EF4-FFF2-40B4-BE49-F238E27FC236}">
                  <a16:creationId xmlns:a16="http://schemas.microsoft.com/office/drawing/2014/main" id="{BE80142C-7F84-EEEE-4155-2429F44CA0CD}"/>
                </a:ext>
              </a:extLst>
            </p:cNvPr>
            <p:cNvSpPr/>
            <p:nvPr/>
          </p:nvSpPr>
          <p:spPr>
            <a:xfrm flipV="1">
              <a:off x="7669863" y="1763109"/>
              <a:ext cx="39551" cy="39662"/>
            </a:xfrm>
            <a:custGeom>
              <a:avLst/>
              <a:gdLst>
                <a:gd name="connsiteX0" fmla="*/ 33760 w 39551"/>
                <a:gd name="connsiteY0" fmla="*/ 33881 h 39662"/>
                <a:gd name="connsiteX1" fmla="*/ 33760 w 39551"/>
                <a:gd name="connsiteY1" fmla="*/ 5834 h 39662"/>
                <a:gd name="connsiteX2" fmla="*/ 5793 w 39551"/>
                <a:gd name="connsiteY2" fmla="*/ 5834 h 39662"/>
                <a:gd name="connsiteX3" fmla="*/ 5793 w 39551"/>
                <a:gd name="connsiteY3" fmla="*/ 33881 h 39662"/>
                <a:gd name="connsiteX4" fmla="*/ 33760 w 39551"/>
                <a:gd name="connsiteY4" fmla="*/ 3388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60" y="33881"/>
                  </a:moveTo>
                  <a:cubicBezTo>
                    <a:pt x="41482" y="26136"/>
                    <a:pt x="41482" y="13579"/>
                    <a:pt x="33760" y="5834"/>
                  </a:cubicBezTo>
                  <a:cubicBezTo>
                    <a:pt x="26036" y="-1910"/>
                    <a:pt x="13515" y="-1910"/>
                    <a:pt x="5793" y="5834"/>
                  </a:cubicBezTo>
                  <a:cubicBezTo>
                    <a:pt x="-1931" y="13579"/>
                    <a:pt x="-1931" y="26136"/>
                    <a:pt x="5793" y="33881"/>
                  </a:cubicBezTo>
                  <a:cubicBezTo>
                    <a:pt x="13515" y="41625"/>
                    <a:pt x="26036" y="41625"/>
                    <a:pt x="33760" y="33881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7" name="자유형 206">
              <a:extLst>
                <a:ext uri="{FF2B5EF4-FFF2-40B4-BE49-F238E27FC236}">
                  <a16:creationId xmlns:a16="http://schemas.microsoft.com/office/drawing/2014/main" id="{BAB65EC3-0B54-ED45-55E2-0F1749320B46}"/>
                </a:ext>
              </a:extLst>
            </p:cNvPr>
            <p:cNvSpPr/>
            <p:nvPr/>
          </p:nvSpPr>
          <p:spPr>
            <a:xfrm flipV="1">
              <a:off x="7669863" y="1812688"/>
              <a:ext cx="39551" cy="39662"/>
            </a:xfrm>
            <a:custGeom>
              <a:avLst/>
              <a:gdLst>
                <a:gd name="connsiteX0" fmla="*/ 33760 w 39551"/>
                <a:gd name="connsiteY0" fmla="*/ 33891 h 39662"/>
                <a:gd name="connsiteX1" fmla="*/ 33760 w 39551"/>
                <a:gd name="connsiteY1" fmla="*/ 5846 h 39662"/>
                <a:gd name="connsiteX2" fmla="*/ 5793 w 39551"/>
                <a:gd name="connsiteY2" fmla="*/ 5846 h 39662"/>
                <a:gd name="connsiteX3" fmla="*/ 5793 w 39551"/>
                <a:gd name="connsiteY3" fmla="*/ 33891 h 39662"/>
                <a:gd name="connsiteX4" fmla="*/ 33760 w 39551"/>
                <a:gd name="connsiteY4" fmla="*/ 3389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60" y="33891"/>
                  </a:moveTo>
                  <a:cubicBezTo>
                    <a:pt x="41482" y="26146"/>
                    <a:pt x="41482" y="13590"/>
                    <a:pt x="33760" y="5846"/>
                  </a:cubicBezTo>
                  <a:cubicBezTo>
                    <a:pt x="26036" y="-1900"/>
                    <a:pt x="13515" y="-1900"/>
                    <a:pt x="5793" y="5846"/>
                  </a:cubicBezTo>
                  <a:cubicBezTo>
                    <a:pt x="-1931" y="13590"/>
                    <a:pt x="-1931" y="26146"/>
                    <a:pt x="5793" y="33891"/>
                  </a:cubicBezTo>
                  <a:cubicBezTo>
                    <a:pt x="13515" y="41635"/>
                    <a:pt x="26036" y="41635"/>
                    <a:pt x="33760" y="33891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8" name="자유형 207">
              <a:extLst>
                <a:ext uri="{FF2B5EF4-FFF2-40B4-BE49-F238E27FC236}">
                  <a16:creationId xmlns:a16="http://schemas.microsoft.com/office/drawing/2014/main" id="{4D883EE6-AAE7-F221-38C6-B68D9D59DB5B}"/>
                </a:ext>
              </a:extLst>
            </p:cNvPr>
            <p:cNvSpPr/>
            <p:nvPr/>
          </p:nvSpPr>
          <p:spPr>
            <a:xfrm flipV="1">
              <a:off x="7956616" y="1977949"/>
              <a:ext cx="39551" cy="39663"/>
            </a:xfrm>
            <a:custGeom>
              <a:avLst/>
              <a:gdLst>
                <a:gd name="connsiteX0" fmla="*/ 33759 w 39551"/>
                <a:gd name="connsiteY0" fmla="*/ 33927 h 39663"/>
                <a:gd name="connsiteX1" fmla="*/ 33759 w 39551"/>
                <a:gd name="connsiteY1" fmla="*/ 5881 h 39663"/>
                <a:gd name="connsiteX2" fmla="*/ 5792 w 39551"/>
                <a:gd name="connsiteY2" fmla="*/ 5881 h 39663"/>
                <a:gd name="connsiteX3" fmla="*/ 5792 w 39551"/>
                <a:gd name="connsiteY3" fmla="*/ 33927 h 39663"/>
                <a:gd name="connsiteX4" fmla="*/ 33759 w 39551"/>
                <a:gd name="connsiteY4" fmla="*/ 33927 h 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3">
                  <a:moveTo>
                    <a:pt x="33759" y="33927"/>
                  </a:moveTo>
                  <a:cubicBezTo>
                    <a:pt x="41483" y="26183"/>
                    <a:pt x="41483" y="13626"/>
                    <a:pt x="33759" y="5881"/>
                  </a:cubicBezTo>
                  <a:cubicBezTo>
                    <a:pt x="26037" y="-1863"/>
                    <a:pt x="13515" y="-1863"/>
                    <a:pt x="5792" y="5881"/>
                  </a:cubicBezTo>
                  <a:cubicBezTo>
                    <a:pt x="-1931" y="13626"/>
                    <a:pt x="-1931" y="26183"/>
                    <a:pt x="5792" y="33927"/>
                  </a:cubicBezTo>
                  <a:cubicBezTo>
                    <a:pt x="13515" y="41672"/>
                    <a:pt x="26037" y="41672"/>
                    <a:pt x="33759" y="33927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9" name="자유형 208">
              <a:extLst>
                <a:ext uri="{FF2B5EF4-FFF2-40B4-BE49-F238E27FC236}">
                  <a16:creationId xmlns:a16="http://schemas.microsoft.com/office/drawing/2014/main" id="{AC0BE1DB-1EDB-9BB5-3968-C055A6958D8B}"/>
                </a:ext>
              </a:extLst>
            </p:cNvPr>
            <p:cNvSpPr/>
            <p:nvPr/>
          </p:nvSpPr>
          <p:spPr>
            <a:xfrm flipV="1">
              <a:off x="7971997" y="1944897"/>
              <a:ext cx="39551" cy="39662"/>
            </a:xfrm>
            <a:custGeom>
              <a:avLst/>
              <a:gdLst>
                <a:gd name="connsiteX0" fmla="*/ 33760 w 39551"/>
                <a:gd name="connsiteY0" fmla="*/ 33920 h 39662"/>
                <a:gd name="connsiteX1" fmla="*/ 33760 w 39551"/>
                <a:gd name="connsiteY1" fmla="*/ 5874 h 39662"/>
                <a:gd name="connsiteX2" fmla="*/ 5793 w 39551"/>
                <a:gd name="connsiteY2" fmla="*/ 5874 h 39662"/>
                <a:gd name="connsiteX3" fmla="*/ 5793 w 39551"/>
                <a:gd name="connsiteY3" fmla="*/ 33920 h 39662"/>
                <a:gd name="connsiteX4" fmla="*/ 33760 w 39551"/>
                <a:gd name="connsiteY4" fmla="*/ 33920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60" y="33920"/>
                  </a:moveTo>
                  <a:cubicBezTo>
                    <a:pt x="41482" y="26176"/>
                    <a:pt x="41482" y="13619"/>
                    <a:pt x="33760" y="5874"/>
                  </a:cubicBezTo>
                  <a:cubicBezTo>
                    <a:pt x="26036" y="-1871"/>
                    <a:pt x="13515" y="-1871"/>
                    <a:pt x="5793" y="5874"/>
                  </a:cubicBezTo>
                  <a:cubicBezTo>
                    <a:pt x="-1931" y="13619"/>
                    <a:pt x="-1931" y="26176"/>
                    <a:pt x="5793" y="33920"/>
                  </a:cubicBezTo>
                  <a:cubicBezTo>
                    <a:pt x="13515" y="41664"/>
                    <a:pt x="26036" y="41664"/>
                    <a:pt x="33760" y="33920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0" name="자유형 209">
              <a:extLst>
                <a:ext uri="{FF2B5EF4-FFF2-40B4-BE49-F238E27FC236}">
                  <a16:creationId xmlns:a16="http://schemas.microsoft.com/office/drawing/2014/main" id="{1EFD4B65-6151-4894-CBA1-25E0430DFF12}"/>
                </a:ext>
              </a:extLst>
            </p:cNvPr>
            <p:cNvSpPr/>
            <p:nvPr/>
          </p:nvSpPr>
          <p:spPr>
            <a:xfrm flipV="1">
              <a:off x="7988477" y="1977949"/>
              <a:ext cx="39552" cy="39663"/>
            </a:xfrm>
            <a:custGeom>
              <a:avLst/>
              <a:gdLst>
                <a:gd name="connsiteX0" fmla="*/ 33760 w 39552"/>
                <a:gd name="connsiteY0" fmla="*/ 33927 h 39663"/>
                <a:gd name="connsiteX1" fmla="*/ 33760 w 39552"/>
                <a:gd name="connsiteY1" fmla="*/ 5881 h 39663"/>
                <a:gd name="connsiteX2" fmla="*/ 5792 w 39552"/>
                <a:gd name="connsiteY2" fmla="*/ 5881 h 39663"/>
                <a:gd name="connsiteX3" fmla="*/ 5792 w 39552"/>
                <a:gd name="connsiteY3" fmla="*/ 33927 h 39663"/>
                <a:gd name="connsiteX4" fmla="*/ 33760 w 39552"/>
                <a:gd name="connsiteY4" fmla="*/ 33927 h 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3">
                  <a:moveTo>
                    <a:pt x="33760" y="33927"/>
                  </a:moveTo>
                  <a:cubicBezTo>
                    <a:pt x="41483" y="26183"/>
                    <a:pt x="41483" y="13626"/>
                    <a:pt x="33760" y="5881"/>
                  </a:cubicBezTo>
                  <a:cubicBezTo>
                    <a:pt x="26037" y="-1863"/>
                    <a:pt x="13515" y="-1863"/>
                    <a:pt x="5792" y="5881"/>
                  </a:cubicBezTo>
                  <a:cubicBezTo>
                    <a:pt x="-1931" y="13626"/>
                    <a:pt x="-1931" y="26183"/>
                    <a:pt x="5792" y="33927"/>
                  </a:cubicBezTo>
                  <a:cubicBezTo>
                    <a:pt x="13515" y="41672"/>
                    <a:pt x="26037" y="41672"/>
                    <a:pt x="33760" y="33927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1" name="자유형 210">
              <a:extLst>
                <a:ext uri="{FF2B5EF4-FFF2-40B4-BE49-F238E27FC236}">
                  <a16:creationId xmlns:a16="http://schemas.microsoft.com/office/drawing/2014/main" id="{6C92EBA5-1FDF-9048-8CE3-E1FF7253E625}"/>
                </a:ext>
              </a:extLst>
            </p:cNvPr>
            <p:cNvSpPr/>
            <p:nvPr/>
          </p:nvSpPr>
          <p:spPr>
            <a:xfrm flipV="1">
              <a:off x="8244467" y="2044054"/>
              <a:ext cx="39551" cy="39662"/>
            </a:xfrm>
            <a:custGeom>
              <a:avLst/>
              <a:gdLst>
                <a:gd name="connsiteX0" fmla="*/ 33759 w 39551"/>
                <a:gd name="connsiteY0" fmla="*/ 33941 h 39662"/>
                <a:gd name="connsiteX1" fmla="*/ 33759 w 39551"/>
                <a:gd name="connsiteY1" fmla="*/ 5896 h 39662"/>
                <a:gd name="connsiteX2" fmla="*/ 5792 w 39551"/>
                <a:gd name="connsiteY2" fmla="*/ 5896 h 39662"/>
                <a:gd name="connsiteX3" fmla="*/ 5792 w 39551"/>
                <a:gd name="connsiteY3" fmla="*/ 33941 h 39662"/>
                <a:gd name="connsiteX4" fmla="*/ 33759 w 39551"/>
                <a:gd name="connsiteY4" fmla="*/ 3394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59" y="33941"/>
                  </a:moveTo>
                  <a:cubicBezTo>
                    <a:pt x="41483" y="26197"/>
                    <a:pt x="41483" y="13640"/>
                    <a:pt x="33759" y="5896"/>
                  </a:cubicBezTo>
                  <a:cubicBezTo>
                    <a:pt x="26037" y="-1849"/>
                    <a:pt x="13515" y="-1849"/>
                    <a:pt x="5792" y="5896"/>
                  </a:cubicBezTo>
                  <a:cubicBezTo>
                    <a:pt x="-1931" y="13640"/>
                    <a:pt x="-1931" y="26197"/>
                    <a:pt x="5792" y="33941"/>
                  </a:cubicBezTo>
                  <a:cubicBezTo>
                    <a:pt x="13515" y="41686"/>
                    <a:pt x="26037" y="41686"/>
                    <a:pt x="33759" y="33941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2" name="자유형 211">
              <a:extLst>
                <a:ext uri="{FF2B5EF4-FFF2-40B4-BE49-F238E27FC236}">
                  <a16:creationId xmlns:a16="http://schemas.microsoft.com/office/drawing/2014/main" id="{262E02E4-4F75-CE99-655E-2BFBBC98213F}"/>
                </a:ext>
              </a:extLst>
            </p:cNvPr>
            <p:cNvSpPr/>
            <p:nvPr/>
          </p:nvSpPr>
          <p:spPr>
            <a:xfrm flipV="1">
              <a:off x="8276328" y="2044054"/>
              <a:ext cx="39552" cy="39662"/>
            </a:xfrm>
            <a:custGeom>
              <a:avLst/>
              <a:gdLst>
                <a:gd name="connsiteX0" fmla="*/ 33760 w 39552"/>
                <a:gd name="connsiteY0" fmla="*/ 33941 h 39662"/>
                <a:gd name="connsiteX1" fmla="*/ 33760 w 39552"/>
                <a:gd name="connsiteY1" fmla="*/ 5896 h 39662"/>
                <a:gd name="connsiteX2" fmla="*/ 5792 w 39552"/>
                <a:gd name="connsiteY2" fmla="*/ 5896 h 39662"/>
                <a:gd name="connsiteX3" fmla="*/ 5792 w 39552"/>
                <a:gd name="connsiteY3" fmla="*/ 33941 h 39662"/>
                <a:gd name="connsiteX4" fmla="*/ 33760 w 39552"/>
                <a:gd name="connsiteY4" fmla="*/ 3394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941"/>
                  </a:moveTo>
                  <a:cubicBezTo>
                    <a:pt x="41483" y="26197"/>
                    <a:pt x="41483" y="13640"/>
                    <a:pt x="33760" y="5896"/>
                  </a:cubicBezTo>
                  <a:cubicBezTo>
                    <a:pt x="26037" y="-1849"/>
                    <a:pt x="13515" y="-1849"/>
                    <a:pt x="5792" y="5896"/>
                  </a:cubicBezTo>
                  <a:cubicBezTo>
                    <a:pt x="-1931" y="13640"/>
                    <a:pt x="-1931" y="26197"/>
                    <a:pt x="5792" y="33941"/>
                  </a:cubicBezTo>
                  <a:cubicBezTo>
                    <a:pt x="13515" y="41686"/>
                    <a:pt x="26037" y="41686"/>
                    <a:pt x="33760" y="33941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3" name="자유형 212">
              <a:extLst>
                <a:ext uri="{FF2B5EF4-FFF2-40B4-BE49-F238E27FC236}">
                  <a16:creationId xmlns:a16="http://schemas.microsoft.com/office/drawing/2014/main" id="{5DAB5126-6041-8FB8-70AE-4F63E595A138}"/>
                </a:ext>
              </a:extLst>
            </p:cNvPr>
            <p:cNvSpPr/>
            <p:nvPr/>
          </p:nvSpPr>
          <p:spPr>
            <a:xfrm flipV="1">
              <a:off x="8259848" y="2044054"/>
              <a:ext cx="39552" cy="39662"/>
            </a:xfrm>
            <a:custGeom>
              <a:avLst/>
              <a:gdLst>
                <a:gd name="connsiteX0" fmla="*/ 33760 w 39552"/>
                <a:gd name="connsiteY0" fmla="*/ 33941 h 39662"/>
                <a:gd name="connsiteX1" fmla="*/ 33760 w 39552"/>
                <a:gd name="connsiteY1" fmla="*/ 5896 h 39662"/>
                <a:gd name="connsiteX2" fmla="*/ 5792 w 39552"/>
                <a:gd name="connsiteY2" fmla="*/ 5896 h 39662"/>
                <a:gd name="connsiteX3" fmla="*/ 5792 w 39552"/>
                <a:gd name="connsiteY3" fmla="*/ 33941 h 39662"/>
                <a:gd name="connsiteX4" fmla="*/ 33760 w 39552"/>
                <a:gd name="connsiteY4" fmla="*/ 33941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941"/>
                  </a:moveTo>
                  <a:cubicBezTo>
                    <a:pt x="41483" y="26197"/>
                    <a:pt x="41483" y="13640"/>
                    <a:pt x="33760" y="5896"/>
                  </a:cubicBezTo>
                  <a:cubicBezTo>
                    <a:pt x="26037" y="-1849"/>
                    <a:pt x="13516" y="-1849"/>
                    <a:pt x="5792" y="5896"/>
                  </a:cubicBezTo>
                  <a:cubicBezTo>
                    <a:pt x="-1931" y="13640"/>
                    <a:pt x="-1931" y="26197"/>
                    <a:pt x="5792" y="33941"/>
                  </a:cubicBezTo>
                  <a:cubicBezTo>
                    <a:pt x="13516" y="41686"/>
                    <a:pt x="26037" y="41686"/>
                    <a:pt x="33760" y="33941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4" name="자유형 213">
              <a:extLst>
                <a:ext uri="{FF2B5EF4-FFF2-40B4-BE49-F238E27FC236}">
                  <a16:creationId xmlns:a16="http://schemas.microsoft.com/office/drawing/2014/main" id="{57B3146F-A8F5-D798-4DEB-8D20D050F6AC}"/>
                </a:ext>
              </a:extLst>
            </p:cNvPr>
            <p:cNvSpPr/>
            <p:nvPr/>
          </p:nvSpPr>
          <p:spPr>
            <a:xfrm flipV="1">
              <a:off x="8547700" y="1383006"/>
              <a:ext cx="39552" cy="39662"/>
            </a:xfrm>
            <a:custGeom>
              <a:avLst/>
              <a:gdLst>
                <a:gd name="connsiteX0" fmla="*/ 33760 w 39552"/>
                <a:gd name="connsiteY0" fmla="*/ 33798 h 39662"/>
                <a:gd name="connsiteX1" fmla="*/ 33760 w 39552"/>
                <a:gd name="connsiteY1" fmla="*/ 5751 h 39662"/>
                <a:gd name="connsiteX2" fmla="*/ 5792 w 39552"/>
                <a:gd name="connsiteY2" fmla="*/ 5751 h 39662"/>
                <a:gd name="connsiteX3" fmla="*/ 5792 w 39552"/>
                <a:gd name="connsiteY3" fmla="*/ 33798 h 39662"/>
                <a:gd name="connsiteX4" fmla="*/ 33760 w 39552"/>
                <a:gd name="connsiteY4" fmla="*/ 33798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798"/>
                  </a:moveTo>
                  <a:cubicBezTo>
                    <a:pt x="41483" y="26053"/>
                    <a:pt x="41483" y="13497"/>
                    <a:pt x="33760" y="5751"/>
                  </a:cubicBezTo>
                  <a:cubicBezTo>
                    <a:pt x="26037" y="-1993"/>
                    <a:pt x="13515" y="-1993"/>
                    <a:pt x="5792" y="5751"/>
                  </a:cubicBezTo>
                  <a:cubicBezTo>
                    <a:pt x="-1931" y="13497"/>
                    <a:pt x="-1931" y="26053"/>
                    <a:pt x="5792" y="33798"/>
                  </a:cubicBezTo>
                  <a:cubicBezTo>
                    <a:pt x="13515" y="41542"/>
                    <a:pt x="26037" y="41542"/>
                    <a:pt x="33760" y="33798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5" name="자유형 214">
              <a:extLst>
                <a:ext uri="{FF2B5EF4-FFF2-40B4-BE49-F238E27FC236}">
                  <a16:creationId xmlns:a16="http://schemas.microsoft.com/office/drawing/2014/main" id="{993987C7-7109-BFCB-60F4-196D618E4010}"/>
                </a:ext>
              </a:extLst>
            </p:cNvPr>
            <p:cNvSpPr/>
            <p:nvPr/>
          </p:nvSpPr>
          <p:spPr>
            <a:xfrm flipV="1">
              <a:off x="8564180" y="1449111"/>
              <a:ext cx="39552" cy="39662"/>
            </a:xfrm>
            <a:custGeom>
              <a:avLst/>
              <a:gdLst>
                <a:gd name="connsiteX0" fmla="*/ 33760 w 39552"/>
                <a:gd name="connsiteY0" fmla="*/ 33812 h 39662"/>
                <a:gd name="connsiteX1" fmla="*/ 33760 w 39552"/>
                <a:gd name="connsiteY1" fmla="*/ 5767 h 39662"/>
                <a:gd name="connsiteX2" fmla="*/ 5792 w 39552"/>
                <a:gd name="connsiteY2" fmla="*/ 5767 h 39662"/>
                <a:gd name="connsiteX3" fmla="*/ 5792 w 39552"/>
                <a:gd name="connsiteY3" fmla="*/ 33812 h 39662"/>
                <a:gd name="connsiteX4" fmla="*/ 33760 w 39552"/>
                <a:gd name="connsiteY4" fmla="*/ 33812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812"/>
                  </a:moveTo>
                  <a:cubicBezTo>
                    <a:pt x="41483" y="26068"/>
                    <a:pt x="41483" y="13511"/>
                    <a:pt x="33760" y="5767"/>
                  </a:cubicBezTo>
                  <a:cubicBezTo>
                    <a:pt x="26037" y="-1979"/>
                    <a:pt x="13516" y="-1979"/>
                    <a:pt x="5792" y="5767"/>
                  </a:cubicBezTo>
                  <a:cubicBezTo>
                    <a:pt x="-1931" y="13511"/>
                    <a:pt x="-1931" y="26068"/>
                    <a:pt x="5792" y="33812"/>
                  </a:cubicBezTo>
                  <a:cubicBezTo>
                    <a:pt x="13516" y="41556"/>
                    <a:pt x="26037" y="41556"/>
                    <a:pt x="33760" y="33812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6" name="자유형 215">
              <a:extLst>
                <a:ext uri="{FF2B5EF4-FFF2-40B4-BE49-F238E27FC236}">
                  <a16:creationId xmlns:a16="http://schemas.microsoft.com/office/drawing/2014/main" id="{4A964666-28C1-52C8-2DF9-E330B333DF3D}"/>
                </a:ext>
              </a:extLst>
            </p:cNvPr>
            <p:cNvSpPr/>
            <p:nvPr/>
          </p:nvSpPr>
          <p:spPr>
            <a:xfrm flipV="1">
              <a:off x="8532318" y="1482163"/>
              <a:ext cx="39551" cy="39662"/>
            </a:xfrm>
            <a:custGeom>
              <a:avLst/>
              <a:gdLst>
                <a:gd name="connsiteX0" fmla="*/ 33759 w 39551"/>
                <a:gd name="connsiteY0" fmla="*/ 33819 h 39662"/>
                <a:gd name="connsiteX1" fmla="*/ 33759 w 39551"/>
                <a:gd name="connsiteY1" fmla="*/ 5773 h 39662"/>
                <a:gd name="connsiteX2" fmla="*/ 5792 w 39551"/>
                <a:gd name="connsiteY2" fmla="*/ 5773 h 39662"/>
                <a:gd name="connsiteX3" fmla="*/ 5792 w 39551"/>
                <a:gd name="connsiteY3" fmla="*/ 33819 h 39662"/>
                <a:gd name="connsiteX4" fmla="*/ 33759 w 39551"/>
                <a:gd name="connsiteY4" fmla="*/ 33819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1" h="39662">
                  <a:moveTo>
                    <a:pt x="33759" y="33819"/>
                  </a:moveTo>
                  <a:cubicBezTo>
                    <a:pt x="41483" y="26074"/>
                    <a:pt x="41483" y="13517"/>
                    <a:pt x="33759" y="5773"/>
                  </a:cubicBezTo>
                  <a:cubicBezTo>
                    <a:pt x="26037" y="-1971"/>
                    <a:pt x="13515" y="-1971"/>
                    <a:pt x="5792" y="5773"/>
                  </a:cubicBezTo>
                  <a:cubicBezTo>
                    <a:pt x="-1931" y="13517"/>
                    <a:pt x="-1931" y="26074"/>
                    <a:pt x="5792" y="33819"/>
                  </a:cubicBezTo>
                  <a:cubicBezTo>
                    <a:pt x="13515" y="41564"/>
                    <a:pt x="26037" y="41564"/>
                    <a:pt x="33759" y="33819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DD10DDF9-8933-20FD-CBAD-20BEDE87921E}"/>
                </a:ext>
              </a:extLst>
            </p:cNvPr>
            <p:cNvSpPr txBox="1"/>
            <p:nvPr/>
          </p:nvSpPr>
          <p:spPr>
            <a:xfrm rot="-5400000">
              <a:off x="5949862" y="1279930"/>
              <a:ext cx="823770" cy="219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900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Firing Rates</a:t>
              </a:r>
            </a:p>
          </p:txBody>
        </p: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D54C1677-9A84-99D7-8B95-C36656DFA783}"/>
                </a:ext>
              </a:extLst>
            </p:cNvPr>
            <p:cNvSpPr txBox="1"/>
            <p:nvPr/>
          </p:nvSpPr>
          <p:spPr>
            <a:xfrm>
              <a:off x="7155644" y="404575"/>
              <a:ext cx="1016037" cy="2383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050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Normal vs PD</a:t>
              </a:r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FBD20350-19D0-1E20-B866-B140C328312D}"/>
                </a:ext>
              </a:extLst>
            </p:cNvPr>
            <p:cNvSpPr txBox="1"/>
            <p:nvPr/>
          </p:nvSpPr>
          <p:spPr>
            <a:xfrm>
              <a:off x="9069317" y="722545"/>
              <a:ext cx="539947" cy="219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900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Normal</a:t>
              </a:r>
            </a:p>
          </p:txBody>
        </p:sp>
        <p:sp>
          <p:nvSpPr>
            <p:cNvPr id="221" name="자유형 220">
              <a:extLst>
                <a:ext uri="{FF2B5EF4-FFF2-40B4-BE49-F238E27FC236}">
                  <a16:creationId xmlns:a16="http://schemas.microsoft.com/office/drawing/2014/main" id="{D9FA75D6-D8AB-1F13-B95C-E4C0AD99E5BC}"/>
                </a:ext>
              </a:extLst>
            </p:cNvPr>
            <p:cNvSpPr/>
            <p:nvPr/>
          </p:nvSpPr>
          <p:spPr>
            <a:xfrm flipV="1">
              <a:off x="8991562" y="812668"/>
              <a:ext cx="39552" cy="39662"/>
            </a:xfrm>
            <a:custGeom>
              <a:avLst/>
              <a:gdLst>
                <a:gd name="connsiteX0" fmla="*/ 33760 w 39552"/>
                <a:gd name="connsiteY0" fmla="*/ 33674 h 39662"/>
                <a:gd name="connsiteX1" fmla="*/ 33760 w 39552"/>
                <a:gd name="connsiteY1" fmla="*/ 5628 h 39662"/>
                <a:gd name="connsiteX2" fmla="*/ 5792 w 39552"/>
                <a:gd name="connsiteY2" fmla="*/ 5628 h 39662"/>
                <a:gd name="connsiteX3" fmla="*/ 5792 w 39552"/>
                <a:gd name="connsiteY3" fmla="*/ 33674 h 39662"/>
                <a:gd name="connsiteX4" fmla="*/ 33760 w 39552"/>
                <a:gd name="connsiteY4" fmla="*/ 33674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674"/>
                  </a:moveTo>
                  <a:cubicBezTo>
                    <a:pt x="41483" y="25929"/>
                    <a:pt x="41483" y="13373"/>
                    <a:pt x="33760" y="5628"/>
                  </a:cubicBezTo>
                  <a:cubicBezTo>
                    <a:pt x="26037" y="-2117"/>
                    <a:pt x="13515" y="-2117"/>
                    <a:pt x="5792" y="5628"/>
                  </a:cubicBezTo>
                  <a:cubicBezTo>
                    <a:pt x="-1931" y="13373"/>
                    <a:pt x="-1931" y="25929"/>
                    <a:pt x="5792" y="33674"/>
                  </a:cubicBezTo>
                  <a:cubicBezTo>
                    <a:pt x="13515" y="41418"/>
                    <a:pt x="26037" y="41418"/>
                    <a:pt x="33760" y="33674"/>
                  </a:cubicBezTo>
                </a:path>
              </a:pathLst>
            </a:custGeom>
            <a:solidFill>
              <a:srgbClr val="000080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2" name="TextBox 221">
              <a:extLst>
                <a:ext uri="{FF2B5EF4-FFF2-40B4-BE49-F238E27FC236}">
                  <a16:creationId xmlns:a16="http://schemas.microsoft.com/office/drawing/2014/main" id="{F99CE9A7-9F70-91D7-2729-34EB13A62358}"/>
                </a:ext>
              </a:extLst>
            </p:cNvPr>
            <p:cNvSpPr txBox="1"/>
            <p:nvPr/>
          </p:nvSpPr>
          <p:spPr>
            <a:xfrm>
              <a:off x="9067120" y="899927"/>
              <a:ext cx="338524" cy="219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900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PD</a:t>
              </a:r>
            </a:p>
          </p:txBody>
        </p:sp>
        <p:sp>
          <p:nvSpPr>
            <p:cNvPr id="223" name="자유형 222">
              <a:extLst>
                <a:ext uri="{FF2B5EF4-FFF2-40B4-BE49-F238E27FC236}">
                  <a16:creationId xmlns:a16="http://schemas.microsoft.com/office/drawing/2014/main" id="{B8FCA694-4096-2D07-0A39-2CFD7944C578}"/>
                </a:ext>
              </a:extLst>
            </p:cNvPr>
            <p:cNvSpPr/>
            <p:nvPr/>
          </p:nvSpPr>
          <p:spPr>
            <a:xfrm flipV="1">
              <a:off x="8989365" y="990050"/>
              <a:ext cx="39552" cy="39662"/>
            </a:xfrm>
            <a:custGeom>
              <a:avLst/>
              <a:gdLst>
                <a:gd name="connsiteX0" fmla="*/ 33760 w 39552"/>
                <a:gd name="connsiteY0" fmla="*/ 33712 h 39662"/>
                <a:gd name="connsiteX1" fmla="*/ 33760 w 39552"/>
                <a:gd name="connsiteY1" fmla="*/ 5667 h 39662"/>
                <a:gd name="connsiteX2" fmla="*/ 5793 w 39552"/>
                <a:gd name="connsiteY2" fmla="*/ 5667 h 39662"/>
                <a:gd name="connsiteX3" fmla="*/ 5793 w 39552"/>
                <a:gd name="connsiteY3" fmla="*/ 33712 h 39662"/>
                <a:gd name="connsiteX4" fmla="*/ 33760 w 39552"/>
                <a:gd name="connsiteY4" fmla="*/ 33712 h 39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52" h="39662">
                  <a:moveTo>
                    <a:pt x="33760" y="33712"/>
                  </a:moveTo>
                  <a:cubicBezTo>
                    <a:pt x="41483" y="25967"/>
                    <a:pt x="41483" y="13411"/>
                    <a:pt x="33760" y="5667"/>
                  </a:cubicBezTo>
                  <a:cubicBezTo>
                    <a:pt x="26037" y="-2078"/>
                    <a:pt x="13515" y="-2078"/>
                    <a:pt x="5793" y="5667"/>
                  </a:cubicBezTo>
                  <a:cubicBezTo>
                    <a:pt x="-1931" y="13411"/>
                    <a:pt x="-1931" y="25967"/>
                    <a:pt x="5793" y="33712"/>
                  </a:cubicBezTo>
                  <a:cubicBezTo>
                    <a:pt x="13515" y="41457"/>
                    <a:pt x="26037" y="41457"/>
                    <a:pt x="33760" y="33712"/>
                  </a:cubicBezTo>
                </a:path>
              </a:pathLst>
            </a:custGeom>
            <a:solidFill>
              <a:srgbClr val="800002"/>
            </a:solidFill>
            <a:ln w="9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44" name="그래픽 342">
            <a:extLst>
              <a:ext uri="{FF2B5EF4-FFF2-40B4-BE49-F238E27FC236}">
                <a16:creationId xmlns:a16="http://schemas.microsoft.com/office/drawing/2014/main" id="{BF822AC2-5A3A-9F7E-A39F-649E6993E472}"/>
              </a:ext>
            </a:extLst>
          </p:cNvPr>
          <p:cNvGrpSpPr/>
          <p:nvPr/>
        </p:nvGrpSpPr>
        <p:grpSpPr>
          <a:xfrm>
            <a:off x="512528" y="3510752"/>
            <a:ext cx="3337049" cy="2418397"/>
            <a:chOff x="512528" y="3510752"/>
            <a:chExt cx="3337049" cy="2418397"/>
          </a:xfrm>
        </p:grpSpPr>
        <p:sp>
          <p:nvSpPr>
            <p:cNvPr id="345" name="자유형 344">
              <a:extLst>
                <a:ext uri="{FF2B5EF4-FFF2-40B4-BE49-F238E27FC236}">
                  <a16:creationId xmlns:a16="http://schemas.microsoft.com/office/drawing/2014/main" id="{248AF6F1-FA11-97A9-61A4-64416D01D2F6}"/>
                </a:ext>
              </a:extLst>
            </p:cNvPr>
            <p:cNvSpPr/>
            <p:nvPr/>
          </p:nvSpPr>
          <p:spPr>
            <a:xfrm>
              <a:off x="889966" y="5176674"/>
              <a:ext cx="2048814" cy="9525"/>
            </a:xfrm>
            <a:custGeom>
              <a:avLst/>
              <a:gdLst>
                <a:gd name="connsiteX0" fmla="*/ 0 w 2048814"/>
                <a:gd name="connsiteY0" fmla="*/ 0 h 9525"/>
                <a:gd name="connsiteX1" fmla="*/ 2048815 w 2048814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48814" h="9525">
                  <a:moveTo>
                    <a:pt x="0" y="0"/>
                  </a:moveTo>
                  <a:lnTo>
                    <a:pt x="2048815" y="0"/>
                  </a:lnTo>
                </a:path>
              </a:pathLst>
            </a:custGeom>
            <a:noFill/>
            <a:ln w="1329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6" name="자유형 345">
              <a:extLst>
                <a:ext uri="{FF2B5EF4-FFF2-40B4-BE49-F238E27FC236}">
                  <a16:creationId xmlns:a16="http://schemas.microsoft.com/office/drawing/2014/main" id="{9CFB25C2-A161-CA07-067F-0BB661E7053F}"/>
                </a:ext>
              </a:extLst>
            </p:cNvPr>
            <p:cNvSpPr/>
            <p:nvPr/>
          </p:nvSpPr>
          <p:spPr>
            <a:xfrm>
              <a:off x="1019265" y="5176674"/>
              <a:ext cx="9507" cy="51434"/>
            </a:xfrm>
            <a:custGeom>
              <a:avLst/>
              <a:gdLst>
                <a:gd name="connsiteX0" fmla="*/ 0 w 9507"/>
                <a:gd name="connsiteY0" fmla="*/ 0 h 51434"/>
                <a:gd name="connsiteX1" fmla="*/ 0 w 9507"/>
                <a:gd name="connsiteY1" fmla="*/ 51435 h 51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07" h="51434">
                  <a:moveTo>
                    <a:pt x="0" y="0"/>
                  </a:moveTo>
                  <a:lnTo>
                    <a:pt x="0" y="51435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7" name="자유형 346">
              <a:extLst>
                <a:ext uri="{FF2B5EF4-FFF2-40B4-BE49-F238E27FC236}">
                  <a16:creationId xmlns:a16="http://schemas.microsoft.com/office/drawing/2014/main" id="{4A080FF7-702F-959E-9EFA-23565B3F19AD}"/>
                </a:ext>
              </a:extLst>
            </p:cNvPr>
            <p:cNvSpPr/>
            <p:nvPr/>
          </p:nvSpPr>
          <p:spPr>
            <a:xfrm>
              <a:off x="1317793" y="5176674"/>
              <a:ext cx="9507" cy="51434"/>
            </a:xfrm>
            <a:custGeom>
              <a:avLst/>
              <a:gdLst>
                <a:gd name="connsiteX0" fmla="*/ 0 w 9507"/>
                <a:gd name="connsiteY0" fmla="*/ 0 h 51434"/>
                <a:gd name="connsiteX1" fmla="*/ 0 w 9507"/>
                <a:gd name="connsiteY1" fmla="*/ 51435 h 51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07" h="51434">
                  <a:moveTo>
                    <a:pt x="0" y="0"/>
                  </a:moveTo>
                  <a:lnTo>
                    <a:pt x="0" y="51435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8" name="자유형 347">
              <a:extLst>
                <a:ext uri="{FF2B5EF4-FFF2-40B4-BE49-F238E27FC236}">
                  <a16:creationId xmlns:a16="http://schemas.microsoft.com/office/drawing/2014/main" id="{DC20C8C1-144B-A93E-45E9-E26EF6224F4A}"/>
                </a:ext>
              </a:extLst>
            </p:cNvPr>
            <p:cNvSpPr/>
            <p:nvPr/>
          </p:nvSpPr>
          <p:spPr>
            <a:xfrm>
              <a:off x="1615370" y="5176674"/>
              <a:ext cx="9507" cy="51434"/>
            </a:xfrm>
            <a:custGeom>
              <a:avLst/>
              <a:gdLst>
                <a:gd name="connsiteX0" fmla="*/ 0 w 9507"/>
                <a:gd name="connsiteY0" fmla="*/ 0 h 51434"/>
                <a:gd name="connsiteX1" fmla="*/ 0 w 9507"/>
                <a:gd name="connsiteY1" fmla="*/ 51435 h 51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07" h="51434">
                  <a:moveTo>
                    <a:pt x="0" y="0"/>
                  </a:moveTo>
                  <a:lnTo>
                    <a:pt x="0" y="51435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9" name="자유형 348">
              <a:extLst>
                <a:ext uri="{FF2B5EF4-FFF2-40B4-BE49-F238E27FC236}">
                  <a16:creationId xmlns:a16="http://schemas.microsoft.com/office/drawing/2014/main" id="{FF6CA942-A03E-A78D-5343-0B4B14D9FCCE}"/>
                </a:ext>
              </a:extLst>
            </p:cNvPr>
            <p:cNvSpPr/>
            <p:nvPr/>
          </p:nvSpPr>
          <p:spPr>
            <a:xfrm>
              <a:off x="1913898" y="5176674"/>
              <a:ext cx="9507" cy="51434"/>
            </a:xfrm>
            <a:custGeom>
              <a:avLst/>
              <a:gdLst>
                <a:gd name="connsiteX0" fmla="*/ 0 w 9507"/>
                <a:gd name="connsiteY0" fmla="*/ 0 h 51434"/>
                <a:gd name="connsiteX1" fmla="*/ 0 w 9507"/>
                <a:gd name="connsiteY1" fmla="*/ 51435 h 51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07" h="51434">
                  <a:moveTo>
                    <a:pt x="0" y="0"/>
                  </a:moveTo>
                  <a:lnTo>
                    <a:pt x="0" y="51435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0" name="자유형 349">
              <a:extLst>
                <a:ext uri="{FF2B5EF4-FFF2-40B4-BE49-F238E27FC236}">
                  <a16:creationId xmlns:a16="http://schemas.microsoft.com/office/drawing/2014/main" id="{5D732C2B-3EE7-B454-5124-4DD8AA0AC192}"/>
                </a:ext>
              </a:extLst>
            </p:cNvPr>
            <p:cNvSpPr/>
            <p:nvPr/>
          </p:nvSpPr>
          <p:spPr>
            <a:xfrm>
              <a:off x="2212426" y="5176674"/>
              <a:ext cx="9507" cy="51434"/>
            </a:xfrm>
            <a:custGeom>
              <a:avLst/>
              <a:gdLst>
                <a:gd name="connsiteX0" fmla="*/ 0 w 9507"/>
                <a:gd name="connsiteY0" fmla="*/ 0 h 51434"/>
                <a:gd name="connsiteX1" fmla="*/ 0 w 9507"/>
                <a:gd name="connsiteY1" fmla="*/ 51435 h 51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07" h="51434">
                  <a:moveTo>
                    <a:pt x="0" y="0"/>
                  </a:moveTo>
                  <a:lnTo>
                    <a:pt x="0" y="51435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1" name="자유형 350">
              <a:extLst>
                <a:ext uri="{FF2B5EF4-FFF2-40B4-BE49-F238E27FC236}">
                  <a16:creationId xmlns:a16="http://schemas.microsoft.com/office/drawing/2014/main" id="{7167AF4B-3929-8641-85C8-BF25188E5EA5}"/>
                </a:ext>
              </a:extLst>
            </p:cNvPr>
            <p:cNvSpPr/>
            <p:nvPr/>
          </p:nvSpPr>
          <p:spPr>
            <a:xfrm>
              <a:off x="2509053" y="5176674"/>
              <a:ext cx="9507" cy="51434"/>
            </a:xfrm>
            <a:custGeom>
              <a:avLst/>
              <a:gdLst>
                <a:gd name="connsiteX0" fmla="*/ 0 w 9507"/>
                <a:gd name="connsiteY0" fmla="*/ 0 h 51434"/>
                <a:gd name="connsiteX1" fmla="*/ 0 w 9507"/>
                <a:gd name="connsiteY1" fmla="*/ 51435 h 51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07" h="51434">
                  <a:moveTo>
                    <a:pt x="0" y="0"/>
                  </a:moveTo>
                  <a:lnTo>
                    <a:pt x="0" y="51435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2" name="자유형 351">
              <a:extLst>
                <a:ext uri="{FF2B5EF4-FFF2-40B4-BE49-F238E27FC236}">
                  <a16:creationId xmlns:a16="http://schemas.microsoft.com/office/drawing/2014/main" id="{E797988A-A4B1-9CF8-6764-96D82B6238D4}"/>
                </a:ext>
              </a:extLst>
            </p:cNvPr>
            <p:cNvSpPr/>
            <p:nvPr/>
          </p:nvSpPr>
          <p:spPr>
            <a:xfrm>
              <a:off x="2807581" y="5176674"/>
              <a:ext cx="9507" cy="51434"/>
            </a:xfrm>
            <a:custGeom>
              <a:avLst/>
              <a:gdLst>
                <a:gd name="connsiteX0" fmla="*/ 0 w 9507"/>
                <a:gd name="connsiteY0" fmla="*/ 0 h 51434"/>
                <a:gd name="connsiteX1" fmla="*/ 0 w 9507"/>
                <a:gd name="connsiteY1" fmla="*/ 51435 h 51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07" h="51434">
                  <a:moveTo>
                    <a:pt x="0" y="0"/>
                  </a:moveTo>
                  <a:lnTo>
                    <a:pt x="0" y="51435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3" name="TextBox 352">
              <a:extLst>
                <a:ext uri="{FF2B5EF4-FFF2-40B4-BE49-F238E27FC236}">
                  <a16:creationId xmlns:a16="http://schemas.microsoft.com/office/drawing/2014/main" id="{919B3437-106A-597F-6525-AE7A92A72FAF}"/>
                </a:ext>
              </a:extLst>
            </p:cNvPr>
            <p:cNvSpPr txBox="1"/>
            <p:nvPr/>
          </p:nvSpPr>
          <p:spPr>
            <a:xfrm rot="-2700000">
              <a:off x="768545" y="5317613"/>
              <a:ext cx="249430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F</a:t>
              </a:r>
            </a:p>
          </p:txBody>
        </p:sp>
        <p:sp>
          <p:nvSpPr>
            <p:cNvPr id="354" name="TextBox 353">
              <a:extLst>
                <a:ext uri="{FF2B5EF4-FFF2-40B4-BE49-F238E27FC236}">
                  <a16:creationId xmlns:a16="http://schemas.microsoft.com/office/drawing/2014/main" id="{94A8593C-12F7-EEE9-A7C7-4E59AA116199}"/>
                </a:ext>
              </a:extLst>
            </p:cNvPr>
            <p:cNvSpPr txBox="1"/>
            <p:nvPr/>
          </p:nvSpPr>
          <p:spPr>
            <a:xfrm rot="-2700000">
              <a:off x="803041" y="5244952"/>
              <a:ext cx="325488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SN</a:t>
              </a:r>
            </a:p>
          </p:txBody>
        </p:sp>
        <p:sp>
          <p:nvSpPr>
            <p:cNvPr id="355" name="TextBox 354">
              <a:extLst>
                <a:ext uri="{FF2B5EF4-FFF2-40B4-BE49-F238E27FC236}">
                  <a16:creationId xmlns:a16="http://schemas.microsoft.com/office/drawing/2014/main" id="{98502BB1-64D0-F16F-7E45-6AEE064DA695}"/>
                </a:ext>
              </a:extLst>
            </p:cNvPr>
            <p:cNvSpPr txBox="1"/>
            <p:nvPr/>
          </p:nvSpPr>
          <p:spPr>
            <a:xfrm rot="-2700000">
              <a:off x="931727" y="5367486"/>
              <a:ext cx="420561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MSN</a:t>
              </a:r>
            </a:p>
          </p:txBody>
        </p:sp>
        <p:sp>
          <p:nvSpPr>
            <p:cNvPr id="356" name="TextBox 355">
              <a:extLst>
                <a:ext uri="{FF2B5EF4-FFF2-40B4-BE49-F238E27FC236}">
                  <a16:creationId xmlns:a16="http://schemas.microsoft.com/office/drawing/2014/main" id="{53EF1A0D-CDF6-8F45-622C-178EC2A1B762}"/>
                </a:ext>
              </a:extLst>
            </p:cNvPr>
            <p:cNvSpPr txBox="1"/>
            <p:nvPr/>
          </p:nvSpPr>
          <p:spPr>
            <a:xfrm rot="-2700000">
              <a:off x="1118921" y="5260905"/>
              <a:ext cx="258938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D</a:t>
              </a:r>
            </a:p>
          </p:txBody>
        </p:sp>
        <p:sp>
          <p:nvSpPr>
            <p:cNvPr id="357" name="TextBox 356">
              <a:extLst>
                <a:ext uri="{FF2B5EF4-FFF2-40B4-BE49-F238E27FC236}">
                  <a16:creationId xmlns:a16="http://schemas.microsoft.com/office/drawing/2014/main" id="{3BAD9BAB-FDBE-66E6-25E4-DFE2CF8B7BEB}"/>
                </a:ext>
              </a:extLst>
            </p:cNvPr>
            <p:cNvSpPr txBox="1"/>
            <p:nvPr/>
          </p:nvSpPr>
          <p:spPr>
            <a:xfrm rot="-2700000">
              <a:off x="1174946" y="5214300"/>
              <a:ext cx="239923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1</a:t>
              </a:r>
            </a:p>
          </p:txBody>
        </p:sp>
        <p:sp>
          <p:nvSpPr>
            <p:cNvPr id="358" name="TextBox 357">
              <a:extLst>
                <a:ext uri="{FF2B5EF4-FFF2-40B4-BE49-F238E27FC236}">
                  <a16:creationId xmlns:a16="http://schemas.microsoft.com/office/drawing/2014/main" id="{87C119DF-F4CA-DC23-F31D-103C19D3C5BF}"/>
                </a:ext>
              </a:extLst>
            </p:cNvPr>
            <p:cNvSpPr txBox="1"/>
            <p:nvPr/>
          </p:nvSpPr>
          <p:spPr>
            <a:xfrm rot="-2700000">
              <a:off x="1229304" y="5367486"/>
              <a:ext cx="420561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MSN</a:t>
              </a:r>
            </a:p>
          </p:txBody>
        </p:sp>
        <p:sp>
          <p:nvSpPr>
            <p:cNvPr id="359" name="TextBox 358">
              <a:extLst>
                <a:ext uri="{FF2B5EF4-FFF2-40B4-BE49-F238E27FC236}">
                  <a16:creationId xmlns:a16="http://schemas.microsoft.com/office/drawing/2014/main" id="{C6A2DBDB-01E7-1594-6908-76546FD18F2D}"/>
                </a:ext>
              </a:extLst>
            </p:cNvPr>
            <p:cNvSpPr txBox="1"/>
            <p:nvPr/>
          </p:nvSpPr>
          <p:spPr>
            <a:xfrm rot="-2700000">
              <a:off x="1417449" y="5260905"/>
              <a:ext cx="258938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D</a:t>
              </a:r>
            </a:p>
          </p:txBody>
        </p:sp>
        <p:sp>
          <p:nvSpPr>
            <p:cNvPr id="360" name="TextBox 359">
              <a:extLst>
                <a:ext uri="{FF2B5EF4-FFF2-40B4-BE49-F238E27FC236}">
                  <a16:creationId xmlns:a16="http://schemas.microsoft.com/office/drawing/2014/main" id="{6DAB55B8-AD60-6507-27FF-2605F53748B9}"/>
                </a:ext>
              </a:extLst>
            </p:cNvPr>
            <p:cNvSpPr txBox="1"/>
            <p:nvPr/>
          </p:nvSpPr>
          <p:spPr>
            <a:xfrm rot="-2700000">
              <a:off x="1473474" y="5214300"/>
              <a:ext cx="239923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2</a:t>
              </a:r>
            </a:p>
          </p:txBody>
        </p:sp>
        <p:sp>
          <p:nvSpPr>
            <p:cNvPr id="361" name="TextBox 360">
              <a:extLst>
                <a:ext uri="{FF2B5EF4-FFF2-40B4-BE49-F238E27FC236}">
                  <a16:creationId xmlns:a16="http://schemas.microsoft.com/office/drawing/2014/main" id="{158F4CE7-B664-A1A8-6063-FA767792E1EF}"/>
                </a:ext>
              </a:extLst>
            </p:cNvPr>
            <p:cNvSpPr txBox="1"/>
            <p:nvPr/>
          </p:nvSpPr>
          <p:spPr>
            <a:xfrm rot="-2700000">
              <a:off x="1654383" y="5294039"/>
              <a:ext cx="315981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ST</a:t>
              </a:r>
            </a:p>
          </p:txBody>
        </p:sp>
        <p:sp>
          <p:nvSpPr>
            <p:cNvPr id="362" name="TextBox 361">
              <a:extLst>
                <a:ext uri="{FF2B5EF4-FFF2-40B4-BE49-F238E27FC236}">
                  <a16:creationId xmlns:a16="http://schemas.microsoft.com/office/drawing/2014/main" id="{8A5222E2-2C94-EDB1-1DE9-A83C80B287A3}"/>
                </a:ext>
              </a:extLst>
            </p:cNvPr>
            <p:cNvSpPr txBox="1"/>
            <p:nvPr/>
          </p:nvSpPr>
          <p:spPr>
            <a:xfrm rot="-2700000">
              <a:off x="1756858" y="5219947"/>
              <a:ext cx="258938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N</a:t>
              </a:r>
            </a:p>
          </p:txBody>
        </p:sp>
        <p:sp>
          <p:nvSpPr>
            <p:cNvPr id="363" name="TextBox 362">
              <a:extLst>
                <a:ext uri="{FF2B5EF4-FFF2-40B4-BE49-F238E27FC236}">
                  <a16:creationId xmlns:a16="http://schemas.microsoft.com/office/drawing/2014/main" id="{191809B7-4815-839A-6C36-59C7582BB109}"/>
                </a:ext>
              </a:extLst>
            </p:cNvPr>
            <p:cNvSpPr txBox="1"/>
            <p:nvPr/>
          </p:nvSpPr>
          <p:spPr>
            <a:xfrm rot="-2700000">
              <a:off x="1739371" y="5521312"/>
              <a:ext cx="287459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Pr</a:t>
              </a:r>
            </a:p>
          </p:txBody>
        </p:sp>
        <p:sp>
          <p:nvSpPr>
            <p:cNvPr id="364" name="TextBox 363">
              <a:extLst>
                <a:ext uri="{FF2B5EF4-FFF2-40B4-BE49-F238E27FC236}">
                  <a16:creationId xmlns:a16="http://schemas.microsoft.com/office/drawing/2014/main" id="{2D46DE58-76D4-18B7-9050-F42124AF74A4}"/>
                </a:ext>
              </a:extLst>
            </p:cNvPr>
            <p:cNvSpPr txBox="1"/>
            <p:nvPr/>
          </p:nvSpPr>
          <p:spPr>
            <a:xfrm rot="-2700000">
              <a:off x="1822900" y="5456678"/>
              <a:ext cx="249430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o</a:t>
              </a:r>
            </a:p>
          </p:txBody>
        </p:sp>
        <p:sp>
          <p:nvSpPr>
            <p:cNvPr id="365" name="TextBox 364">
              <a:extLst>
                <a:ext uri="{FF2B5EF4-FFF2-40B4-BE49-F238E27FC236}">
                  <a16:creationId xmlns:a16="http://schemas.microsoft.com/office/drawing/2014/main" id="{A0713027-A2DF-E086-127E-09285BD8A613}"/>
                </a:ext>
              </a:extLst>
            </p:cNvPr>
            <p:cNvSpPr txBox="1"/>
            <p:nvPr/>
          </p:nvSpPr>
          <p:spPr>
            <a:xfrm rot="-2700000">
              <a:off x="1862015" y="5398440"/>
              <a:ext cx="287459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to</a:t>
              </a:r>
            </a:p>
          </p:txBody>
        </p:sp>
        <p:sp>
          <p:nvSpPr>
            <p:cNvPr id="366" name="TextBox 365">
              <a:extLst>
                <a:ext uri="{FF2B5EF4-FFF2-40B4-BE49-F238E27FC236}">
                  <a16:creationId xmlns:a16="http://schemas.microsoft.com/office/drawing/2014/main" id="{174DBE53-12EE-D9FE-F7CE-96E2410C2BEB}"/>
                </a:ext>
              </a:extLst>
            </p:cNvPr>
            <p:cNvSpPr txBox="1"/>
            <p:nvPr/>
          </p:nvSpPr>
          <p:spPr>
            <a:xfrm rot="-2700000">
              <a:off x="1933761" y="5332275"/>
              <a:ext cx="277952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ty</a:t>
              </a:r>
            </a:p>
          </p:txBody>
        </p:sp>
        <p:sp>
          <p:nvSpPr>
            <p:cNvPr id="367" name="TextBox 366">
              <a:extLst>
                <a:ext uri="{FF2B5EF4-FFF2-40B4-BE49-F238E27FC236}">
                  <a16:creationId xmlns:a16="http://schemas.microsoft.com/office/drawing/2014/main" id="{B383A2E3-1E92-5625-0942-088210DA5F22}"/>
                </a:ext>
              </a:extLst>
            </p:cNvPr>
            <p:cNvSpPr txBox="1"/>
            <p:nvPr/>
          </p:nvSpPr>
          <p:spPr>
            <a:xfrm rot="-2700000">
              <a:off x="2003538" y="5276655"/>
              <a:ext cx="249430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p</a:t>
              </a:r>
            </a:p>
          </p:txBody>
        </p:sp>
        <p:sp>
          <p:nvSpPr>
            <p:cNvPr id="368" name="TextBox 367">
              <a:extLst>
                <a:ext uri="{FF2B5EF4-FFF2-40B4-BE49-F238E27FC236}">
                  <a16:creationId xmlns:a16="http://schemas.microsoft.com/office/drawing/2014/main" id="{B65BD886-0EBB-4015-A120-BA69C9D10C70}"/>
                </a:ext>
              </a:extLst>
            </p:cNvPr>
            <p:cNvSpPr txBox="1"/>
            <p:nvPr/>
          </p:nvSpPr>
          <p:spPr>
            <a:xfrm rot="-2700000">
              <a:off x="2053791" y="5244405"/>
              <a:ext cx="211401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i</a:t>
              </a:r>
            </a:p>
          </p:txBody>
        </p:sp>
        <p:sp>
          <p:nvSpPr>
            <p:cNvPr id="369" name="TextBox 368">
              <a:extLst>
                <a:ext uri="{FF2B5EF4-FFF2-40B4-BE49-F238E27FC236}">
                  <a16:creationId xmlns:a16="http://schemas.microsoft.com/office/drawing/2014/main" id="{324BC8B9-2570-130B-34E8-B71A526B43B6}"/>
                </a:ext>
              </a:extLst>
            </p:cNvPr>
            <p:cNvSpPr txBox="1"/>
            <p:nvPr/>
          </p:nvSpPr>
          <p:spPr>
            <a:xfrm rot="-2700000">
              <a:off x="2069580" y="5214300"/>
              <a:ext cx="239923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c</a:t>
              </a:r>
            </a:p>
          </p:txBody>
        </p:sp>
        <p:sp>
          <p:nvSpPr>
            <p:cNvPr id="370" name="TextBox 369">
              <a:extLst>
                <a:ext uri="{FF2B5EF4-FFF2-40B4-BE49-F238E27FC236}">
                  <a16:creationId xmlns:a16="http://schemas.microsoft.com/office/drawing/2014/main" id="{59944677-5A4A-7569-67A9-5C55756B4649}"/>
                </a:ext>
              </a:extLst>
            </p:cNvPr>
            <p:cNvSpPr txBox="1"/>
            <p:nvPr/>
          </p:nvSpPr>
          <p:spPr>
            <a:xfrm rot="-2700000">
              <a:off x="1911750" y="5403857"/>
              <a:ext cx="772330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Arkypallidal</a:t>
              </a:r>
            </a:p>
          </p:txBody>
        </p:sp>
        <p:sp>
          <p:nvSpPr>
            <p:cNvPr id="371" name="TextBox 370">
              <a:extLst>
                <a:ext uri="{FF2B5EF4-FFF2-40B4-BE49-F238E27FC236}">
                  <a16:creationId xmlns:a16="http://schemas.microsoft.com/office/drawing/2014/main" id="{A7DF2C86-6609-81DC-95C0-F1597D8E028C}"/>
                </a:ext>
              </a:extLst>
            </p:cNvPr>
            <p:cNvSpPr txBox="1"/>
            <p:nvPr/>
          </p:nvSpPr>
          <p:spPr>
            <a:xfrm rot="-2700000">
              <a:off x="2562835" y="5274479"/>
              <a:ext cx="325488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SN</a:t>
              </a:r>
            </a:p>
          </p:txBody>
        </p:sp>
        <p:sp>
          <p:nvSpPr>
            <p:cNvPr id="372" name="TextBox 371">
              <a:extLst>
                <a:ext uri="{FF2B5EF4-FFF2-40B4-BE49-F238E27FC236}">
                  <a16:creationId xmlns:a16="http://schemas.microsoft.com/office/drawing/2014/main" id="{CCFB7771-2F41-FA43-B7E7-5CF8FB7347C3}"/>
                </a:ext>
              </a:extLst>
            </p:cNvPr>
            <p:cNvSpPr txBox="1"/>
            <p:nvPr/>
          </p:nvSpPr>
          <p:spPr>
            <a:xfrm rot="-2700000">
              <a:off x="2680829" y="5208653"/>
              <a:ext cx="220909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r</a:t>
              </a:r>
            </a:p>
          </p:txBody>
        </p:sp>
        <p:sp>
          <p:nvSpPr>
            <p:cNvPr id="373" name="자유형 372">
              <a:extLst>
                <a:ext uri="{FF2B5EF4-FFF2-40B4-BE49-F238E27FC236}">
                  <a16:creationId xmlns:a16="http://schemas.microsoft.com/office/drawing/2014/main" id="{655B6A9F-A93B-D0FE-79CE-565C219BB719}"/>
                </a:ext>
              </a:extLst>
            </p:cNvPr>
            <p:cNvSpPr/>
            <p:nvPr/>
          </p:nvSpPr>
          <p:spPr>
            <a:xfrm>
              <a:off x="889966" y="3807931"/>
              <a:ext cx="9507" cy="1368742"/>
            </a:xfrm>
            <a:custGeom>
              <a:avLst/>
              <a:gdLst>
                <a:gd name="connsiteX0" fmla="*/ 0 w 9507"/>
                <a:gd name="connsiteY0" fmla="*/ 1368743 h 1368742"/>
                <a:gd name="connsiteX1" fmla="*/ 0 w 9507"/>
                <a:gd name="connsiteY1" fmla="*/ 0 h 136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07" h="1368742">
                  <a:moveTo>
                    <a:pt x="0" y="1368743"/>
                  </a:moveTo>
                  <a:lnTo>
                    <a:pt x="0" y="0"/>
                  </a:lnTo>
                </a:path>
              </a:pathLst>
            </a:custGeom>
            <a:noFill/>
            <a:ln w="13298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4" name="자유형 373">
              <a:extLst>
                <a:ext uri="{FF2B5EF4-FFF2-40B4-BE49-F238E27FC236}">
                  <a16:creationId xmlns:a16="http://schemas.microsoft.com/office/drawing/2014/main" id="{F4A14397-8578-CB6A-ADDE-B8A5B550B47E}"/>
                </a:ext>
              </a:extLst>
            </p:cNvPr>
            <p:cNvSpPr/>
            <p:nvPr/>
          </p:nvSpPr>
          <p:spPr>
            <a:xfrm>
              <a:off x="839578" y="5176674"/>
              <a:ext cx="51339" cy="9525"/>
            </a:xfrm>
            <a:custGeom>
              <a:avLst/>
              <a:gdLst>
                <a:gd name="connsiteX0" fmla="*/ 0 w 51339"/>
                <a:gd name="connsiteY0" fmla="*/ 0 h 9525"/>
                <a:gd name="connsiteX1" fmla="*/ 51339 w 5133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1339" h="9525">
                  <a:moveTo>
                    <a:pt x="0" y="0"/>
                  </a:moveTo>
                  <a:lnTo>
                    <a:pt x="51339" y="0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5" name="자유형 374">
              <a:extLst>
                <a:ext uri="{FF2B5EF4-FFF2-40B4-BE49-F238E27FC236}">
                  <a16:creationId xmlns:a16="http://schemas.microsoft.com/office/drawing/2014/main" id="{FC7AF5DA-3132-6965-236B-F7CE503691E9}"/>
                </a:ext>
              </a:extLst>
            </p:cNvPr>
            <p:cNvSpPr/>
            <p:nvPr/>
          </p:nvSpPr>
          <p:spPr>
            <a:xfrm>
              <a:off x="839578" y="4834727"/>
              <a:ext cx="51339" cy="9525"/>
            </a:xfrm>
            <a:custGeom>
              <a:avLst/>
              <a:gdLst>
                <a:gd name="connsiteX0" fmla="*/ 0 w 51339"/>
                <a:gd name="connsiteY0" fmla="*/ 0 h 9525"/>
                <a:gd name="connsiteX1" fmla="*/ 51339 w 5133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1339" h="9525">
                  <a:moveTo>
                    <a:pt x="0" y="0"/>
                  </a:moveTo>
                  <a:lnTo>
                    <a:pt x="51339" y="0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6" name="자유형 375">
              <a:extLst>
                <a:ext uri="{FF2B5EF4-FFF2-40B4-BE49-F238E27FC236}">
                  <a16:creationId xmlns:a16="http://schemas.microsoft.com/office/drawing/2014/main" id="{A8B951E3-5121-83B1-2627-7FB6CD37AE0F}"/>
                </a:ext>
              </a:extLst>
            </p:cNvPr>
            <p:cNvSpPr/>
            <p:nvPr/>
          </p:nvSpPr>
          <p:spPr>
            <a:xfrm>
              <a:off x="839578" y="4492779"/>
              <a:ext cx="51339" cy="9525"/>
            </a:xfrm>
            <a:custGeom>
              <a:avLst/>
              <a:gdLst>
                <a:gd name="connsiteX0" fmla="*/ 0 w 51339"/>
                <a:gd name="connsiteY0" fmla="*/ 0 h 9525"/>
                <a:gd name="connsiteX1" fmla="*/ 51339 w 5133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1339" h="9525">
                  <a:moveTo>
                    <a:pt x="0" y="0"/>
                  </a:moveTo>
                  <a:lnTo>
                    <a:pt x="51339" y="0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7" name="자유형 376">
              <a:extLst>
                <a:ext uri="{FF2B5EF4-FFF2-40B4-BE49-F238E27FC236}">
                  <a16:creationId xmlns:a16="http://schemas.microsoft.com/office/drawing/2014/main" id="{002824D4-C082-00E8-8CF4-716499E3B3FB}"/>
                </a:ext>
              </a:extLst>
            </p:cNvPr>
            <p:cNvSpPr/>
            <p:nvPr/>
          </p:nvSpPr>
          <p:spPr>
            <a:xfrm>
              <a:off x="839578" y="4150832"/>
              <a:ext cx="51339" cy="9525"/>
            </a:xfrm>
            <a:custGeom>
              <a:avLst/>
              <a:gdLst>
                <a:gd name="connsiteX0" fmla="*/ 0 w 51339"/>
                <a:gd name="connsiteY0" fmla="*/ 0 h 9525"/>
                <a:gd name="connsiteX1" fmla="*/ 51339 w 5133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1339" h="9525">
                  <a:moveTo>
                    <a:pt x="0" y="0"/>
                  </a:moveTo>
                  <a:lnTo>
                    <a:pt x="51339" y="0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8" name="자유형 377">
              <a:extLst>
                <a:ext uri="{FF2B5EF4-FFF2-40B4-BE49-F238E27FC236}">
                  <a16:creationId xmlns:a16="http://schemas.microsoft.com/office/drawing/2014/main" id="{3AA89724-6F97-A15B-92B9-384BED20B0A9}"/>
                </a:ext>
              </a:extLst>
            </p:cNvPr>
            <p:cNvSpPr/>
            <p:nvPr/>
          </p:nvSpPr>
          <p:spPr>
            <a:xfrm>
              <a:off x="839578" y="3807931"/>
              <a:ext cx="51339" cy="9525"/>
            </a:xfrm>
            <a:custGeom>
              <a:avLst/>
              <a:gdLst>
                <a:gd name="connsiteX0" fmla="*/ 0 w 51339"/>
                <a:gd name="connsiteY0" fmla="*/ 0 h 9525"/>
                <a:gd name="connsiteX1" fmla="*/ 51339 w 5133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1339" h="9525">
                  <a:moveTo>
                    <a:pt x="0" y="0"/>
                  </a:moveTo>
                  <a:lnTo>
                    <a:pt x="51339" y="0"/>
                  </a:lnTo>
                </a:path>
              </a:pathLst>
            </a:custGeom>
            <a:noFill/>
            <a:ln w="13298" cap="sq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2CB4A3DE-8BAB-8DF8-6E99-21ACD6F1BD6D}"/>
                </a:ext>
              </a:extLst>
            </p:cNvPr>
            <p:cNvSpPr txBox="1"/>
            <p:nvPr/>
          </p:nvSpPr>
          <p:spPr>
            <a:xfrm>
              <a:off x="662572" y="5072852"/>
              <a:ext cx="239923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0</a:t>
              </a:r>
            </a:p>
          </p:txBody>
        </p:sp>
        <p:sp>
          <p:nvSpPr>
            <p:cNvPr id="380" name="TextBox 379">
              <a:extLst>
                <a:ext uri="{FF2B5EF4-FFF2-40B4-BE49-F238E27FC236}">
                  <a16:creationId xmlns:a16="http://schemas.microsoft.com/office/drawing/2014/main" id="{DC64C2B5-FEF6-A129-3B68-75D3F024880D}"/>
                </a:ext>
              </a:extLst>
            </p:cNvPr>
            <p:cNvSpPr txBox="1"/>
            <p:nvPr/>
          </p:nvSpPr>
          <p:spPr>
            <a:xfrm>
              <a:off x="604578" y="4729952"/>
              <a:ext cx="296967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10</a:t>
              </a:r>
            </a:p>
          </p:txBody>
        </p:sp>
        <p:sp>
          <p:nvSpPr>
            <p:cNvPr id="381" name="TextBox 380">
              <a:extLst>
                <a:ext uri="{FF2B5EF4-FFF2-40B4-BE49-F238E27FC236}">
                  <a16:creationId xmlns:a16="http://schemas.microsoft.com/office/drawing/2014/main" id="{E58EF270-0C18-8EDB-2CFB-89162C6E9140}"/>
                </a:ext>
              </a:extLst>
            </p:cNvPr>
            <p:cNvSpPr txBox="1"/>
            <p:nvPr/>
          </p:nvSpPr>
          <p:spPr>
            <a:xfrm>
              <a:off x="604578" y="4388004"/>
              <a:ext cx="296967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20</a:t>
              </a:r>
            </a:p>
          </p:txBody>
        </p:sp>
        <p:sp>
          <p:nvSpPr>
            <p:cNvPr id="382" name="TextBox 381">
              <a:extLst>
                <a:ext uri="{FF2B5EF4-FFF2-40B4-BE49-F238E27FC236}">
                  <a16:creationId xmlns:a16="http://schemas.microsoft.com/office/drawing/2014/main" id="{2E53E140-BE87-26FD-32FD-72AD0578E5EC}"/>
                </a:ext>
              </a:extLst>
            </p:cNvPr>
            <p:cNvSpPr txBox="1"/>
            <p:nvPr/>
          </p:nvSpPr>
          <p:spPr>
            <a:xfrm>
              <a:off x="604578" y="4046057"/>
              <a:ext cx="296967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30</a:t>
              </a:r>
            </a:p>
          </p:txBody>
        </p:sp>
        <p:sp>
          <p:nvSpPr>
            <p:cNvPr id="383" name="TextBox 382">
              <a:extLst>
                <a:ext uri="{FF2B5EF4-FFF2-40B4-BE49-F238E27FC236}">
                  <a16:creationId xmlns:a16="http://schemas.microsoft.com/office/drawing/2014/main" id="{F39E4747-960A-6B41-1F84-14C65F427132}"/>
                </a:ext>
              </a:extLst>
            </p:cNvPr>
            <p:cNvSpPr txBox="1"/>
            <p:nvPr/>
          </p:nvSpPr>
          <p:spPr>
            <a:xfrm>
              <a:off x="604578" y="3704109"/>
              <a:ext cx="296967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825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40</a:t>
              </a:r>
            </a:p>
          </p:txBody>
        </p:sp>
        <p:sp>
          <p:nvSpPr>
            <p:cNvPr id="384" name="자유형 383">
              <a:extLst>
                <a:ext uri="{FF2B5EF4-FFF2-40B4-BE49-F238E27FC236}">
                  <a16:creationId xmlns:a16="http://schemas.microsoft.com/office/drawing/2014/main" id="{6B340CE0-EF82-D2A4-0330-098B642F247A}"/>
                </a:ext>
              </a:extLst>
            </p:cNvPr>
            <p:cNvSpPr/>
            <p:nvPr/>
          </p:nvSpPr>
          <p:spPr>
            <a:xfrm>
              <a:off x="945108" y="4780434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5" name="자유형 384">
              <a:extLst>
                <a:ext uri="{FF2B5EF4-FFF2-40B4-BE49-F238E27FC236}">
                  <a16:creationId xmlns:a16="http://schemas.microsoft.com/office/drawing/2014/main" id="{C2DD0E31-884B-717A-69C5-10E889179F39}"/>
                </a:ext>
              </a:extLst>
            </p:cNvPr>
            <p:cNvSpPr/>
            <p:nvPr/>
          </p:nvSpPr>
          <p:spPr>
            <a:xfrm>
              <a:off x="945108" y="4746144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6" name="자유형 385">
              <a:extLst>
                <a:ext uri="{FF2B5EF4-FFF2-40B4-BE49-F238E27FC236}">
                  <a16:creationId xmlns:a16="http://schemas.microsoft.com/office/drawing/2014/main" id="{F1347EA1-927E-824E-EADA-D053ED07811A}"/>
                </a:ext>
              </a:extLst>
            </p:cNvPr>
            <p:cNvSpPr/>
            <p:nvPr/>
          </p:nvSpPr>
          <p:spPr>
            <a:xfrm>
              <a:off x="945108" y="4780434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7" name="자유형 386">
              <a:extLst>
                <a:ext uri="{FF2B5EF4-FFF2-40B4-BE49-F238E27FC236}">
                  <a16:creationId xmlns:a16="http://schemas.microsoft.com/office/drawing/2014/main" id="{8DCFB6BD-EC5C-D4D5-FAD7-AFD771507570}"/>
                </a:ext>
              </a:extLst>
            </p:cNvPr>
            <p:cNvSpPr/>
            <p:nvPr/>
          </p:nvSpPr>
          <p:spPr>
            <a:xfrm>
              <a:off x="1242686" y="5150004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8" name="자유형 387">
              <a:extLst>
                <a:ext uri="{FF2B5EF4-FFF2-40B4-BE49-F238E27FC236}">
                  <a16:creationId xmlns:a16="http://schemas.microsoft.com/office/drawing/2014/main" id="{933CF6AF-9B9D-16C5-8E78-3F7254E840A4}"/>
                </a:ext>
              </a:extLst>
            </p:cNvPr>
            <p:cNvSpPr/>
            <p:nvPr/>
          </p:nvSpPr>
          <p:spPr>
            <a:xfrm>
              <a:off x="1242686" y="5153814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9" name="자유형 388">
              <a:extLst>
                <a:ext uri="{FF2B5EF4-FFF2-40B4-BE49-F238E27FC236}">
                  <a16:creationId xmlns:a16="http://schemas.microsoft.com/office/drawing/2014/main" id="{E3F634D4-078A-693E-8D6B-EFEA116A52FB}"/>
                </a:ext>
              </a:extLst>
            </p:cNvPr>
            <p:cNvSpPr/>
            <p:nvPr/>
          </p:nvSpPr>
          <p:spPr>
            <a:xfrm>
              <a:off x="1242686" y="5156671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0" name="자유형 389">
              <a:extLst>
                <a:ext uri="{FF2B5EF4-FFF2-40B4-BE49-F238E27FC236}">
                  <a16:creationId xmlns:a16="http://schemas.microsoft.com/office/drawing/2014/main" id="{980C4678-7ADE-1009-9F15-33C01D92E764}"/>
                </a:ext>
              </a:extLst>
            </p:cNvPr>
            <p:cNvSpPr/>
            <p:nvPr/>
          </p:nvSpPr>
          <p:spPr>
            <a:xfrm>
              <a:off x="1541214" y="5151909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1" name="자유형 390">
              <a:extLst>
                <a:ext uri="{FF2B5EF4-FFF2-40B4-BE49-F238E27FC236}">
                  <a16:creationId xmlns:a16="http://schemas.microsoft.com/office/drawing/2014/main" id="{FB1D29F4-EF4D-D37A-1C99-843B445E1885}"/>
                </a:ext>
              </a:extLst>
            </p:cNvPr>
            <p:cNvSpPr/>
            <p:nvPr/>
          </p:nvSpPr>
          <p:spPr>
            <a:xfrm>
              <a:off x="1541214" y="5153814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2" name="자유형 391">
              <a:extLst>
                <a:ext uri="{FF2B5EF4-FFF2-40B4-BE49-F238E27FC236}">
                  <a16:creationId xmlns:a16="http://schemas.microsoft.com/office/drawing/2014/main" id="{37D31431-0B6A-8C03-637F-8429FF0BA7DA}"/>
                </a:ext>
              </a:extLst>
            </p:cNvPr>
            <p:cNvSpPr/>
            <p:nvPr/>
          </p:nvSpPr>
          <p:spPr>
            <a:xfrm>
              <a:off x="1541214" y="5153814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3" name="자유형 392">
              <a:extLst>
                <a:ext uri="{FF2B5EF4-FFF2-40B4-BE49-F238E27FC236}">
                  <a16:creationId xmlns:a16="http://schemas.microsoft.com/office/drawing/2014/main" id="{E9ADE8D7-591E-CA7A-AA45-A7CCC25AEBAF}"/>
                </a:ext>
              </a:extLst>
            </p:cNvPr>
            <p:cNvSpPr/>
            <p:nvPr/>
          </p:nvSpPr>
          <p:spPr>
            <a:xfrm>
              <a:off x="1838791" y="4780434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4" name="자유형 393">
              <a:extLst>
                <a:ext uri="{FF2B5EF4-FFF2-40B4-BE49-F238E27FC236}">
                  <a16:creationId xmlns:a16="http://schemas.microsoft.com/office/drawing/2014/main" id="{471A17B2-7552-FC59-4119-E10C2411C2E6}"/>
                </a:ext>
              </a:extLst>
            </p:cNvPr>
            <p:cNvSpPr/>
            <p:nvPr/>
          </p:nvSpPr>
          <p:spPr>
            <a:xfrm>
              <a:off x="1838791" y="4746144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5" name="자유형 394">
              <a:extLst>
                <a:ext uri="{FF2B5EF4-FFF2-40B4-BE49-F238E27FC236}">
                  <a16:creationId xmlns:a16="http://schemas.microsoft.com/office/drawing/2014/main" id="{C3A1601F-3714-642F-D15A-33FFD245C270}"/>
                </a:ext>
              </a:extLst>
            </p:cNvPr>
            <p:cNvSpPr/>
            <p:nvPr/>
          </p:nvSpPr>
          <p:spPr>
            <a:xfrm>
              <a:off x="1838791" y="4780434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6" name="자유형 395">
              <a:extLst>
                <a:ext uri="{FF2B5EF4-FFF2-40B4-BE49-F238E27FC236}">
                  <a16:creationId xmlns:a16="http://schemas.microsoft.com/office/drawing/2014/main" id="{EAAB84B2-9FE2-AB96-8A2E-451107853219}"/>
                </a:ext>
              </a:extLst>
            </p:cNvPr>
            <p:cNvSpPr/>
            <p:nvPr/>
          </p:nvSpPr>
          <p:spPr>
            <a:xfrm>
              <a:off x="2136368" y="4917594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7" name="자유형 396">
              <a:extLst>
                <a:ext uri="{FF2B5EF4-FFF2-40B4-BE49-F238E27FC236}">
                  <a16:creationId xmlns:a16="http://schemas.microsoft.com/office/drawing/2014/main" id="{B8E8F804-9DF9-987C-B7A4-C85702925F9A}"/>
                </a:ext>
              </a:extLst>
            </p:cNvPr>
            <p:cNvSpPr/>
            <p:nvPr/>
          </p:nvSpPr>
          <p:spPr>
            <a:xfrm>
              <a:off x="2136368" y="4917594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8" name="자유형 397">
              <a:extLst>
                <a:ext uri="{FF2B5EF4-FFF2-40B4-BE49-F238E27FC236}">
                  <a16:creationId xmlns:a16="http://schemas.microsoft.com/office/drawing/2014/main" id="{A54F5928-B717-3593-6955-8C02F7E73882}"/>
                </a:ext>
              </a:extLst>
            </p:cNvPr>
            <p:cNvSpPr/>
            <p:nvPr/>
          </p:nvSpPr>
          <p:spPr>
            <a:xfrm>
              <a:off x="2136368" y="4849014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9" name="자유형 398">
              <a:extLst>
                <a:ext uri="{FF2B5EF4-FFF2-40B4-BE49-F238E27FC236}">
                  <a16:creationId xmlns:a16="http://schemas.microsoft.com/office/drawing/2014/main" id="{A79989B1-FE90-1F23-611F-7D2CDBD290D5}"/>
                </a:ext>
              </a:extLst>
            </p:cNvPr>
            <p:cNvSpPr/>
            <p:nvPr/>
          </p:nvSpPr>
          <p:spPr>
            <a:xfrm>
              <a:off x="2434896" y="4541356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0" name="자유형 399">
              <a:extLst>
                <a:ext uri="{FF2B5EF4-FFF2-40B4-BE49-F238E27FC236}">
                  <a16:creationId xmlns:a16="http://schemas.microsoft.com/office/drawing/2014/main" id="{5829BC74-8DE2-EDAC-2715-CEA6D5717A10}"/>
                </a:ext>
              </a:extLst>
            </p:cNvPr>
            <p:cNvSpPr/>
            <p:nvPr/>
          </p:nvSpPr>
          <p:spPr>
            <a:xfrm>
              <a:off x="2434896" y="4574694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1" name="자유형 400">
              <a:extLst>
                <a:ext uri="{FF2B5EF4-FFF2-40B4-BE49-F238E27FC236}">
                  <a16:creationId xmlns:a16="http://schemas.microsoft.com/office/drawing/2014/main" id="{8AD8403E-FEE5-964B-4D59-F9BBB20B78B5}"/>
                </a:ext>
              </a:extLst>
            </p:cNvPr>
            <p:cNvSpPr/>
            <p:nvPr/>
          </p:nvSpPr>
          <p:spPr>
            <a:xfrm>
              <a:off x="2434896" y="4507067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2" name="자유형 401">
              <a:extLst>
                <a:ext uri="{FF2B5EF4-FFF2-40B4-BE49-F238E27FC236}">
                  <a16:creationId xmlns:a16="http://schemas.microsoft.com/office/drawing/2014/main" id="{EFFA1C72-A0F1-AA74-7DCD-CC3FA0D573EF}"/>
                </a:ext>
              </a:extLst>
            </p:cNvPr>
            <p:cNvSpPr/>
            <p:nvPr/>
          </p:nvSpPr>
          <p:spPr>
            <a:xfrm>
              <a:off x="2733424" y="4062249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3" name="자유형 402">
              <a:extLst>
                <a:ext uri="{FF2B5EF4-FFF2-40B4-BE49-F238E27FC236}">
                  <a16:creationId xmlns:a16="http://schemas.microsoft.com/office/drawing/2014/main" id="{DC3C5B0D-304B-0B21-D2D7-B30031DF1D7D}"/>
                </a:ext>
              </a:extLst>
            </p:cNvPr>
            <p:cNvSpPr/>
            <p:nvPr/>
          </p:nvSpPr>
          <p:spPr>
            <a:xfrm>
              <a:off x="2733424" y="3959379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4" name="자유형 403">
              <a:extLst>
                <a:ext uri="{FF2B5EF4-FFF2-40B4-BE49-F238E27FC236}">
                  <a16:creationId xmlns:a16="http://schemas.microsoft.com/office/drawing/2014/main" id="{1040BB79-49D3-7380-50A2-20F03F3457DC}"/>
                </a:ext>
              </a:extLst>
            </p:cNvPr>
            <p:cNvSpPr/>
            <p:nvPr/>
          </p:nvSpPr>
          <p:spPr>
            <a:xfrm>
              <a:off x="2733424" y="4096539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405" name="그래픽 342">
              <a:extLst>
                <a:ext uri="{FF2B5EF4-FFF2-40B4-BE49-F238E27FC236}">
                  <a16:creationId xmlns:a16="http://schemas.microsoft.com/office/drawing/2014/main" id="{16299AE7-F675-65C6-A9B9-0B26652DF563}"/>
                </a:ext>
              </a:extLst>
            </p:cNvPr>
            <p:cNvGrpSpPr/>
            <p:nvPr/>
          </p:nvGrpSpPr>
          <p:grpSpPr>
            <a:xfrm>
              <a:off x="965074" y="3979381"/>
              <a:ext cx="1899551" cy="1197292"/>
              <a:chOff x="965074" y="3979381"/>
              <a:chExt cx="1899551" cy="1197292"/>
            </a:xfrm>
            <a:noFill/>
          </p:grpSpPr>
          <p:sp>
            <p:nvSpPr>
              <p:cNvPr id="406" name="자유형 405">
                <a:extLst>
                  <a:ext uri="{FF2B5EF4-FFF2-40B4-BE49-F238E27FC236}">
                    <a16:creationId xmlns:a16="http://schemas.microsoft.com/office/drawing/2014/main" id="{4A1BA203-25D1-55B0-AB25-88B3D3189986}"/>
                  </a:ext>
                </a:extLst>
              </p:cNvPr>
              <p:cNvSpPr/>
              <p:nvPr/>
            </p:nvSpPr>
            <p:spPr>
              <a:xfrm>
                <a:off x="965074" y="4424199"/>
                <a:ext cx="111234" cy="376237"/>
              </a:xfrm>
              <a:custGeom>
                <a:avLst/>
                <a:gdLst>
                  <a:gd name="connsiteX0" fmla="*/ 111235 w 111234"/>
                  <a:gd name="connsiteY0" fmla="*/ 0 h 376237"/>
                  <a:gd name="connsiteX1" fmla="*/ 0 w 111234"/>
                  <a:gd name="connsiteY1" fmla="*/ 376238 h 376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376237">
                    <a:moveTo>
                      <a:pt x="111235" y="0"/>
                    </a:moveTo>
                    <a:lnTo>
                      <a:pt x="0" y="376238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7" name="자유형 406">
                <a:extLst>
                  <a:ext uri="{FF2B5EF4-FFF2-40B4-BE49-F238E27FC236}">
                    <a16:creationId xmlns:a16="http://schemas.microsoft.com/office/drawing/2014/main" id="{C06E9EF2-88F9-F0CC-0A4D-CDC9358860ED}"/>
                  </a:ext>
                </a:extLst>
              </p:cNvPr>
              <p:cNvSpPr/>
              <p:nvPr/>
            </p:nvSpPr>
            <p:spPr>
              <a:xfrm>
                <a:off x="965074" y="4458489"/>
                <a:ext cx="111234" cy="307657"/>
              </a:xfrm>
              <a:custGeom>
                <a:avLst/>
                <a:gdLst>
                  <a:gd name="connsiteX0" fmla="*/ 111235 w 111234"/>
                  <a:gd name="connsiteY0" fmla="*/ 0 h 307657"/>
                  <a:gd name="connsiteX1" fmla="*/ 0 w 111234"/>
                  <a:gd name="connsiteY1" fmla="*/ 307657 h 30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307657">
                    <a:moveTo>
                      <a:pt x="111235" y="0"/>
                    </a:moveTo>
                    <a:lnTo>
                      <a:pt x="0" y="307657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8" name="자유형 407">
                <a:extLst>
                  <a:ext uri="{FF2B5EF4-FFF2-40B4-BE49-F238E27FC236}">
                    <a16:creationId xmlns:a16="http://schemas.microsoft.com/office/drawing/2014/main" id="{B6EDE0D2-F06C-BB86-8379-A9A6FD4791C5}"/>
                  </a:ext>
                </a:extLst>
              </p:cNvPr>
              <p:cNvSpPr/>
              <p:nvPr/>
            </p:nvSpPr>
            <p:spPr>
              <a:xfrm>
                <a:off x="965074" y="4389909"/>
                <a:ext cx="111234" cy="410527"/>
              </a:xfrm>
              <a:custGeom>
                <a:avLst/>
                <a:gdLst>
                  <a:gd name="connsiteX0" fmla="*/ 111235 w 111234"/>
                  <a:gd name="connsiteY0" fmla="*/ 0 h 410527"/>
                  <a:gd name="connsiteX1" fmla="*/ 0 w 111234"/>
                  <a:gd name="connsiteY1" fmla="*/ 410528 h 410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410527">
                    <a:moveTo>
                      <a:pt x="111235" y="0"/>
                    </a:moveTo>
                    <a:lnTo>
                      <a:pt x="0" y="410528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9" name="자유형 408">
                <a:extLst>
                  <a:ext uri="{FF2B5EF4-FFF2-40B4-BE49-F238E27FC236}">
                    <a16:creationId xmlns:a16="http://schemas.microsoft.com/office/drawing/2014/main" id="{41E25D1D-B6C0-D2A8-0E0A-5D90A1FA3C00}"/>
                  </a:ext>
                </a:extLst>
              </p:cNvPr>
              <p:cNvSpPr/>
              <p:nvPr/>
            </p:nvSpPr>
            <p:spPr>
              <a:xfrm>
                <a:off x="1262651" y="5163339"/>
                <a:ext cx="111234" cy="6667"/>
              </a:xfrm>
              <a:custGeom>
                <a:avLst/>
                <a:gdLst>
                  <a:gd name="connsiteX0" fmla="*/ 111235 w 111234"/>
                  <a:gd name="connsiteY0" fmla="*/ 0 h 6667"/>
                  <a:gd name="connsiteX1" fmla="*/ 0 w 111234"/>
                  <a:gd name="connsiteY1" fmla="*/ 6667 h 6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6667">
                    <a:moveTo>
                      <a:pt x="111235" y="0"/>
                    </a:moveTo>
                    <a:lnTo>
                      <a:pt x="0" y="6667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0" name="자유형 409">
                <a:extLst>
                  <a:ext uri="{FF2B5EF4-FFF2-40B4-BE49-F238E27FC236}">
                    <a16:creationId xmlns:a16="http://schemas.microsoft.com/office/drawing/2014/main" id="{E620CFF8-08EA-FD73-8B0B-AF6C020AA3E9}"/>
                  </a:ext>
                </a:extLst>
              </p:cNvPr>
              <p:cNvSpPr/>
              <p:nvPr/>
            </p:nvSpPr>
            <p:spPr>
              <a:xfrm>
                <a:off x="1262651" y="5159529"/>
                <a:ext cx="111234" cy="13335"/>
              </a:xfrm>
              <a:custGeom>
                <a:avLst/>
                <a:gdLst>
                  <a:gd name="connsiteX0" fmla="*/ 111235 w 111234"/>
                  <a:gd name="connsiteY0" fmla="*/ 0 h 13335"/>
                  <a:gd name="connsiteX1" fmla="*/ 0 w 111234"/>
                  <a:gd name="connsiteY1" fmla="*/ 13335 h 13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13335">
                    <a:moveTo>
                      <a:pt x="111235" y="0"/>
                    </a:moveTo>
                    <a:lnTo>
                      <a:pt x="0" y="13335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1" name="자유형 410">
                <a:extLst>
                  <a:ext uri="{FF2B5EF4-FFF2-40B4-BE49-F238E27FC236}">
                    <a16:creationId xmlns:a16="http://schemas.microsoft.com/office/drawing/2014/main" id="{BCF8AEC9-16B0-2032-F47D-9CA4C5FDB78D}"/>
                  </a:ext>
                </a:extLst>
              </p:cNvPr>
              <p:cNvSpPr/>
              <p:nvPr/>
            </p:nvSpPr>
            <p:spPr>
              <a:xfrm>
                <a:off x="1262651" y="5158577"/>
                <a:ext cx="111234" cy="18097"/>
              </a:xfrm>
              <a:custGeom>
                <a:avLst/>
                <a:gdLst>
                  <a:gd name="connsiteX0" fmla="*/ 111235 w 111234"/>
                  <a:gd name="connsiteY0" fmla="*/ 0 h 18097"/>
                  <a:gd name="connsiteX1" fmla="*/ 0 w 111234"/>
                  <a:gd name="connsiteY1" fmla="*/ 18097 h 18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18097">
                    <a:moveTo>
                      <a:pt x="111235" y="0"/>
                    </a:moveTo>
                    <a:lnTo>
                      <a:pt x="0" y="18097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2" name="자유형 411">
                <a:extLst>
                  <a:ext uri="{FF2B5EF4-FFF2-40B4-BE49-F238E27FC236}">
                    <a16:creationId xmlns:a16="http://schemas.microsoft.com/office/drawing/2014/main" id="{E1C74DBF-78EE-45AF-1DF2-9B64F1EBCA3C}"/>
                  </a:ext>
                </a:extLst>
              </p:cNvPr>
              <p:cNvSpPr/>
              <p:nvPr/>
            </p:nvSpPr>
            <p:spPr>
              <a:xfrm>
                <a:off x="1561179" y="5173816"/>
                <a:ext cx="111234" cy="9525"/>
              </a:xfrm>
              <a:custGeom>
                <a:avLst/>
                <a:gdLst>
                  <a:gd name="connsiteX0" fmla="*/ 111235 w 111234"/>
                  <a:gd name="connsiteY0" fmla="*/ 0 h 9525"/>
                  <a:gd name="connsiteX1" fmla="*/ 0 w 11123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9525">
                    <a:moveTo>
                      <a:pt x="111235" y="0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3" name="자유형 412">
                <a:extLst>
                  <a:ext uri="{FF2B5EF4-FFF2-40B4-BE49-F238E27FC236}">
                    <a16:creationId xmlns:a16="http://schemas.microsoft.com/office/drawing/2014/main" id="{B768D332-8E7B-FA3F-7670-BEDB55D94120}"/>
                  </a:ext>
                </a:extLst>
              </p:cNvPr>
              <p:cNvSpPr/>
              <p:nvPr/>
            </p:nvSpPr>
            <p:spPr>
              <a:xfrm>
                <a:off x="1561179" y="5172864"/>
                <a:ext cx="111234" cy="3809"/>
              </a:xfrm>
              <a:custGeom>
                <a:avLst/>
                <a:gdLst>
                  <a:gd name="connsiteX0" fmla="*/ 111235 w 111234"/>
                  <a:gd name="connsiteY0" fmla="*/ 3810 h 3809"/>
                  <a:gd name="connsiteX1" fmla="*/ 0 w 111234"/>
                  <a:gd name="connsiteY1" fmla="*/ 0 h 3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3809">
                    <a:moveTo>
                      <a:pt x="111235" y="3810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4" name="자유형 413">
                <a:extLst>
                  <a:ext uri="{FF2B5EF4-FFF2-40B4-BE49-F238E27FC236}">
                    <a16:creationId xmlns:a16="http://schemas.microsoft.com/office/drawing/2014/main" id="{17CF7E2D-7CD7-055C-0616-27776FD72D07}"/>
                  </a:ext>
                </a:extLst>
              </p:cNvPr>
              <p:cNvSpPr/>
              <p:nvPr/>
            </p:nvSpPr>
            <p:spPr>
              <a:xfrm>
                <a:off x="1561179" y="5173816"/>
                <a:ext cx="111234" cy="1904"/>
              </a:xfrm>
              <a:custGeom>
                <a:avLst/>
                <a:gdLst>
                  <a:gd name="connsiteX0" fmla="*/ 111235 w 111234"/>
                  <a:gd name="connsiteY0" fmla="*/ 1905 h 1904"/>
                  <a:gd name="connsiteX1" fmla="*/ 0 w 111234"/>
                  <a:gd name="connsiteY1" fmla="*/ 0 h 1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1904">
                    <a:moveTo>
                      <a:pt x="111235" y="1905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5" name="자유형 414">
                <a:extLst>
                  <a:ext uri="{FF2B5EF4-FFF2-40B4-BE49-F238E27FC236}">
                    <a16:creationId xmlns:a16="http://schemas.microsoft.com/office/drawing/2014/main" id="{E8A420D5-64FE-DA1F-1326-04C24B7534D5}"/>
                  </a:ext>
                </a:extLst>
              </p:cNvPr>
              <p:cNvSpPr/>
              <p:nvPr/>
            </p:nvSpPr>
            <p:spPr>
              <a:xfrm>
                <a:off x="1857806" y="4800437"/>
                <a:ext cx="113136" cy="102870"/>
              </a:xfrm>
              <a:custGeom>
                <a:avLst/>
                <a:gdLst>
                  <a:gd name="connsiteX0" fmla="*/ 113136 w 113136"/>
                  <a:gd name="connsiteY0" fmla="*/ 102870 h 102870"/>
                  <a:gd name="connsiteX1" fmla="*/ 0 w 113136"/>
                  <a:gd name="connsiteY1" fmla="*/ 0 h 102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3136" h="102870">
                    <a:moveTo>
                      <a:pt x="113136" y="102870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6" name="자유형 415">
                <a:extLst>
                  <a:ext uri="{FF2B5EF4-FFF2-40B4-BE49-F238E27FC236}">
                    <a16:creationId xmlns:a16="http://schemas.microsoft.com/office/drawing/2014/main" id="{FE659420-A647-6211-8504-AE42C9894999}"/>
                  </a:ext>
                </a:extLst>
              </p:cNvPr>
              <p:cNvSpPr/>
              <p:nvPr/>
            </p:nvSpPr>
            <p:spPr>
              <a:xfrm>
                <a:off x="1857806" y="4766146"/>
                <a:ext cx="113136" cy="120015"/>
              </a:xfrm>
              <a:custGeom>
                <a:avLst/>
                <a:gdLst>
                  <a:gd name="connsiteX0" fmla="*/ 113136 w 113136"/>
                  <a:gd name="connsiteY0" fmla="*/ 120015 h 120015"/>
                  <a:gd name="connsiteX1" fmla="*/ 0 w 113136"/>
                  <a:gd name="connsiteY1" fmla="*/ 0 h 120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3136" h="120015">
                    <a:moveTo>
                      <a:pt x="113136" y="120015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7" name="자유형 416">
                <a:extLst>
                  <a:ext uri="{FF2B5EF4-FFF2-40B4-BE49-F238E27FC236}">
                    <a16:creationId xmlns:a16="http://schemas.microsoft.com/office/drawing/2014/main" id="{6FBC76E8-B7BD-A4AF-D356-224539C06DDD}"/>
                  </a:ext>
                </a:extLst>
              </p:cNvPr>
              <p:cNvSpPr/>
              <p:nvPr/>
            </p:nvSpPr>
            <p:spPr>
              <a:xfrm>
                <a:off x="1857806" y="4800437"/>
                <a:ext cx="113136" cy="137159"/>
              </a:xfrm>
              <a:custGeom>
                <a:avLst/>
                <a:gdLst>
                  <a:gd name="connsiteX0" fmla="*/ 113136 w 113136"/>
                  <a:gd name="connsiteY0" fmla="*/ 137160 h 137159"/>
                  <a:gd name="connsiteX1" fmla="*/ 0 w 113136"/>
                  <a:gd name="connsiteY1" fmla="*/ 0 h 137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3136" h="137159">
                    <a:moveTo>
                      <a:pt x="113136" y="137160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8" name="자유형 417">
                <a:extLst>
                  <a:ext uri="{FF2B5EF4-FFF2-40B4-BE49-F238E27FC236}">
                    <a16:creationId xmlns:a16="http://schemas.microsoft.com/office/drawing/2014/main" id="{0869FAAC-2C36-DD80-9720-32A26D4BA338}"/>
                  </a:ext>
                </a:extLst>
              </p:cNvPr>
              <p:cNvSpPr/>
              <p:nvPr/>
            </p:nvSpPr>
            <p:spPr>
              <a:xfrm>
                <a:off x="2156334" y="4937596"/>
                <a:ext cx="111234" cy="171450"/>
              </a:xfrm>
              <a:custGeom>
                <a:avLst/>
                <a:gdLst>
                  <a:gd name="connsiteX0" fmla="*/ 111235 w 111234"/>
                  <a:gd name="connsiteY0" fmla="*/ 171450 h 171450"/>
                  <a:gd name="connsiteX1" fmla="*/ 0 w 111234"/>
                  <a:gd name="connsiteY1" fmla="*/ 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171450">
                    <a:moveTo>
                      <a:pt x="111235" y="171450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9" name="자유형 418">
                <a:extLst>
                  <a:ext uri="{FF2B5EF4-FFF2-40B4-BE49-F238E27FC236}">
                    <a16:creationId xmlns:a16="http://schemas.microsoft.com/office/drawing/2014/main" id="{F618FD29-67EF-D2A6-1EAA-B3A18C49C48E}"/>
                  </a:ext>
                </a:extLst>
              </p:cNvPr>
              <p:cNvSpPr/>
              <p:nvPr/>
            </p:nvSpPr>
            <p:spPr>
              <a:xfrm>
                <a:off x="2156334" y="4937596"/>
                <a:ext cx="111234" cy="137160"/>
              </a:xfrm>
              <a:custGeom>
                <a:avLst/>
                <a:gdLst>
                  <a:gd name="connsiteX0" fmla="*/ 111235 w 111234"/>
                  <a:gd name="connsiteY0" fmla="*/ 137160 h 137160"/>
                  <a:gd name="connsiteX1" fmla="*/ 0 w 111234"/>
                  <a:gd name="connsiteY1" fmla="*/ 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137160">
                    <a:moveTo>
                      <a:pt x="111235" y="137160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0" name="자유형 419">
                <a:extLst>
                  <a:ext uri="{FF2B5EF4-FFF2-40B4-BE49-F238E27FC236}">
                    <a16:creationId xmlns:a16="http://schemas.microsoft.com/office/drawing/2014/main" id="{298ECA6F-BCFF-FD24-10F2-D7282757FE9C}"/>
                  </a:ext>
                </a:extLst>
              </p:cNvPr>
              <p:cNvSpPr/>
              <p:nvPr/>
            </p:nvSpPr>
            <p:spPr>
              <a:xfrm>
                <a:off x="2156334" y="4869969"/>
                <a:ext cx="111234" cy="239077"/>
              </a:xfrm>
              <a:custGeom>
                <a:avLst/>
                <a:gdLst>
                  <a:gd name="connsiteX0" fmla="*/ 111235 w 111234"/>
                  <a:gd name="connsiteY0" fmla="*/ 239077 h 239077"/>
                  <a:gd name="connsiteX1" fmla="*/ 0 w 111234"/>
                  <a:gd name="connsiteY1" fmla="*/ 0 h 239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239077">
                    <a:moveTo>
                      <a:pt x="111235" y="239077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1" name="자유형 420">
                <a:extLst>
                  <a:ext uri="{FF2B5EF4-FFF2-40B4-BE49-F238E27FC236}">
                    <a16:creationId xmlns:a16="http://schemas.microsoft.com/office/drawing/2014/main" id="{3D3A318F-C255-B2C7-1E8E-606EFDE50776}"/>
                  </a:ext>
                </a:extLst>
              </p:cNvPr>
              <p:cNvSpPr/>
              <p:nvPr/>
            </p:nvSpPr>
            <p:spPr>
              <a:xfrm>
                <a:off x="2454862" y="4560407"/>
                <a:ext cx="111235" cy="616267"/>
              </a:xfrm>
              <a:custGeom>
                <a:avLst/>
                <a:gdLst>
                  <a:gd name="connsiteX0" fmla="*/ 111235 w 111235"/>
                  <a:gd name="connsiteY0" fmla="*/ 616268 h 616267"/>
                  <a:gd name="connsiteX1" fmla="*/ 0 w 111235"/>
                  <a:gd name="connsiteY1" fmla="*/ 0 h 616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5" h="616267">
                    <a:moveTo>
                      <a:pt x="111235" y="616268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2" name="자유형 421">
                <a:extLst>
                  <a:ext uri="{FF2B5EF4-FFF2-40B4-BE49-F238E27FC236}">
                    <a16:creationId xmlns:a16="http://schemas.microsoft.com/office/drawing/2014/main" id="{83FA7B0C-6647-4271-4B79-CEC58C15AB25}"/>
                  </a:ext>
                </a:extLst>
              </p:cNvPr>
              <p:cNvSpPr/>
              <p:nvPr/>
            </p:nvSpPr>
            <p:spPr>
              <a:xfrm>
                <a:off x="2454862" y="4594697"/>
                <a:ext cx="111235" cy="581977"/>
              </a:xfrm>
              <a:custGeom>
                <a:avLst/>
                <a:gdLst>
                  <a:gd name="connsiteX0" fmla="*/ 111235 w 111235"/>
                  <a:gd name="connsiteY0" fmla="*/ 581978 h 581977"/>
                  <a:gd name="connsiteX1" fmla="*/ 0 w 111235"/>
                  <a:gd name="connsiteY1" fmla="*/ 0 h 581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5" h="581977">
                    <a:moveTo>
                      <a:pt x="111235" y="581978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3" name="자유형 422">
                <a:extLst>
                  <a:ext uri="{FF2B5EF4-FFF2-40B4-BE49-F238E27FC236}">
                    <a16:creationId xmlns:a16="http://schemas.microsoft.com/office/drawing/2014/main" id="{6FC4B936-373D-FEA6-6C6D-F66C31619D43}"/>
                  </a:ext>
                </a:extLst>
              </p:cNvPr>
              <p:cNvSpPr/>
              <p:nvPr/>
            </p:nvSpPr>
            <p:spPr>
              <a:xfrm>
                <a:off x="2454862" y="4526116"/>
                <a:ext cx="111235" cy="650557"/>
              </a:xfrm>
              <a:custGeom>
                <a:avLst/>
                <a:gdLst>
                  <a:gd name="connsiteX0" fmla="*/ 111235 w 111235"/>
                  <a:gd name="connsiteY0" fmla="*/ 650558 h 650557"/>
                  <a:gd name="connsiteX1" fmla="*/ 0 w 111235"/>
                  <a:gd name="connsiteY1" fmla="*/ 0 h 650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5" h="650557">
                    <a:moveTo>
                      <a:pt x="111235" y="650558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4" name="자유형 423">
                <a:extLst>
                  <a:ext uri="{FF2B5EF4-FFF2-40B4-BE49-F238E27FC236}">
                    <a16:creationId xmlns:a16="http://schemas.microsoft.com/office/drawing/2014/main" id="{DFFB91D1-B90B-9FDC-5F1D-E3D2D23F11E3}"/>
                  </a:ext>
                </a:extLst>
              </p:cNvPr>
              <p:cNvSpPr/>
              <p:nvPr/>
            </p:nvSpPr>
            <p:spPr>
              <a:xfrm>
                <a:off x="2753390" y="4082251"/>
                <a:ext cx="111234" cy="410527"/>
              </a:xfrm>
              <a:custGeom>
                <a:avLst/>
                <a:gdLst>
                  <a:gd name="connsiteX0" fmla="*/ 111235 w 111234"/>
                  <a:gd name="connsiteY0" fmla="*/ 410528 h 410527"/>
                  <a:gd name="connsiteX1" fmla="*/ 0 w 111234"/>
                  <a:gd name="connsiteY1" fmla="*/ 0 h 410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410527">
                    <a:moveTo>
                      <a:pt x="111235" y="410528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5" name="자유형 424">
                <a:extLst>
                  <a:ext uri="{FF2B5EF4-FFF2-40B4-BE49-F238E27FC236}">
                    <a16:creationId xmlns:a16="http://schemas.microsoft.com/office/drawing/2014/main" id="{85A0F393-0FB3-0EEE-57C5-C31371CEF6EB}"/>
                  </a:ext>
                </a:extLst>
              </p:cNvPr>
              <p:cNvSpPr/>
              <p:nvPr/>
            </p:nvSpPr>
            <p:spPr>
              <a:xfrm>
                <a:off x="2753390" y="3979381"/>
                <a:ext cx="111234" cy="581977"/>
              </a:xfrm>
              <a:custGeom>
                <a:avLst/>
                <a:gdLst>
                  <a:gd name="connsiteX0" fmla="*/ 111235 w 111234"/>
                  <a:gd name="connsiteY0" fmla="*/ 581978 h 581977"/>
                  <a:gd name="connsiteX1" fmla="*/ 0 w 111234"/>
                  <a:gd name="connsiteY1" fmla="*/ 0 h 581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581977">
                    <a:moveTo>
                      <a:pt x="111235" y="581978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6" name="자유형 425">
                <a:extLst>
                  <a:ext uri="{FF2B5EF4-FFF2-40B4-BE49-F238E27FC236}">
                    <a16:creationId xmlns:a16="http://schemas.microsoft.com/office/drawing/2014/main" id="{6971DE00-8550-6C00-25E1-31678107CA56}"/>
                  </a:ext>
                </a:extLst>
              </p:cNvPr>
              <p:cNvSpPr/>
              <p:nvPr/>
            </p:nvSpPr>
            <p:spPr>
              <a:xfrm>
                <a:off x="2753390" y="4116541"/>
                <a:ext cx="111234" cy="479107"/>
              </a:xfrm>
              <a:custGeom>
                <a:avLst/>
                <a:gdLst>
                  <a:gd name="connsiteX0" fmla="*/ 111235 w 111234"/>
                  <a:gd name="connsiteY0" fmla="*/ 479108 h 479107"/>
                  <a:gd name="connsiteX1" fmla="*/ 0 w 111234"/>
                  <a:gd name="connsiteY1" fmla="*/ 0 h 479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234" h="479107">
                    <a:moveTo>
                      <a:pt x="111235" y="479108"/>
                    </a:moveTo>
                    <a:lnTo>
                      <a:pt x="0" y="0"/>
                    </a:lnTo>
                  </a:path>
                </a:pathLst>
              </a:custGeom>
              <a:noFill/>
              <a:ln w="6649" cap="rnd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427" name="자유형 426">
              <a:extLst>
                <a:ext uri="{FF2B5EF4-FFF2-40B4-BE49-F238E27FC236}">
                  <a16:creationId xmlns:a16="http://schemas.microsoft.com/office/drawing/2014/main" id="{B288F234-770D-3B46-6040-91F6D221F59E}"/>
                </a:ext>
              </a:extLst>
            </p:cNvPr>
            <p:cNvSpPr/>
            <p:nvPr/>
          </p:nvSpPr>
          <p:spPr>
            <a:xfrm>
              <a:off x="1056343" y="4404196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28" name="자유형 427">
              <a:extLst>
                <a:ext uri="{FF2B5EF4-FFF2-40B4-BE49-F238E27FC236}">
                  <a16:creationId xmlns:a16="http://schemas.microsoft.com/office/drawing/2014/main" id="{2089EBFB-1623-1EBE-125E-C26A7CD6E263}"/>
                </a:ext>
              </a:extLst>
            </p:cNvPr>
            <p:cNvSpPr/>
            <p:nvPr/>
          </p:nvSpPr>
          <p:spPr>
            <a:xfrm>
              <a:off x="1056343" y="4438487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29" name="자유형 428">
              <a:extLst>
                <a:ext uri="{FF2B5EF4-FFF2-40B4-BE49-F238E27FC236}">
                  <a16:creationId xmlns:a16="http://schemas.microsoft.com/office/drawing/2014/main" id="{BB76DBC4-2491-2D71-662D-B92DA5768605}"/>
                </a:ext>
              </a:extLst>
            </p:cNvPr>
            <p:cNvSpPr/>
            <p:nvPr/>
          </p:nvSpPr>
          <p:spPr>
            <a:xfrm>
              <a:off x="1056343" y="4369906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0" name="자유형 429">
              <a:extLst>
                <a:ext uri="{FF2B5EF4-FFF2-40B4-BE49-F238E27FC236}">
                  <a16:creationId xmlns:a16="http://schemas.microsoft.com/office/drawing/2014/main" id="{60371D1A-6E87-C426-4BBB-EF9827FE8AFA}"/>
                </a:ext>
              </a:extLst>
            </p:cNvPr>
            <p:cNvSpPr/>
            <p:nvPr/>
          </p:nvSpPr>
          <p:spPr>
            <a:xfrm>
              <a:off x="1354871" y="5143337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1" name="자유형 430">
              <a:extLst>
                <a:ext uri="{FF2B5EF4-FFF2-40B4-BE49-F238E27FC236}">
                  <a16:creationId xmlns:a16="http://schemas.microsoft.com/office/drawing/2014/main" id="{5183D0A9-7D31-5148-4E7E-B25EF5CD4AD7}"/>
                </a:ext>
              </a:extLst>
            </p:cNvPr>
            <p:cNvSpPr/>
            <p:nvPr/>
          </p:nvSpPr>
          <p:spPr>
            <a:xfrm>
              <a:off x="1354871" y="5139526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2" name="자유형 431">
              <a:extLst>
                <a:ext uri="{FF2B5EF4-FFF2-40B4-BE49-F238E27FC236}">
                  <a16:creationId xmlns:a16="http://schemas.microsoft.com/office/drawing/2014/main" id="{474FE319-131B-DDF9-190C-254E7E60B165}"/>
                </a:ext>
              </a:extLst>
            </p:cNvPr>
            <p:cNvSpPr/>
            <p:nvPr/>
          </p:nvSpPr>
          <p:spPr>
            <a:xfrm>
              <a:off x="1354871" y="5138574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3" name="자유형 432">
              <a:extLst>
                <a:ext uri="{FF2B5EF4-FFF2-40B4-BE49-F238E27FC236}">
                  <a16:creationId xmlns:a16="http://schemas.microsoft.com/office/drawing/2014/main" id="{18A2937E-1BBD-6940-6540-3D70F11905EB}"/>
                </a:ext>
              </a:extLst>
            </p:cNvPr>
            <p:cNvSpPr/>
            <p:nvPr/>
          </p:nvSpPr>
          <p:spPr>
            <a:xfrm>
              <a:off x="1652449" y="5153814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4" name="자유형 433">
              <a:extLst>
                <a:ext uri="{FF2B5EF4-FFF2-40B4-BE49-F238E27FC236}">
                  <a16:creationId xmlns:a16="http://schemas.microsoft.com/office/drawing/2014/main" id="{1FA30208-E715-47ED-4593-0D9CB4FB5103}"/>
                </a:ext>
              </a:extLst>
            </p:cNvPr>
            <p:cNvSpPr/>
            <p:nvPr/>
          </p:nvSpPr>
          <p:spPr>
            <a:xfrm>
              <a:off x="1652449" y="5156671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5" name="자유형 434">
              <a:extLst>
                <a:ext uri="{FF2B5EF4-FFF2-40B4-BE49-F238E27FC236}">
                  <a16:creationId xmlns:a16="http://schemas.microsoft.com/office/drawing/2014/main" id="{2451B590-1356-1982-AA84-8BBF45307C09}"/>
                </a:ext>
              </a:extLst>
            </p:cNvPr>
            <p:cNvSpPr/>
            <p:nvPr/>
          </p:nvSpPr>
          <p:spPr>
            <a:xfrm>
              <a:off x="1652449" y="5155719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6" name="자유형 435">
              <a:extLst>
                <a:ext uri="{FF2B5EF4-FFF2-40B4-BE49-F238E27FC236}">
                  <a16:creationId xmlns:a16="http://schemas.microsoft.com/office/drawing/2014/main" id="{A02B5905-5550-C148-67F5-95F94BB448FE}"/>
                </a:ext>
              </a:extLst>
            </p:cNvPr>
            <p:cNvSpPr/>
            <p:nvPr/>
          </p:nvSpPr>
          <p:spPr>
            <a:xfrm>
              <a:off x="1950977" y="4883304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7" name="자유형 436">
              <a:extLst>
                <a:ext uri="{FF2B5EF4-FFF2-40B4-BE49-F238E27FC236}">
                  <a16:creationId xmlns:a16="http://schemas.microsoft.com/office/drawing/2014/main" id="{B51DF4B1-C7A2-4C09-7585-8A8B37A10CC8}"/>
                </a:ext>
              </a:extLst>
            </p:cNvPr>
            <p:cNvSpPr/>
            <p:nvPr/>
          </p:nvSpPr>
          <p:spPr>
            <a:xfrm>
              <a:off x="1950977" y="4866159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8" name="자유형 437">
              <a:extLst>
                <a:ext uri="{FF2B5EF4-FFF2-40B4-BE49-F238E27FC236}">
                  <a16:creationId xmlns:a16="http://schemas.microsoft.com/office/drawing/2014/main" id="{3B5592AE-7FCA-3D8E-C5D5-9C5D18F9782C}"/>
                </a:ext>
              </a:extLst>
            </p:cNvPr>
            <p:cNvSpPr/>
            <p:nvPr/>
          </p:nvSpPr>
          <p:spPr>
            <a:xfrm>
              <a:off x="1950977" y="4917594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9" name="자유형 438">
              <a:extLst>
                <a:ext uri="{FF2B5EF4-FFF2-40B4-BE49-F238E27FC236}">
                  <a16:creationId xmlns:a16="http://schemas.microsoft.com/office/drawing/2014/main" id="{B76E6036-1627-5E2B-E203-53F4E9DEA852}"/>
                </a:ext>
              </a:extLst>
            </p:cNvPr>
            <p:cNvSpPr/>
            <p:nvPr/>
          </p:nvSpPr>
          <p:spPr>
            <a:xfrm>
              <a:off x="2248554" y="5088092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0" name="자유형 439">
              <a:extLst>
                <a:ext uri="{FF2B5EF4-FFF2-40B4-BE49-F238E27FC236}">
                  <a16:creationId xmlns:a16="http://schemas.microsoft.com/office/drawing/2014/main" id="{0500429C-8280-5939-FF79-97C529BD8AFD}"/>
                </a:ext>
              </a:extLst>
            </p:cNvPr>
            <p:cNvSpPr/>
            <p:nvPr/>
          </p:nvSpPr>
          <p:spPr>
            <a:xfrm>
              <a:off x="2248554" y="5053801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1" name="자유형 440">
              <a:extLst>
                <a:ext uri="{FF2B5EF4-FFF2-40B4-BE49-F238E27FC236}">
                  <a16:creationId xmlns:a16="http://schemas.microsoft.com/office/drawing/2014/main" id="{5D48BF16-437B-18CA-487E-DF3BA7BBFB32}"/>
                </a:ext>
              </a:extLst>
            </p:cNvPr>
            <p:cNvSpPr/>
            <p:nvPr/>
          </p:nvSpPr>
          <p:spPr>
            <a:xfrm>
              <a:off x="2248554" y="5088092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2" name="자유형 441">
              <a:extLst>
                <a:ext uri="{FF2B5EF4-FFF2-40B4-BE49-F238E27FC236}">
                  <a16:creationId xmlns:a16="http://schemas.microsoft.com/office/drawing/2014/main" id="{BE0DE9C0-BDFF-9658-9143-B23559CF24A2}"/>
                </a:ext>
              </a:extLst>
            </p:cNvPr>
            <p:cNvSpPr/>
            <p:nvPr/>
          </p:nvSpPr>
          <p:spPr>
            <a:xfrm>
              <a:off x="2546131" y="5156671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3" name="자유형 442">
              <a:extLst>
                <a:ext uri="{FF2B5EF4-FFF2-40B4-BE49-F238E27FC236}">
                  <a16:creationId xmlns:a16="http://schemas.microsoft.com/office/drawing/2014/main" id="{A7354B4A-8F74-9E38-B4DC-944E5A6239EF}"/>
                </a:ext>
              </a:extLst>
            </p:cNvPr>
            <p:cNvSpPr/>
            <p:nvPr/>
          </p:nvSpPr>
          <p:spPr>
            <a:xfrm>
              <a:off x="2546131" y="5156671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4" name="자유형 443">
              <a:extLst>
                <a:ext uri="{FF2B5EF4-FFF2-40B4-BE49-F238E27FC236}">
                  <a16:creationId xmlns:a16="http://schemas.microsoft.com/office/drawing/2014/main" id="{DAB65CB8-FFF1-E8A0-3988-3890CFDF70BC}"/>
                </a:ext>
              </a:extLst>
            </p:cNvPr>
            <p:cNvSpPr/>
            <p:nvPr/>
          </p:nvSpPr>
          <p:spPr>
            <a:xfrm>
              <a:off x="2546131" y="5156671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5" name="자유형 444">
              <a:extLst>
                <a:ext uri="{FF2B5EF4-FFF2-40B4-BE49-F238E27FC236}">
                  <a16:creationId xmlns:a16="http://schemas.microsoft.com/office/drawing/2014/main" id="{C55C3885-563A-5816-D6C2-24E0DE6AA142}"/>
                </a:ext>
              </a:extLst>
            </p:cNvPr>
            <p:cNvSpPr/>
            <p:nvPr/>
          </p:nvSpPr>
          <p:spPr>
            <a:xfrm>
              <a:off x="2844659" y="4472777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6" name="자유형 445">
              <a:extLst>
                <a:ext uri="{FF2B5EF4-FFF2-40B4-BE49-F238E27FC236}">
                  <a16:creationId xmlns:a16="http://schemas.microsoft.com/office/drawing/2014/main" id="{23EF8AE6-5B9F-48FA-6483-9F1838618B35}"/>
                </a:ext>
              </a:extLst>
            </p:cNvPr>
            <p:cNvSpPr/>
            <p:nvPr/>
          </p:nvSpPr>
          <p:spPr>
            <a:xfrm>
              <a:off x="2844659" y="4541356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7" name="자유형 446">
              <a:extLst>
                <a:ext uri="{FF2B5EF4-FFF2-40B4-BE49-F238E27FC236}">
                  <a16:creationId xmlns:a16="http://schemas.microsoft.com/office/drawing/2014/main" id="{02C0FEC3-5132-FBDB-3A77-9E35D7EEEABA}"/>
                </a:ext>
              </a:extLst>
            </p:cNvPr>
            <p:cNvSpPr/>
            <p:nvPr/>
          </p:nvSpPr>
          <p:spPr>
            <a:xfrm>
              <a:off x="2844659" y="4574694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8" name="TextBox 447">
              <a:extLst>
                <a:ext uri="{FF2B5EF4-FFF2-40B4-BE49-F238E27FC236}">
                  <a16:creationId xmlns:a16="http://schemas.microsoft.com/office/drawing/2014/main" id="{EA72D4B0-E66B-2E58-81D6-1CE664B4A587}"/>
                </a:ext>
              </a:extLst>
            </p:cNvPr>
            <p:cNvSpPr txBox="1"/>
            <p:nvPr/>
          </p:nvSpPr>
          <p:spPr>
            <a:xfrm>
              <a:off x="1630412" y="5750079"/>
              <a:ext cx="582185" cy="224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900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Neuron</a:t>
              </a:r>
            </a:p>
          </p:txBody>
        </p:sp>
        <p:sp>
          <p:nvSpPr>
            <p:cNvPr id="449" name="TextBox 448">
              <a:extLst>
                <a:ext uri="{FF2B5EF4-FFF2-40B4-BE49-F238E27FC236}">
                  <a16:creationId xmlns:a16="http://schemas.microsoft.com/office/drawing/2014/main" id="{39C07B73-A740-F391-1E02-197E7E7BC4A0}"/>
                </a:ext>
              </a:extLst>
            </p:cNvPr>
            <p:cNvSpPr txBox="1"/>
            <p:nvPr/>
          </p:nvSpPr>
          <p:spPr>
            <a:xfrm rot="-5400000">
              <a:off x="154885" y="4366097"/>
              <a:ext cx="848388" cy="224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900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Firing Rates</a:t>
              </a:r>
            </a:p>
          </p:txBody>
        </p:sp>
        <p:sp>
          <p:nvSpPr>
            <p:cNvPr id="450" name="TextBox 449">
              <a:extLst>
                <a:ext uri="{FF2B5EF4-FFF2-40B4-BE49-F238E27FC236}">
                  <a16:creationId xmlns:a16="http://schemas.microsoft.com/office/drawing/2014/main" id="{B50253E8-5C21-9DF9-652B-AAC109B3C3A5}"/>
                </a:ext>
              </a:extLst>
            </p:cNvPr>
            <p:cNvSpPr txBox="1"/>
            <p:nvPr/>
          </p:nvSpPr>
          <p:spPr>
            <a:xfrm>
              <a:off x="1404139" y="3465032"/>
              <a:ext cx="1048040" cy="2438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1050" b="1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Normal vs PD</a:t>
              </a:r>
            </a:p>
          </p:txBody>
        </p:sp>
        <p:sp>
          <p:nvSpPr>
            <p:cNvPr id="451" name="TextBox 450">
              <a:extLst>
                <a:ext uri="{FF2B5EF4-FFF2-40B4-BE49-F238E27FC236}">
                  <a16:creationId xmlns:a16="http://schemas.microsoft.com/office/drawing/2014/main" id="{C30EC331-5053-E5A2-0D5B-5694786CE729}"/>
                </a:ext>
              </a:extLst>
            </p:cNvPr>
            <p:cNvSpPr txBox="1"/>
            <p:nvPr/>
          </p:nvSpPr>
          <p:spPr>
            <a:xfrm>
              <a:off x="3387354" y="3799359"/>
              <a:ext cx="553663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900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Normal</a:t>
              </a:r>
            </a:p>
          </p:txBody>
        </p:sp>
        <p:sp>
          <p:nvSpPr>
            <p:cNvPr id="452" name="자유형 451">
              <a:extLst>
                <a:ext uri="{FF2B5EF4-FFF2-40B4-BE49-F238E27FC236}">
                  <a16:creationId xmlns:a16="http://schemas.microsoft.com/office/drawing/2014/main" id="{B6300D3E-AEB0-0137-F50C-DC4114241075}"/>
                </a:ext>
              </a:extLst>
            </p:cNvPr>
            <p:cNvSpPr/>
            <p:nvPr/>
          </p:nvSpPr>
          <p:spPr>
            <a:xfrm>
              <a:off x="3304811" y="3882227"/>
              <a:ext cx="39930" cy="40004"/>
            </a:xfrm>
            <a:custGeom>
              <a:avLst/>
              <a:gdLst>
                <a:gd name="connsiteX0" fmla="*/ 34226 w 39930"/>
                <a:gd name="connsiteY0" fmla="*/ 5715 h 40004"/>
                <a:gd name="connsiteX1" fmla="*/ 34226 w 39930"/>
                <a:gd name="connsiteY1" fmla="*/ 34290 h 40004"/>
                <a:gd name="connsiteX2" fmla="*/ 5704 w 39930"/>
                <a:gd name="connsiteY2" fmla="*/ 34290 h 40004"/>
                <a:gd name="connsiteX3" fmla="*/ 5704 w 39930"/>
                <a:gd name="connsiteY3" fmla="*/ 5715 h 40004"/>
                <a:gd name="connsiteX4" fmla="*/ 34226 w 39930"/>
                <a:gd name="connsiteY4" fmla="*/ 5715 h 40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4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000080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3" name="자유형 452">
              <a:extLst>
                <a:ext uri="{FF2B5EF4-FFF2-40B4-BE49-F238E27FC236}">
                  <a16:creationId xmlns:a16="http://schemas.microsoft.com/office/drawing/2014/main" id="{DAC1793C-500A-8339-BCFA-DD5A720A34E1}"/>
                </a:ext>
              </a:extLst>
            </p:cNvPr>
            <p:cNvSpPr/>
            <p:nvPr/>
          </p:nvSpPr>
          <p:spPr>
            <a:xfrm>
              <a:off x="3251570" y="3902229"/>
              <a:ext cx="145461" cy="9525"/>
            </a:xfrm>
            <a:custGeom>
              <a:avLst/>
              <a:gdLst>
                <a:gd name="connsiteX0" fmla="*/ 0 w 145461"/>
                <a:gd name="connsiteY0" fmla="*/ 0 h 9525"/>
                <a:gd name="connsiteX1" fmla="*/ 145461 w 145461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461" h="9525">
                  <a:moveTo>
                    <a:pt x="0" y="0"/>
                  </a:moveTo>
                  <a:lnTo>
                    <a:pt x="145461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4" name="TextBox 453">
              <a:extLst>
                <a:ext uri="{FF2B5EF4-FFF2-40B4-BE49-F238E27FC236}">
                  <a16:creationId xmlns:a16="http://schemas.microsoft.com/office/drawing/2014/main" id="{CBB272B3-EF4B-F296-0FD8-76F588F86B60}"/>
                </a:ext>
              </a:extLst>
            </p:cNvPr>
            <p:cNvSpPr txBox="1"/>
            <p:nvPr/>
          </p:nvSpPr>
          <p:spPr>
            <a:xfrm>
              <a:off x="3385452" y="3983192"/>
              <a:ext cx="344503" cy="2057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900" spc="0" baseline="0">
                  <a:ln/>
                  <a:solidFill>
                    <a:srgbClr val="000000"/>
                  </a:solidFill>
                  <a:latin typeface="Arial"/>
                  <a:cs typeface="Arial"/>
                  <a:sym typeface="Arial"/>
                  <a:rtl val="0"/>
                </a:rPr>
                <a:t>PD</a:t>
              </a:r>
            </a:p>
          </p:txBody>
        </p:sp>
        <p:sp>
          <p:nvSpPr>
            <p:cNvPr id="455" name="자유형 454">
              <a:extLst>
                <a:ext uri="{FF2B5EF4-FFF2-40B4-BE49-F238E27FC236}">
                  <a16:creationId xmlns:a16="http://schemas.microsoft.com/office/drawing/2014/main" id="{CC51DA01-B874-4102-0564-D4F422424DE2}"/>
                </a:ext>
              </a:extLst>
            </p:cNvPr>
            <p:cNvSpPr/>
            <p:nvPr/>
          </p:nvSpPr>
          <p:spPr>
            <a:xfrm>
              <a:off x="3249669" y="4086062"/>
              <a:ext cx="145461" cy="9525"/>
            </a:xfrm>
            <a:custGeom>
              <a:avLst/>
              <a:gdLst>
                <a:gd name="connsiteX0" fmla="*/ 0 w 145461"/>
                <a:gd name="connsiteY0" fmla="*/ 0 h 9525"/>
                <a:gd name="connsiteX1" fmla="*/ 145461 w 145461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461" h="9525">
                  <a:moveTo>
                    <a:pt x="0" y="0"/>
                  </a:moveTo>
                  <a:lnTo>
                    <a:pt x="145461" y="0"/>
                  </a:lnTo>
                </a:path>
              </a:pathLst>
            </a:custGeom>
            <a:noFill/>
            <a:ln w="6649" cap="rnd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56" name="자유형 455">
              <a:extLst>
                <a:ext uri="{FF2B5EF4-FFF2-40B4-BE49-F238E27FC236}">
                  <a16:creationId xmlns:a16="http://schemas.microsoft.com/office/drawing/2014/main" id="{246BAE97-BEF5-4AA2-DDAF-9ECDF6D207F9}"/>
                </a:ext>
              </a:extLst>
            </p:cNvPr>
            <p:cNvSpPr/>
            <p:nvPr/>
          </p:nvSpPr>
          <p:spPr>
            <a:xfrm>
              <a:off x="3301959" y="4066059"/>
              <a:ext cx="39930" cy="40005"/>
            </a:xfrm>
            <a:custGeom>
              <a:avLst/>
              <a:gdLst>
                <a:gd name="connsiteX0" fmla="*/ 34226 w 39930"/>
                <a:gd name="connsiteY0" fmla="*/ 5715 h 40005"/>
                <a:gd name="connsiteX1" fmla="*/ 34226 w 39930"/>
                <a:gd name="connsiteY1" fmla="*/ 34290 h 40005"/>
                <a:gd name="connsiteX2" fmla="*/ 5704 w 39930"/>
                <a:gd name="connsiteY2" fmla="*/ 34290 h 40005"/>
                <a:gd name="connsiteX3" fmla="*/ 5704 w 39930"/>
                <a:gd name="connsiteY3" fmla="*/ 5715 h 40005"/>
                <a:gd name="connsiteX4" fmla="*/ 34226 w 39930"/>
                <a:gd name="connsiteY4" fmla="*/ 5715 h 4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30" h="40005">
                  <a:moveTo>
                    <a:pt x="34226" y="5715"/>
                  </a:moveTo>
                  <a:cubicBezTo>
                    <a:pt x="41832" y="13335"/>
                    <a:pt x="41832" y="26670"/>
                    <a:pt x="34226" y="34290"/>
                  </a:cubicBezTo>
                  <a:cubicBezTo>
                    <a:pt x="26620" y="41910"/>
                    <a:pt x="13310" y="41910"/>
                    <a:pt x="5704" y="34290"/>
                  </a:cubicBezTo>
                  <a:cubicBezTo>
                    <a:pt x="-1901" y="26670"/>
                    <a:pt x="-1901" y="13335"/>
                    <a:pt x="5704" y="5715"/>
                  </a:cubicBezTo>
                  <a:cubicBezTo>
                    <a:pt x="13310" y="-1905"/>
                    <a:pt x="26620" y="-1905"/>
                    <a:pt x="34226" y="5715"/>
                  </a:cubicBezTo>
                </a:path>
              </a:pathLst>
            </a:custGeom>
            <a:solidFill>
              <a:srgbClr val="800002"/>
            </a:solidFill>
            <a:ln w="94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424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9462426-855D-A63F-3B0D-67DEACEA4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4265" y="205920"/>
            <a:ext cx="6423471" cy="20955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FDB3361-2FD5-AB15-8238-62ACAA77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4265" y="2301469"/>
            <a:ext cx="6423471" cy="209554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EFE7DD3-F471-2581-D01B-2B998032E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4265" y="4397572"/>
            <a:ext cx="6423471" cy="209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09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그룹 251">
            <a:extLst>
              <a:ext uri="{FF2B5EF4-FFF2-40B4-BE49-F238E27FC236}">
                <a16:creationId xmlns:a16="http://schemas.microsoft.com/office/drawing/2014/main" id="{6EF161A3-975D-E71A-4F86-332B6ABA5179}"/>
              </a:ext>
            </a:extLst>
          </p:cNvPr>
          <p:cNvGrpSpPr/>
          <p:nvPr/>
        </p:nvGrpSpPr>
        <p:grpSpPr>
          <a:xfrm>
            <a:off x="156520" y="2350306"/>
            <a:ext cx="3570457" cy="2163067"/>
            <a:chOff x="1216925" y="9214390"/>
            <a:chExt cx="4857175" cy="2896933"/>
          </a:xfrm>
        </p:grpSpPr>
        <p:pic>
          <p:nvPicPr>
            <p:cNvPr id="238" name="그림 237">
              <a:extLst>
                <a:ext uri="{FF2B5EF4-FFF2-40B4-BE49-F238E27FC236}">
                  <a16:creationId xmlns:a16="http://schemas.microsoft.com/office/drawing/2014/main" id="{46530CC1-C9E6-7F74-20BD-FE54EFE900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499" t="24703" b="51649"/>
            <a:stretch/>
          </p:blipFill>
          <p:spPr>
            <a:xfrm>
              <a:off x="1216925" y="9214390"/>
              <a:ext cx="4857175" cy="2896933"/>
            </a:xfrm>
            <a:prstGeom prst="rect">
              <a:avLst/>
            </a:prstGeom>
          </p:spPr>
        </p:pic>
        <p:sp>
          <p:nvSpPr>
            <p:cNvPr id="242" name="Rectangle 1211">
              <a:extLst>
                <a:ext uri="{FF2B5EF4-FFF2-40B4-BE49-F238E27FC236}">
                  <a16:creationId xmlns:a16="http://schemas.microsoft.com/office/drawing/2014/main" id="{9E434DCC-2687-67B4-349D-108DBABE8CC3}"/>
                </a:ext>
              </a:extLst>
            </p:cNvPr>
            <p:cNvSpPr/>
            <p:nvPr/>
          </p:nvSpPr>
          <p:spPr>
            <a:xfrm>
              <a:off x="3409672" y="9476032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53" name="그룹 252">
            <a:extLst>
              <a:ext uri="{FF2B5EF4-FFF2-40B4-BE49-F238E27FC236}">
                <a16:creationId xmlns:a16="http://schemas.microsoft.com/office/drawing/2014/main" id="{E8B8B7D7-8A37-769B-1141-767FDB847D38}"/>
              </a:ext>
            </a:extLst>
          </p:cNvPr>
          <p:cNvGrpSpPr/>
          <p:nvPr/>
        </p:nvGrpSpPr>
        <p:grpSpPr>
          <a:xfrm>
            <a:off x="3745150" y="2325690"/>
            <a:ext cx="3543200" cy="2231238"/>
            <a:chOff x="1321051" y="12387187"/>
            <a:chExt cx="4774949" cy="2972074"/>
          </a:xfrm>
        </p:grpSpPr>
        <p:pic>
          <p:nvPicPr>
            <p:cNvPr id="239" name="그림 238">
              <a:extLst>
                <a:ext uri="{FF2B5EF4-FFF2-40B4-BE49-F238E27FC236}">
                  <a16:creationId xmlns:a16="http://schemas.microsoft.com/office/drawing/2014/main" id="{BF720AB3-8032-725C-FB6B-73965AB52E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88" t="48787" r="49349" b="26953"/>
            <a:stretch/>
          </p:blipFill>
          <p:spPr>
            <a:xfrm>
              <a:off x="1321051" y="12387187"/>
              <a:ext cx="4774949" cy="2972074"/>
            </a:xfrm>
            <a:prstGeom prst="rect">
              <a:avLst/>
            </a:prstGeom>
          </p:spPr>
        </p:pic>
        <p:sp>
          <p:nvSpPr>
            <p:cNvPr id="243" name="Rectangle 1211">
              <a:extLst>
                <a:ext uri="{FF2B5EF4-FFF2-40B4-BE49-F238E27FC236}">
                  <a16:creationId xmlns:a16="http://schemas.microsoft.com/office/drawing/2014/main" id="{B099FCD7-7E14-D861-6470-2FA8B440E6D6}"/>
                </a:ext>
              </a:extLst>
            </p:cNvPr>
            <p:cNvSpPr/>
            <p:nvPr/>
          </p:nvSpPr>
          <p:spPr>
            <a:xfrm>
              <a:off x="3425686" y="12665772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54" name="그룹 253">
            <a:extLst>
              <a:ext uri="{FF2B5EF4-FFF2-40B4-BE49-F238E27FC236}">
                <a16:creationId xmlns:a16="http://schemas.microsoft.com/office/drawing/2014/main" id="{43D79C40-9398-1C2D-156C-54A21F3C5683}"/>
              </a:ext>
            </a:extLst>
          </p:cNvPr>
          <p:cNvGrpSpPr/>
          <p:nvPr/>
        </p:nvGrpSpPr>
        <p:grpSpPr>
          <a:xfrm>
            <a:off x="7227857" y="2330070"/>
            <a:ext cx="3925234" cy="2231238"/>
            <a:chOff x="1210246" y="15362527"/>
            <a:chExt cx="4820213" cy="2850055"/>
          </a:xfrm>
        </p:grpSpPr>
        <p:pic>
          <p:nvPicPr>
            <p:cNvPr id="240" name="그림 239">
              <a:extLst>
                <a:ext uri="{FF2B5EF4-FFF2-40B4-BE49-F238E27FC236}">
                  <a16:creationId xmlns:a16="http://schemas.microsoft.com/office/drawing/2014/main" id="{683C6EC7-936E-A8D4-ACFE-7CEB98B5A1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405" t="48896" r="-1" b="27616"/>
            <a:stretch/>
          </p:blipFill>
          <p:spPr>
            <a:xfrm>
              <a:off x="1210246" y="15362527"/>
              <a:ext cx="4820213" cy="2850055"/>
            </a:xfrm>
            <a:prstGeom prst="rect">
              <a:avLst/>
            </a:prstGeom>
          </p:spPr>
        </p:pic>
        <p:sp>
          <p:nvSpPr>
            <p:cNvPr id="244" name="Rectangle 1211">
              <a:extLst>
                <a:ext uri="{FF2B5EF4-FFF2-40B4-BE49-F238E27FC236}">
                  <a16:creationId xmlns:a16="http://schemas.microsoft.com/office/drawing/2014/main" id="{9F28F41E-063B-E009-AAB5-DBA926BF69C8}"/>
                </a:ext>
              </a:extLst>
            </p:cNvPr>
            <p:cNvSpPr/>
            <p:nvPr/>
          </p:nvSpPr>
          <p:spPr>
            <a:xfrm>
              <a:off x="3433220" y="15612109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55" name="그룹 254">
            <a:extLst>
              <a:ext uri="{FF2B5EF4-FFF2-40B4-BE49-F238E27FC236}">
                <a16:creationId xmlns:a16="http://schemas.microsoft.com/office/drawing/2014/main" id="{A78F52C9-6C44-981A-B021-96144AEF61BB}"/>
              </a:ext>
            </a:extLst>
          </p:cNvPr>
          <p:cNvGrpSpPr/>
          <p:nvPr/>
        </p:nvGrpSpPr>
        <p:grpSpPr>
          <a:xfrm>
            <a:off x="51862" y="4556928"/>
            <a:ext cx="3666028" cy="2231239"/>
            <a:chOff x="1159912" y="18212581"/>
            <a:chExt cx="4878234" cy="3301577"/>
          </a:xfrm>
        </p:grpSpPr>
        <p:pic>
          <p:nvPicPr>
            <p:cNvPr id="241" name="그림 240">
              <a:extLst>
                <a:ext uri="{FF2B5EF4-FFF2-40B4-BE49-F238E27FC236}">
                  <a16:creationId xmlns:a16="http://schemas.microsoft.com/office/drawing/2014/main" id="{72FC3326-FC71-D928-7929-2FB210E2D9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2807" r="49836"/>
            <a:stretch/>
          </p:blipFill>
          <p:spPr>
            <a:xfrm>
              <a:off x="1159912" y="18212581"/>
              <a:ext cx="4878234" cy="3301577"/>
            </a:xfrm>
            <a:prstGeom prst="rect">
              <a:avLst/>
            </a:prstGeom>
          </p:spPr>
        </p:pic>
        <p:sp>
          <p:nvSpPr>
            <p:cNvPr id="245" name="Rectangle 1211">
              <a:extLst>
                <a:ext uri="{FF2B5EF4-FFF2-40B4-BE49-F238E27FC236}">
                  <a16:creationId xmlns:a16="http://schemas.microsoft.com/office/drawing/2014/main" id="{7181E18F-4364-A0C3-BCEE-B4919671C5FE}"/>
                </a:ext>
              </a:extLst>
            </p:cNvPr>
            <p:cNvSpPr/>
            <p:nvPr/>
          </p:nvSpPr>
          <p:spPr>
            <a:xfrm>
              <a:off x="3444841" y="18492645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51" name="그룹 250">
            <a:extLst>
              <a:ext uri="{FF2B5EF4-FFF2-40B4-BE49-F238E27FC236}">
                <a16:creationId xmlns:a16="http://schemas.microsoft.com/office/drawing/2014/main" id="{35D2F888-7900-B320-5B54-59B70D872701}"/>
              </a:ext>
            </a:extLst>
          </p:cNvPr>
          <p:cNvGrpSpPr/>
          <p:nvPr/>
        </p:nvGrpSpPr>
        <p:grpSpPr>
          <a:xfrm>
            <a:off x="7306521" y="164595"/>
            <a:ext cx="3696424" cy="2185712"/>
            <a:chOff x="1263197" y="6075444"/>
            <a:chExt cx="4774949" cy="2988490"/>
          </a:xfrm>
        </p:grpSpPr>
        <p:pic>
          <p:nvPicPr>
            <p:cNvPr id="236" name="그림 235">
              <a:extLst>
                <a:ext uri="{FF2B5EF4-FFF2-40B4-BE49-F238E27FC236}">
                  <a16:creationId xmlns:a16="http://schemas.microsoft.com/office/drawing/2014/main" id="{6358FB02-44C1-46C9-7128-1E47F3378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685" t="24445" r="49653" b="51160"/>
            <a:stretch/>
          </p:blipFill>
          <p:spPr>
            <a:xfrm>
              <a:off x="1263197" y="6075444"/>
              <a:ext cx="4774949" cy="2988490"/>
            </a:xfrm>
            <a:prstGeom prst="rect">
              <a:avLst/>
            </a:prstGeom>
          </p:spPr>
        </p:pic>
        <p:sp>
          <p:nvSpPr>
            <p:cNvPr id="246" name="Rectangle 1211">
              <a:extLst>
                <a:ext uri="{FF2B5EF4-FFF2-40B4-BE49-F238E27FC236}">
                  <a16:creationId xmlns:a16="http://schemas.microsoft.com/office/drawing/2014/main" id="{D788E80E-C8B0-B040-8549-05201D48F47D}"/>
                </a:ext>
              </a:extLst>
            </p:cNvPr>
            <p:cNvSpPr/>
            <p:nvPr/>
          </p:nvSpPr>
          <p:spPr>
            <a:xfrm>
              <a:off x="3424552" y="6416501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50" name="그룹 249">
            <a:extLst>
              <a:ext uri="{FF2B5EF4-FFF2-40B4-BE49-F238E27FC236}">
                <a16:creationId xmlns:a16="http://schemas.microsoft.com/office/drawing/2014/main" id="{F10AFE57-8522-E8DF-6818-E450764814CE}"/>
              </a:ext>
            </a:extLst>
          </p:cNvPr>
          <p:cNvGrpSpPr/>
          <p:nvPr/>
        </p:nvGrpSpPr>
        <p:grpSpPr>
          <a:xfrm>
            <a:off x="3717891" y="115361"/>
            <a:ext cx="3570458" cy="2185712"/>
            <a:chOff x="1190497" y="2956630"/>
            <a:chExt cx="4815183" cy="2972075"/>
          </a:xfrm>
        </p:grpSpPr>
        <p:pic>
          <p:nvPicPr>
            <p:cNvPr id="237" name="그림 236">
              <a:extLst>
                <a:ext uri="{FF2B5EF4-FFF2-40B4-BE49-F238E27FC236}">
                  <a16:creationId xmlns:a16="http://schemas.microsoft.com/office/drawing/2014/main" id="{FDAEDCCA-6170-7FD6-FD9C-E388DD345E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927" b="75739"/>
            <a:stretch/>
          </p:blipFill>
          <p:spPr>
            <a:xfrm>
              <a:off x="1190497" y="2956630"/>
              <a:ext cx="4815183" cy="2972075"/>
            </a:xfrm>
            <a:prstGeom prst="rect">
              <a:avLst/>
            </a:prstGeom>
          </p:spPr>
        </p:pic>
        <p:sp>
          <p:nvSpPr>
            <p:cNvPr id="247" name="Rectangle 1211">
              <a:extLst>
                <a:ext uri="{FF2B5EF4-FFF2-40B4-BE49-F238E27FC236}">
                  <a16:creationId xmlns:a16="http://schemas.microsoft.com/office/drawing/2014/main" id="{CD477234-E7D9-415E-A1D2-3F67EBF1488E}"/>
                </a:ext>
              </a:extLst>
            </p:cNvPr>
            <p:cNvSpPr/>
            <p:nvPr/>
          </p:nvSpPr>
          <p:spPr>
            <a:xfrm>
              <a:off x="3368264" y="3284019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249" name="그룹 248">
            <a:extLst>
              <a:ext uri="{FF2B5EF4-FFF2-40B4-BE49-F238E27FC236}">
                <a16:creationId xmlns:a16="http://schemas.microsoft.com/office/drawing/2014/main" id="{F780B2A2-2473-AAF6-A7B6-31C23CB36417}"/>
              </a:ext>
            </a:extLst>
          </p:cNvPr>
          <p:cNvGrpSpPr/>
          <p:nvPr/>
        </p:nvGrpSpPr>
        <p:grpSpPr>
          <a:xfrm>
            <a:off x="147433" y="138006"/>
            <a:ext cx="3570457" cy="2163067"/>
            <a:chOff x="1112075" y="0"/>
            <a:chExt cx="4877727" cy="2934446"/>
          </a:xfrm>
        </p:grpSpPr>
        <p:pic>
          <p:nvPicPr>
            <p:cNvPr id="235" name="그림 234">
              <a:extLst>
                <a:ext uri="{FF2B5EF4-FFF2-40B4-BE49-F238E27FC236}">
                  <a16:creationId xmlns:a16="http://schemas.microsoft.com/office/drawing/2014/main" id="{1055E3F0-0967-9646-AE72-F86157BB9C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9653" b="75739"/>
            <a:stretch/>
          </p:blipFill>
          <p:spPr>
            <a:xfrm>
              <a:off x="1112075" y="0"/>
              <a:ext cx="4877727" cy="2934446"/>
            </a:xfrm>
            <a:prstGeom prst="rect">
              <a:avLst/>
            </a:prstGeom>
          </p:spPr>
        </p:pic>
        <p:sp>
          <p:nvSpPr>
            <p:cNvPr id="248" name="Rectangle 1211">
              <a:extLst>
                <a:ext uri="{FF2B5EF4-FFF2-40B4-BE49-F238E27FC236}">
                  <a16:creationId xmlns:a16="http://schemas.microsoft.com/office/drawing/2014/main" id="{A131DA70-FE86-2F6E-F70A-A997703B0DD9}"/>
                </a:ext>
              </a:extLst>
            </p:cNvPr>
            <p:cNvSpPr/>
            <p:nvPr/>
          </p:nvSpPr>
          <p:spPr>
            <a:xfrm>
              <a:off x="3391072" y="317722"/>
              <a:ext cx="484156" cy="2499223"/>
            </a:xfrm>
            <a:prstGeom prst="rect">
              <a:avLst/>
            </a:prstGeom>
            <a:solidFill>
              <a:schemeClr val="bg1">
                <a:lumMod val="75000"/>
                <a:alpha val="23199"/>
              </a:scheme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</p:spTree>
    <p:extLst>
      <p:ext uri="{BB962C8B-B14F-4D97-AF65-F5344CB8AC3E}">
        <p14:creationId xmlns:p14="http://schemas.microsoft.com/office/powerpoint/2010/main" val="2469204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2BFAC03-D6D5-6135-4F4B-6A048924D4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5" r="74219" b="57904"/>
          <a:stretch/>
        </p:blipFill>
        <p:spPr>
          <a:xfrm>
            <a:off x="195339" y="167491"/>
            <a:ext cx="2718282" cy="19643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14F2A46-9B52-61BD-AC47-B131A0C263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04" r="49542" b="57298"/>
          <a:stretch/>
        </p:blipFill>
        <p:spPr>
          <a:xfrm>
            <a:off x="2913621" y="178654"/>
            <a:ext cx="2841368" cy="200426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6D4E47A-34B5-9B01-0503-2A18E4144A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33" r="25529" b="56920"/>
          <a:stretch/>
        </p:blipFill>
        <p:spPr>
          <a:xfrm>
            <a:off x="5754989" y="178654"/>
            <a:ext cx="2637292" cy="200426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9D0E5A6-16BA-915E-AC57-6E2C5D03A7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50" t="-1072" r="-265" b="57187"/>
          <a:stretch/>
        </p:blipFill>
        <p:spPr>
          <a:xfrm>
            <a:off x="8629383" y="134816"/>
            <a:ext cx="2772086" cy="20919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A7FBA5E-43D1-84A4-0DD9-BCF9262E75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9" t="49691" r="74604" b="7580"/>
          <a:stretch/>
        </p:blipFill>
        <p:spPr>
          <a:xfrm>
            <a:off x="164955" y="2355864"/>
            <a:ext cx="2748666" cy="20345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618D39D-7785-801F-862B-C96FF0BF9D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70" t="50863" r="25242" b="1330"/>
          <a:stretch/>
        </p:blipFill>
        <p:spPr>
          <a:xfrm>
            <a:off x="5764778" y="2409806"/>
            <a:ext cx="2703902" cy="226527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FCE8EE2-A2DF-8A84-721E-61ACAC7A35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79" t="50187" r="49736" b="7090"/>
          <a:stretch/>
        </p:blipFill>
        <p:spPr>
          <a:xfrm>
            <a:off x="2956913" y="2355864"/>
            <a:ext cx="2798076" cy="202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191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5" name="그림 1894">
            <a:extLst>
              <a:ext uri="{FF2B5EF4-FFF2-40B4-BE49-F238E27FC236}">
                <a16:creationId xmlns:a16="http://schemas.microsoft.com/office/drawing/2014/main" id="{7EF5E070-4E7A-F9C7-CBEF-EDBDCBD08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5" y="112722"/>
            <a:ext cx="6656614" cy="3051320"/>
          </a:xfrm>
          <a:prstGeom prst="rect">
            <a:avLst/>
          </a:prstGeom>
        </p:spPr>
      </p:pic>
      <p:pic>
        <p:nvPicPr>
          <p:cNvPr id="1896" name="그림 1895">
            <a:extLst>
              <a:ext uri="{FF2B5EF4-FFF2-40B4-BE49-F238E27FC236}">
                <a16:creationId xmlns:a16="http://schemas.microsoft.com/office/drawing/2014/main" id="{4B9DCF86-4E2E-6F76-C47D-67EADA06A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15" y="3263462"/>
            <a:ext cx="6656614" cy="307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706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5" name="그림 1894">
            <a:extLst>
              <a:ext uri="{FF2B5EF4-FFF2-40B4-BE49-F238E27FC236}">
                <a16:creationId xmlns:a16="http://schemas.microsoft.com/office/drawing/2014/main" id="{7EF5E070-4E7A-F9C7-CBEF-EDBDCBD08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5" y="112722"/>
            <a:ext cx="6656614" cy="3051320"/>
          </a:xfrm>
          <a:prstGeom prst="rect">
            <a:avLst/>
          </a:prstGeom>
        </p:spPr>
      </p:pic>
      <p:sp>
        <p:nvSpPr>
          <p:cNvPr id="7" name="자유형 6">
            <a:extLst>
              <a:ext uri="{FF2B5EF4-FFF2-40B4-BE49-F238E27FC236}">
                <a16:creationId xmlns:a16="http://schemas.microsoft.com/office/drawing/2014/main" id="{3B33AEBA-E110-0912-D0CC-480154F0F910}"/>
              </a:ext>
            </a:extLst>
          </p:cNvPr>
          <p:cNvSpPr/>
          <p:nvPr/>
        </p:nvSpPr>
        <p:spPr>
          <a:xfrm>
            <a:off x="241768" y="4220927"/>
            <a:ext cx="6712030" cy="2464322"/>
          </a:xfrm>
          <a:custGeom>
            <a:avLst/>
            <a:gdLst>
              <a:gd name="connsiteX0" fmla="*/ 0 w 6712030"/>
              <a:gd name="connsiteY0" fmla="*/ 0 h 2464322"/>
              <a:gd name="connsiteX1" fmla="*/ 6712030 w 6712030"/>
              <a:gd name="connsiteY1" fmla="*/ 0 h 2464322"/>
              <a:gd name="connsiteX2" fmla="*/ 6712030 w 6712030"/>
              <a:gd name="connsiteY2" fmla="*/ 2464323 h 2464322"/>
              <a:gd name="connsiteX3" fmla="*/ 0 w 6712030"/>
              <a:gd name="connsiteY3" fmla="*/ 2464323 h 246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12030" h="2464322">
                <a:moveTo>
                  <a:pt x="0" y="0"/>
                </a:moveTo>
                <a:lnTo>
                  <a:pt x="6712030" y="0"/>
                </a:lnTo>
                <a:lnTo>
                  <a:pt x="6712030" y="2464323"/>
                </a:lnTo>
                <a:lnTo>
                  <a:pt x="0" y="2464323"/>
                </a:lnTo>
                <a:close/>
              </a:path>
            </a:pathLst>
          </a:custGeom>
          <a:solidFill>
            <a:srgbClr val="FFFFFF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8" name="자유형 7">
            <a:extLst>
              <a:ext uri="{FF2B5EF4-FFF2-40B4-BE49-F238E27FC236}">
                <a16:creationId xmlns:a16="http://schemas.microsoft.com/office/drawing/2014/main" id="{C24D4A83-5912-FADB-0CC0-4D7387A06621}"/>
              </a:ext>
            </a:extLst>
          </p:cNvPr>
          <p:cNvSpPr/>
          <p:nvPr/>
        </p:nvSpPr>
        <p:spPr>
          <a:xfrm>
            <a:off x="310492" y="4257571"/>
            <a:ext cx="6479514" cy="2204377"/>
          </a:xfrm>
          <a:custGeom>
            <a:avLst/>
            <a:gdLst>
              <a:gd name="connsiteX0" fmla="*/ 0 w 6479514"/>
              <a:gd name="connsiteY0" fmla="*/ 0 h 2204377"/>
              <a:gd name="connsiteX1" fmla="*/ 6479515 w 6479514"/>
              <a:gd name="connsiteY1" fmla="*/ 0 h 2204377"/>
              <a:gd name="connsiteX2" fmla="*/ 6479515 w 6479514"/>
              <a:gd name="connsiteY2" fmla="*/ 2204378 h 2204377"/>
              <a:gd name="connsiteX3" fmla="*/ 0 w 6479514"/>
              <a:gd name="connsiteY3" fmla="*/ 2204378 h 2204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9514" h="2204377">
                <a:moveTo>
                  <a:pt x="0" y="0"/>
                </a:moveTo>
                <a:lnTo>
                  <a:pt x="6479515" y="0"/>
                </a:lnTo>
                <a:lnTo>
                  <a:pt x="6479515" y="2204378"/>
                </a:lnTo>
                <a:lnTo>
                  <a:pt x="0" y="2204378"/>
                </a:lnTo>
                <a:close/>
              </a:path>
            </a:pathLst>
          </a:custGeom>
          <a:solidFill>
            <a:srgbClr val="FFFFFF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9" name="자유형 8">
            <a:extLst>
              <a:ext uri="{FF2B5EF4-FFF2-40B4-BE49-F238E27FC236}">
                <a16:creationId xmlns:a16="http://schemas.microsoft.com/office/drawing/2014/main" id="{F435AA62-5E53-E9ED-0A59-5A3EFF8860FB}"/>
              </a:ext>
            </a:extLst>
          </p:cNvPr>
          <p:cNvSpPr/>
          <p:nvPr/>
        </p:nvSpPr>
        <p:spPr>
          <a:xfrm>
            <a:off x="4197971" y="4257571"/>
            <a:ext cx="648295" cy="2204377"/>
          </a:xfrm>
          <a:custGeom>
            <a:avLst/>
            <a:gdLst>
              <a:gd name="connsiteX0" fmla="*/ 0 w 648295"/>
              <a:gd name="connsiteY0" fmla="*/ 0 h 2204377"/>
              <a:gd name="connsiteX1" fmla="*/ 648295 w 648295"/>
              <a:gd name="connsiteY1" fmla="*/ 0 h 2204377"/>
              <a:gd name="connsiteX2" fmla="*/ 648295 w 648295"/>
              <a:gd name="connsiteY2" fmla="*/ 2204378 h 2204377"/>
              <a:gd name="connsiteX3" fmla="*/ 0 w 648295"/>
              <a:gd name="connsiteY3" fmla="*/ 2204378 h 2204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295" h="2204377">
                <a:moveTo>
                  <a:pt x="0" y="0"/>
                </a:moveTo>
                <a:lnTo>
                  <a:pt x="648295" y="0"/>
                </a:lnTo>
                <a:lnTo>
                  <a:pt x="648295" y="2204378"/>
                </a:lnTo>
                <a:lnTo>
                  <a:pt x="0" y="2204378"/>
                </a:lnTo>
                <a:close/>
              </a:path>
            </a:pathLst>
          </a:custGeom>
          <a:solidFill>
            <a:srgbClr val="FFE6E6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0" name="자유형 9">
            <a:extLst>
              <a:ext uri="{FF2B5EF4-FFF2-40B4-BE49-F238E27FC236}">
                <a16:creationId xmlns:a16="http://schemas.microsoft.com/office/drawing/2014/main" id="{09C6FD18-FAF1-BDE9-9434-EC4C34F09459}"/>
              </a:ext>
            </a:extLst>
          </p:cNvPr>
          <p:cNvSpPr/>
          <p:nvPr/>
        </p:nvSpPr>
        <p:spPr>
          <a:xfrm>
            <a:off x="310492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1" name="자유형 10">
            <a:extLst>
              <a:ext uri="{FF2B5EF4-FFF2-40B4-BE49-F238E27FC236}">
                <a16:creationId xmlns:a16="http://schemas.microsoft.com/office/drawing/2014/main" id="{AA385678-906E-0A31-9508-45FA48232E74}"/>
              </a:ext>
            </a:extLst>
          </p:cNvPr>
          <p:cNvSpPr/>
          <p:nvPr/>
        </p:nvSpPr>
        <p:spPr>
          <a:xfrm>
            <a:off x="292165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2" name="자유형 11">
            <a:extLst>
              <a:ext uri="{FF2B5EF4-FFF2-40B4-BE49-F238E27FC236}">
                <a16:creationId xmlns:a16="http://schemas.microsoft.com/office/drawing/2014/main" id="{F0B3E5BE-839C-21D4-847D-B89F18AAAB64}"/>
              </a:ext>
            </a:extLst>
          </p:cNvPr>
          <p:cNvSpPr/>
          <p:nvPr/>
        </p:nvSpPr>
        <p:spPr>
          <a:xfrm>
            <a:off x="95764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3" name="자유형 12">
            <a:extLst>
              <a:ext uri="{FF2B5EF4-FFF2-40B4-BE49-F238E27FC236}">
                <a16:creationId xmlns:a16="http://schemas.microsoft.com/office/drawing/2014/main" id="{A95D9F87-CC7A-1480-4B12-953267893B48}"/>
              </a:ext>
            </a:extLst>
          </p:cNvPr>
          <p:cNvSpPr/>
          <p:nvPr/>
        </p:nvSpPr>
        <p:spPr>
          <a:xfrm>
            <a:off x="871737" y="6497448"/>
            <a:ext cx="32071" cy="43514"/>
          </a:xfrm>
          <a:custGeom>
            <a:avLst/>
            <a:gdLst>
              <a:gd name="connsiteX0" fmla="*/ 1145 w 32071"/>
              <a:gd name="connsiteY0" fmla="*/ 38934 h 43514"/>
              <a:gd name="connsiteX1" fmla="*/ 12599 w 32071"/>
              <a:gd name="connsiteY1" fmla="*/ 38934 h 43514"/>
              <a:gd name="connsiteX2" fmla="*/ 12599 w 32071"/>
              <a:gd name="connsiteY2" fmla="*/ 5726 h 43514"/>
              <a:gd name="connsiteX3" fmla="*/ 0 w 32071"/>
              <a:gd name="connsiteY3" fmla="*/ 6871 h 43514"/>
              <a:gd name="connsiteX4" fmla="*/ 0 w 32071"/>
              <a:gd name="connsiteY4" fmla="*/ 2290 h 43514"/>
              <a:gd name="connsiteX5" fmla="*/ 12599 w 32071"/>
              <a:gd name="connsiteY5" fmla="*/ 0 h 43514"/>
              <a:gd name="connsiteX6" fmla="*/ 20617 w 32071"/>
              <a:gd name="connsiteY6" fmla="*/ 0 h 43514"/>
              <a:gd name="connsiteX7" fmla="*/ 20617 w 32071"/>
              <a:gd name="connsiteY7" fmla="*/ 38934 h 43514"/>
              <a:gd name="connsiteX8" fmla="*/ 32071 w 32071"/>
              <a:gd name="connsiteY8" fmla="*/ 38934 h 43514"/>
              <a:gd name="connsiteX9" fmla="*/ 32071 w 32071"/>
              <a:gd name="connsiteY9" fmla="*/ 43515 h 43514"/>
              <a:gd name="connsiteX10" fmla="*/ 1145 w 32071"/>
              <a:gd name="connsiteY10" fmla="*/ 43515 h 43514"/>
              <a:gd name="connsiteX11" fmla="*/ 1145 w 32071"/>
              <a:gd name="connsiteY11" fmla="*/ 38934 h 43514"/>
              <a:gd name="connsiteX12" fmla="*/ 1145 w 32071"/>
              <a:gd name="connsiteY12" fmla="*/ 38934 h 4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71" h="43514">
                <a:moveTo>
                  <a:pt x="1145" y="38934"/>
                </a:moveTo>
                <a:lnTo>
                  <a:pt x="12599" y="38934"/>
                </a:lnTo>
                <a:lnTo>
                  <a:pt x="12599" y="5726"/>
                </a:lnTo>
                <a:lnTo>
                  <a:pt x="0" y="6871"/>
                </a:lnTo>
                <a:lnTo>
                  <a:pt x="0" y="2290"/>
                </a:lnTo>
                <a:lnTo>
                  <a:pt x="12599" y="0"/>
                </a:lnTo>
                <a:lnTo>
                  <a:pt x="20617" y="0"/>
                </a:lnTo>
                <a:lnTo>
                  <a:pt x="20617" y="38934"/>
                </a:lnTo>
                <a:lnTo>
                  <a:pt x="32071" y="38934"/>
                </a:lnTo>
                <a:lnTo>
                  <a:pt x="32071" y="43515"/>
                </a:lnTo>
                <a:lnTo>
                  <a:pt x="1145" y="43515"/>
                </a:lnTo>
                <a:lnTo>
                  <a:pt x="1145" y="38934"/>
                </a:lnTo>
                <a:lnTo>
                  <a:pt x="1145" y="38934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4" name="자유형 13">
            <a:extLst>
              <a:ext uri="{FF2B5EF4-FFF2-40B4-BE49-F238E27FC236}">
                <a16:creationId xmlns:a16="http://schemas.microsoft.com/office/drawing/2014/main" id="{B9ED8CE7-EF20-A353-480C-8F8ED8DA931A}"/>
              </a:ext>
            </a:extLst>
          </p:cNvPr>
          <p:cNvSpPr/>
          <p:nvPr/>
        </p:nvSpPr>
        <p:spPr>
          <a:xfrm>
            <a:off x="915262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5" name="자유형 14">
            <a:extLst>
              <a:ext uri="{FF2B5EF4-FFF2-40B4-BE49-F238E27FC236}">
                <a16:creationId xmlns:a16="http://schemas.microsoft.com/office/drawing/2014/main" id="{128B5C1D-F8CB-8739-A995-0A68394D7AB3}"/>
              </a:ext>
            </a:extLst>
          </p:cNvPr>
          <p:cNvSpPr/>
          <p:nvPr/>
        </p:nvSpPr>
        <p:spPr>
          <a:xfrm>
            <a:off x="963368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자유형 15">
            <a:extLst>
              <a:ext uri="{FF2B5EF4-FFF2-40B4-BE49-F238E27FC236}">
                <a16:creationId xmlns:a16="http://schemas.microsoft.com/office/drawing/2014/main" id="{9904C3E7-4ABC-7746-31CC-D9886777D9B4}"/>
              </a:ext>
            </a:extLst>
          </p:cNvPr>
          <p:cNvSpPr/>
          <p:nvPr/>
        </p:nvSpPr>
        <p:spPr>
          <a:xfrm>
            <a:off x="1011475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7" name="자유형 16">
            <a:extLst>
              <a:ext uri="{FF2B5EF4-FFF2-40B4-BE49-F238E27FC236}">
                <a16:creationId xmlns:a16="http://schemas.microsoft.com/office/drawing/2014/main" id="{9748C9BB-CC19-C465-18A4-3B7E873C381B}"/>
              </a:ext>
            </a:extLst>
          </p:cNvPr>
          <p:cNvSpPr/>
          <p:nvPr/>
        </p:nvSpPr>
        <p:spPr>
          <a:xfrm>
            <a:off x="1605936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" name="자유형 17">
            <a:extLst>
              <a:ext uri="{FF2B5EF4-FFF2-40B4-BE49-F238E27FC236}">
                <a16:creationId xmlns:a16="http://schemas.microsoft.com/office/drawing/2014/main" id="{E3C70FFD-B03F-CC7E-244C-8E91B627A210}"/>
              </a:ext>
            </a:extLst>
          </p:cNvPr>
          <p:cNvSpPr/>
          <p:nvPr/>
        </p:nvSpPr>
        <p:spPr>
          <a:xfrm>
            <a:off x="1516595" y="6495794"/>
            <a:ext cx="34361" cy="45169"/>
          </a:xfrm>
          <a:custGeom>
            <a:avLst/>
            <a:gdLst>
              <a:gd name="connsiteX0" fmla="*/ 8018 w 34361"/>
              <a:gd name="connsiteY0" fmla="*/ 40589 h 45169"/>
              <a:gd name="connsiteX1" fmla="*/ 34362 w 34361"/>
              <a:gd name="connsiteY1" fmla="*/ 40589 h 45169"/>
              <a:gd name="connsiteX2" fmla="*/ 34362 w 34361"/>
              <a:gd name="connsiteY2" fmla="*/ 45169 h 45169"/>
              <a:gd name="connsiteX3" fmla="*/ 0 w 34361"/>
              <a:gd name="connsiteY3" fmla="*/ 45169 h 45169"/>
              <a:gd name="connsiteX4" fmla="*/ 0 w 34361"/>
              <a:gd name="connsiteY4" fmla="*/ 40589 h 45169"/>
              <a:gd name="connsiteX5" fmla="*/ 11454 w 34361"/>
              <a:gd name="connsiteY5" fmla="*/ 31427 h 45169"/>
              <a:gd name="connsiteX6" fmla="*/ 20617 w 34361"/>
              <a:gd name="connsiteY6" fmla="*/ 23412 h 45169"/>
              <a:gd name="connsiteX7" fmla="*/ 25199 w 34361"/>
              <a:gd name="connsiteY7" fmla="*/ 17686 h 45169"/>
              <a:gd name="connsiteX8" fmla="*/ 26344 w 34361"/>
              <a:gd name="connsiteY8" fmla="*/ 13105 h 45169"/>
              <a:gd name="connsiteX9" fmla="*/ 22908 w 34361"/>
              <a:gd name="connsiteY9" fmla="*/ 7380 h 45169"/>
              <a:gd name="connsiteX10" fmla="*/ 14890 w 34361"/>
              <a:gd name="connsiteY10" fmla="*/ 5089 h 45169"/>
              <a:gd name="connsiteX11" fmla="*/ 8018 w 34361"/>
              <a:gd name="connsiteY11" fmla="*/ 5089 h 45169"/>
              <a:gd name="connsiteX12" fmla="*/ 0 w 34361"/>
              <a:gd name="connsiteY12" fmla="*/ 8525 h 45169"/>
              <a:gd name="connsiteX13" fmla="*/ 0 w 34361"/>
              <a:gd name="connsiteY13" fmla="*/ 2799 h 45169"/>
              <a:gd name="connsiteX14" fmla="*/ 8018 w 34361"/>
              <a:gd name="connsiteY14" fmla="*/ 509 h 45169"/>
              <a:gd name="connsiteX15" fmla="*/ 14890 w 34361"/>
              <a:gd name="connsiteY15" fmla="*/ 509 h 45169"/>
              <a:gd name="connsiteX16" fmla="*/ 28635 w 34361"/>
              <a:gd name="connsiteY16" fmla="*/ 3944 h 45169"/>
              <a:gd name="connsiteX17" fmla="*/ 33217 w 34361"/>
              <a:gd name="connsiteY17" fmla="*/ 13105 h 45169"/>
              <a:gd name="connsiteX18" fmla="*/ 32071 w 34361"/>
              <a:gd name="connsiteY18" fmla="*/ 17686 h 45169"/>
              <a:gd name="connsiteX19" fmla="*/ 27490 w 34361"/>
              <a:gd name="connsiteY19" fmla="*/ 23412 h 45169"/>
              <a:gd name="connsiteX20" fmla="*/ 21763 w 34361"/>
              <a:gd name="connsiteY20" fmla="*/ 27992 h 45169"/>
              <a:gd name="connsiteX21" fmla="*/ 8018 w 34361"/>
              <a:gd name="connsiteY21" fmla="*/ 39443 h 45169"/>
              <a:gd name="connsiteX22" fmla="*/ 8018 w 34361"/>
              <a:gd name="connsiteY22" fmla="*/ 39443 h 4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4361" h="45169">
                <a:moveTo>
                  <a:pt x="8018" y="40589"/>
                </a:moveTo>
                <a:lnTo>
                  <a:pt x="34362" y="40589"/>
                </a:lnTo>
                <a:lnTo>
                  <a:pt x="34362" y="45169"/>
                </a:lnTo>
                <a:lnTo>
                  <a:pt x="0" y="45169"/>
                </a:lnTo>
                <a:lnTo>
                  <a:pt x="0" y="40589"/>
                </a:lnTo>
                <a:cubicBezTo>
                  <a:pt x="2291" y="38298"/>
                  <a:pt x="6872" y="34863"/>
                  <a:pt x="11454" y="31427"/>
                </a:cubicBezTo>
                <a:cubicBezTo>
                  <a:pt x="16036" y="27992"/>
                  <a:pt x="19472" y="24557"/>
                  <a:pt x="20617" y="23412"/>
                </a:cubicBezTo>
                <a:cubicBezTo>
                  <a:pt x="22908" y="21121"/>
                  <a:pt x="25199" y="19976"/>
                  <a:pt x="25199" y="17686"/>
                </a:cubicBezTo>
                <a:cubicBezTo>
                  <a:pt x="25199" y="16541"/>
                  <a:pt x="26344" y="14250"/>
                  <a:pt x="26344" y="13105"/>
                </a:cubicBezTo>
                <a:cubicBezTo>
                  <a:pt x="26344" y="10815"/>
                  <a:pt x="26344" y="8525"/>
                  <a:pt x="22908" y="7380"/>
                </a:cubicBezTo>
                <a:cubicBezTo>
                  <a:pt x="20617" y="6235"/>
                  <a:pt x="18326" y="5089"/>
                  <a:pt x="14890" y="5089"/>
                </a:cubicBezTo>
                <a:cubicBezTo>
                  <a:pt x="11454" y="5089"/>
                  <a:pt x="10309" y="5089"/>
                  <a:pt x="8018" y="5089"/>
                </a:cubicBezTo>
                <a:cubicBezTo>
                  <a:pt x="5727" y="5089"/>
                  <a:pt x="2291" y="6235"/>
                  <a:pt x="0" y="8525"/>
                </a:cubicBezTo>
                <a:lnTo>
                  <a:pt x="0" y="2799"/>
                </a:lnTo>
                <a:cubicBezTo>
                  <a:pt x="3436" y="2799"/>
                  <a:pt x="5727" y="1654"/>
                  <a:pt x="8018" y="509"/>
                </a:cubicBezTo>
                <a:cubicBezTo>
                  <a:pt x="10309" y="-636"/>
                  <a:pt x="12599" y="509"/>
                  <a:pt x="14890" y="509"/>
                </a:cubicBezTo>
                <a:cubicBezTo>
                  <a:pt x="20617" y="509"/>
                  <a:pt x="25199" y="509"/>
                  <a:pt x="28635" y="3944"/>
                </a:cubicBezTo>
                <a:cubicBezTo>
                  <a:pt x="32071" y="7380"/>
                  <a:pt x="33217" y="9670"/>
                  <a:pt x="33217" y="13105"/>
                </a:cubicBezTo>
                <a:cubicBezTo>
                  <a:pt x="33217" y="16541"/>
                  <a:pt x="33217" y="16541"/>
                  <a:pt x="32071" y="17686"/>
                </a:cubicBezTo>
                <a:cubicBezTo>
                  <a:pt x="30926" y="18831"/>
                  <a:pt x="29780" y="21121"/>
                  <a:pt x="27490" y="23412"/>
                </a:cubicBezTo>
                <a:cubicBezTo>
                  <a:pt x="27490" y="23412"/>
                  <a:pt x="25199" y="25702"/>
                  <a:pt x="21763" y="27992"/>
                </a:cubicBezTo>
                <a:cubicBezTo>
                  <a:pt x="18326" y="30282"/>
                  <a:pt x="13745" y="34863"/>
                  <a:pt x="8018" y="39443"/>
                </a:cubicBezTo>
                <a:lnTo>
                  <a:pt x="8018" y="39443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" name="자유형 18">
            <a:extLst>
              <a:ext uri="{FF2B5EF4-FFF2-40B4-BE49-F238E27FC236}">
                <a16:creationId xmlns:a16="http://schemas.microsoft.com/office/drawing/2014/main" id="{99944225-CD40-2B07-6659-9499185CBF9D}"/>
              </a:ext>
            </a:extLst>
          </p:cNvPr>
          <p:cNvSpPr/>
          <p:nvPr/>
        </p:nvSpPr>
        <p:spPr>
          <a:xfrm>
            <a:off x="1563557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" name="자유형 19">
            <a:extLst>
              <a:ext uri="{FF2B5EF4-FFF2-40B4-BE49-F238E27FC236}">
                <a16:creationId xmlns:a16="http://schemas.microsoft.com/office/drawing/2014/main" id="{C146CFAF-A2A9-E05C-B8EC-99120F9182CC}"/>
              </a:ext>
            </a:extLst>
          </p:cNvPr>
          <p:cNvSpPr/>
          <p:nvPr/>
        </p:nvSpPr>
        <p:spPr>
          <a:xfrm>
            <a:off x="1611663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" name="자유형 20">
            <a:extLst>
              <a:ext uri="{FF2B5EF4-FFF2-40B4-BE49-F238E27FC236}">
                <a16:creationId xmlns:a16="http://schemas.microsoft.com/office/drawing/2014/main" id="{853BAE17-1415-6941-6B7A-26CAF33D3382}"/>
              </a:ext>
            </a:extLst>
          </p:cNvPr>
          <p:cNvSpPr/>
          <p:nvPr/>
        </p:nvSpPr>
        <p:spPr>
          <a:xfrm>
            <a:off x="1659770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FBB9FB88-8771-515C-ECE7-5FE7A77FA406}"/>
              </a:ext>
            </a:extLst>
          </p:cNvPr>
          <p:cNvSpPr/>
          <p:nvPr/>
        </p:nvSpPr>
        <p:spPr>
          <a:xfrm>
            <a:off x="2254232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" name="자유형 22">
            <a:extLst>
              <a:ext uri="{FF2B5EF4-FFF2-40B4-BE49-F238E27FC236}">
                <a16:creationId xmlns:a16="http://schemas.microsoft.com/office/drawing/2014/main" id="{3C13BC95-4711-0194-9EEF-E579E4B12B88}"/>
              </a:ext>
            </a:extLst>
          </p:cNvPr>
          <p:cNvSpPr/>
          <p:nvPr/>
        </p:nvSpPr>
        <p:spPr>
          <a:xfrm>
            <a:off x="2163745" y="6495794"/>
            <a:ext cx="36652" cy="45169"/>
          </a:xfrm>
          <a:custGeom>
            <a:avLst/>
            <a:gdLst>
              <a:gd name="connsiteX0" fmla="*/ 25199 w 36652"/>
              <a:gd name="connsiteY0" fmla="*/ 21121 h 45169"/>
              <a:gd name="connsiteX1" fmla="*/ 33217 w 36652"/>
              <a:gd name="connsiteY1" fmla="*/ 24557 h 45169"/>
              <a:gd name="connsiteX2" fmla="*/ 36653 w 36652"/>
              <a:gd name="connsiteY2" fmla="*/ 31427 h 45169"/>
              <a:gd name="connsiteX3" fmla="*/ 30926 w 36652"/>
              <a:gd name="connsiteY3" fmla="*/ 41734 h 45169"/>
              <a:gd name="connsiteX4" fmla="*/ 14890 w 36652"/>
              <a:gd name="connsiteY4" fmla="*/ 45169 h 45169"/>
              <a:gd name="connsiteX5" fmla="*/ 8018 w 36652"/>
              <a:gd name="connsiteY5" fmla="*/ 45169 h 45169"/>
              <a:gd name="connsiteX6" fmla="*/ 0 w 36652"/>
              <a:gd name="connsiteY6" fmla="*/ 44024 h 45169"/>
              <a:gd name="connsiteX7" fmla="*/ 0 w 36652"/>
              <a:gd name="connsiteY7" fmla="*/ 38298 h 45169"/>
              <a:gd name="connsiteX8" fmla="*/ 6872 w 36652"/>
              <a:gd name="connsiteY8" fmla="*/ 40589 h 45169"/>
              <a:gd name="connsiteX9" fmla="*/ 14890 w 36652"/>
              <a:gd name="connsiteY9" fmla="*/ 40589 h 45169"/>
              <a:gd name="connsiteX10" fmla="*/ 25199 w 36652"/>
              <a:gd name="connsiteY10" fmla="*/ 38298 h 45169"/>
              <a:gd name="connsiteX11" fmla="*/ 28635 w 36652"/>
              <a:gd name="connsiteY11" fmla="*/ 31427 h 45169"/>
              <a:gd name="connsiteX12" fmla="*/ 25199 w 36652"/>
              <a:gd name="connsiteY12" fmla="*/ 25702 h 45169"/>
              <a:gd name="connsiteX13" fmla="*/ 16036 w 36652"/>
              <a:gd name="connsiteY13" fmla="*/ 23412 h 45169"/>
              <a:gd name="connsiteX14" fmla="*/ 9163 w 36652"/>
              <a:gd name="connsiteY14" fmla="*/ 23412 h 45169"/>
              <a:gd name="connsiteX15" fmla="*/ 9163 w 36652"/>
              <a:gd name="connsiteY15" fmla="*/ 18831 h 45169"/>
              <a:gd name="connsiteX16" fmla="*/ 16036 w 36652"/>
              <a:gd name="connsiteY16" fmla="*/ 18831 h 45169"/>
              <a:gd name="connsiteX17" fmla="*/ 24053 w 36652"/>
              <a:gd name="connsiteY17" fmla="*/ 17686 h 45169"/>
              <a:gd name="connsiteX18" fmla="*/ 27490 w 36652"/>
              <a:gd name="connsiteY18" fmla="*/ 13105 h 45169"/>
              <a:gd name="connsiteX19" fmla="*/ 24053 w 36652"/>
              <a:gd name="connsiteY19" fmla="*/ 8525 h 45169"/>
              <a:gd name="connsiteX20" fmla="*/ 16036 w 36652"/>
              <a:gd name="connsiteY20" fmla="*/ 6235 h 45169"/>
              <a:gd name="connsiteX21" fmla="*/ 9163 w 36652"/>
              <a:gd name="connsiteY21" fmla="*/ 6235 h 45169"/>
              <a:gd name="connsiteX22" fmla="*/ 1145 w 36652"/>
              <a:gd name="connsiteY22" fmla="*/ 7380 h 45169"/>
              <a:gd name="connsiteX23" fmla="*/ 1145 w 36652"/>
              <a:gd name="connsiteY23" fmla="*/ 1654 h 45169"/>
              <a:gd name="connsiteX24" fmla="*/ 9163 w 36652"/>
              <a:gd name="connsiteY24" fmla="*/ 509 h 45169"/>
              <a:gd name="connsiteX25" fmla="*/ 16036 w 36652"/>
              <a:gd name="connsiteY25" fmla="*/ 509 h 45169"/>
              <a:gd name="connsiteX26" fmla="*/ 29780 w 36652"/>
              <a:gd name="connsiteY26" fmla="*/ 3944 h 45169"/>
              <a:gd name="connsiteX27" fmla="*/ 34362 w 36652"/>
              <a:gd name="connsiteY27" fmla="*/ 11960 h 45169"/>
              <a:gd name="connsiteX28" fmla="*/ 32071 w 36652"/>
              <a:gd name="connsiteY28" fmla="*/ 17686 h 45169"/>
              <a:gd name="connsiteX29" fmla="*/ 25199 w 36652"/>
              <a:gd name="connsiteY29" fmla="*/ 21121 h 45169"/>
              <a:gd name="connsiteX30" fmla="*/ 25199 w 36652"/>
              <a:gd name="connsiteY30" fmla="*/ 21121 h 4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6652" h="45169">
                <a:moveTo>
                  <a:pt x="25199" y="21121"/>
                </a:moveTo>
                <a:cubicBezTo>
                  <a:pt x="28635" y="21121"/>
                  <a:pt x="32071" y="23412"/>
                  <a:pt x="33217" y="24557"/>
                </a:cubicBezTo>
                <a:cubicBezTo>
                  <a:pt x="35507" y="26847"/>
                  <a:pt x="36653" y="29137"/>
                  <a:pt x="36653" y="31427"/>
                </a:cubicBezTo>
                <a:cubicBezTo>
                  <a:pt x="36653" y="36008"/>
                  <a:pt x="34362" y="39443"/>
                  <a:pt x="30926" y="41734"/>
                </a:cubicBezTo>
                <a:cubicBezTo>
                  <a:pt x="27490" y="44024"/>
                  <a:pt x="21763" y="45169"/>
                  <a:pt x="14890" y="45169"/>
                </a:cubicBezTo>
                <a:cubicBezTo>
                  <a:pt x="8018" y="45169"/>
                  <a:pt x="10309" y="45169"/>
                  <a:pt x="8018" y="45169"/>
                </a:cubicBezTo>
                <a:cubicBezTo>
                  <a:pt x="5727" y="45169"/>
                  <a:pt x="3436" y="45169"/>
                  <a:pt x="0" y="44024"/>
                </a:cubicBezTo>
                <a:lnTo>
                  <a:pt x="0" y="38298"/>
                </a:lnTo>
                <a:cubicBezTo>
                  <a:pt x="2291" y="38298"/>
                  <a:pt x="4582" y="39443"/>
                  <a:pt x="6872" y="40589"/>
                </a:cubicBezTo>
                <a:cubicBezTo>
                  <a:pt x="9163" y="41734"/>
                  <a:pt x="11454" y="40589"/>
                  <a:pt x="14890" y="40589"/>
                </a:cubicBezTo>
                <a:cubicBezTo>
                  <a:pt x="19472" y="40589"/>
                  <a:pt x="22908" y="40589"/>
                  <a:pt x="25199" y="38298"/>
                </a:cubicBezTo>
                <a:cubicBezTo>
                  <a:pt x="27490" y="37153"/>
                  <a:pt x="28635" y="34863"/>
                  <a:pt x="28635" y="31427"/>
                </a:cubicBezTo>
                <a:cubicBezTo>
                  <a:pt x="28635" y="27992"/>
                  <a:pt x="28635" y="26847"/>
                  <a:pt x="25199" y="25702"/>
                </a:cubicBezTo>
                <a:cubicBezTo>
                  <a:pt x="22908" y="24557"/>
                  <a:pt x="19472" y="23412"/>
                  <a:pt x="16036" y="23412"/>
                </a:cubicBezTo>
                <a:lnTo>
                  <a:pt x="9163" y="23412"/>
                </a:lnTo>
                <a:lnTo>
                  <a:pt x="9163" y="18831"/>
                </a:lnTo>
                <a:lnTo>
                  <a:pt x="16036" y="18831"/>
                </a:lnTo>
                <a:cubicBezTo>
                  <a:pt x="19472" y="18831"/>
                  <a:pt x="22908" y="18831"/>
                  <a:pt x="24053" y="17686"/>
                </a:cubicBezTo>
                <a:cubicBezTo>
                  <a:pt x="26344" y="16541"/>
                  <a:pt x="27490" y="15396"/>
                  <a:pt x="27490" y="13105"/>
                </a:cubicBezTo>
                <a:cubicBezTo>
                  <a:pt x="27490" y="10815"/>
                  <a:pt x="27490" y="9670"/>
                  <a:pt x="24053" y="8525"/>
                </a:cubicBezTo>
                <a:cubicBezTo>
                  <a:pt x="21763" y="7380"/>
                  <a:pt x="19472" y="6235"/>
                  <a:pt x="16036" y="6235"/>
                </a:cubicBezTo>
                <a:cubicBezTo>
                  <a:pt x="12599" y="6235"/>
                  <a:pt x="11454" y="6235"/>
                  <a:pt x="9163" y="6235"/>
                </a:cubicBezTo>
                <a:cubicBezTo>
                  <a:pt x="6872" y="6235"/>
                  <a:pt x="4582" y="6235"/>
                  <a:pt x="1145" y="7380"/>
                </a:cubicBezTo>
                <a:lnTo>
                  <a:pt x="1145" y="1654"/>
                </a:lnTo>
                <a:cubicBezTo>
                  <a:pt x="3436" y="1654"/>
                  <a:pt x="6872" y="1654"/>
                  <a:pt x="9163" y="509"/>
                </a:cubicBezTo>
                <a:cubicBezTo>
                  <a:pt x="11454" y="-636"/>
                  <a:pt x="13745" y="509"/>
                  <a:pt x="16036" y="509"/>
                </a:cubicBezTo>
                <a:cubicBezTo>
                  <a:pt x="21763" y="509"/>
                  <a:pt x="26344" y="509"/>
                  <a:pt x="29780" y="3944"/>
                </a:cubicBezTo>
                <a:cubicBezTo>
                  <a:pt x="33217" y="6235"/>
                  <a:pt x="34362" y="8525"/>
                  <a:pt x="34362" y="11960"/>
                </a:cubicBezTo>
                <a:cubicBezTo>
                  <a:pt x="34362" y="15396"/>
                  <a:pt x="34362" y="16541"/>
                  <a:pt x="32071" y="17686"/>
                </a:cubicBezTo>
                <a:cubicBezTo>
                  <a:pt x="29780" y="18831"/>
                  <a:pt x="27490" y="19976"/>
                  <a:pt x="25199" y="21121"/>
                </a:cubicBezTo>
                <a:lnTo>
                  <a:pt x="25199" y="21121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" name="자유형 23">
            <a:extLst>
              <a:ext uri="{FF2B5EF4-FFF2-40B4-BE49-F238E27FC236}">
                <a16:creationId xmlns:a16="http://schemas.microsoft.com/office/drawing/2014/main" id="{25082B03-4FB7-A988-CD40-1A669EAB899C}"/>
              </a:ext>
            </a:extLst>
          </p:cNvPr>
          <p:cNvSpPr/>
          <p:nvPr/>
        </p:nvSpPr>
        <p:spPr>
          <a:xfrm>
            <a:off x="2210706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" name="자유형 24">
            <a:extLst>
              <a:ext uri="{FF2B5EF4-FFF2-40B4-BE49-F238E27FC236}">
                <a16:creationId xmlns:a16="http://schemas.microsoft.com/office/drawing/2014/main" id="{3B9DBB58-B5CA-08D0-AB59-2830546274A7}"/>
              </a:ext>
            </a:extLst>
          </p:cNvPr>
          <p:cNvSpPr/>
          <p:nvPr/>
        </p:nvSpPr>
        <p:spPr>
          <a:xfrm>
            <a:off x="2258813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" name="자유형 25">
            <a:extLst>
              <a:ext uri="{FF2B5EF4-FFF2-40B4-BE49-F238E27FC236}">
                <a16:creationId xmlns:a16="http://schemas.microsoft.com/office/drawing/2014/main" id="{7186A3F7-92BE-12DB-D916-1B75157BE53C}"/>
              </a:ext>
            </a:extLst>
          </p:cNvPr>
          <p:cNvSpPr/>
          <p:nvPr/>
        </p:nvSpPr>
        <p:spPr>
          <a:xfrm>
            <a:off x="2306920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" name="자유형 26">
            <a:extLst>
              <a:ext uri="{FF2B5EF4-FFF2-40B4-BE49-F238E27FC236}">
                <a16:creationId xmlns:a16="http://schemas.microsoft.com/office/drawing/2014/main" id="{B19B7B1D-FF2B-E520-3AF2-BB0E7C49EA1D}"/>
              </a:ext>
            </a:extLst>
          </p:cNvPr>
          <p:cNvSpPr/>
          <p:nvPr/>
        </p:nvSpPr>
        <p:spPr>
          <a:xfrm>
            <a:off x="290138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34282AE6-5EE8-B260-0477-9C0C0BD5B131}"/>
              </a:ext>
            </a:extLst>
          </p:cNvPr>
          <p:cNvSpPr/>
          <p:nvPr/>
        </p:nvSpPr>
        <p:spPr>
          <a:xfrm>
            <a:off x="2809749" y="6497448"/>
            <a:ext cx="40088" cy="43514"/>
          </a:xfrm>
          <a:custGeom>
            <a:avLst/>
            <a:gdLst>
              <a:gd name="connsiteX0" fmla="*/ 25199 w 40088"/>
              <a:gd name="connsiteY0" fmla="*/ 4580 h 43514"/>
              <a:gd name="connsiteX1" fmla="*/ 6872 w 40088"/>
              <a:gd name="connsiteY1" fmla="*/ 27483 h 43514"/>
              <a:gd name="connsiteX2" fmla="*/ 25199 w 40088"/>
              <a:gd name="connsiteY2" fmla="*/ 27483 h 43514"/>
              <a:gd name="connsiteX3" fmla="*/ 25199 w 40088"/>
              <a:gd name="connsiteY3" fmla="*/ 4580 h 43514"/>
              <a:gd name="connsiteX4" fmla="*/ 22908 w 40088"/>
              <a:gd name="connsiteY4" fmla="*/ 0 h 43514"/>
              <a:gd name="connsiteX5" fmla="*/ 32071 w 40088"/>
              <a:gd name="connsiteY5" fmla="*/ 0 h 43514"/>
              <a:gd name="connsiteX6" fmla="*/ 32071 w 40088"/>
              <a:gd name="connsiteY6" fmla="*/ 28628 h 43514"/>
              <a:gd name="connsiteX7" fmla="*/ 40089 w 40088"/>
              <a:gd name="connsiteY7" fmla="*/ 28628 h 43514"/>
              <a:gd name="connsiteX8" fmla="*/ 40089 w 40088"/>
              <a:gd name="connsiteY8" fmla="*/ 33209 h 43514"/>
              <a:gd name="connsiteX9" fmla="*/ 32071 w 40088"/>
              <a:gd name="connsiteY9" fmla="*/ 33209 h 43514"/>
              <a:gd name="connsiteX10" fmla="*/ 32071 w 40088"/>
              <a:gd name="connsiteY10" fmla="*/ 43515 h 43514"/>
              <a:gd name="connsiteX11" fmla="*/ 25199 w 40088"/>
              <a:gd name="connsiteY11" fmla="*/ 43515 h 43514"/>
              <a:gd name="connsiteX12" fmla="*/ 25199 w 40088"/>
              <a:gd name="connsiteY12" fmla="*/ 33209 h 43514"/>
              <a:gd name="connsiteX13" fmla="*/ 0 w 40088"/>
              <a:gd name="connsiteY13" fmla="*/ 33209 h 43514"/>
              <a:gd name="connsiteX14" fmla="*/ 0 w 40088"/>
              <a:gd name="connsiteY14" fmla="*/ 27483 h 43514"/>
              <a:gd name="connsiteX15" fmla="*/ 22908 w 40088"/>
              <a:gd name="connsiteY15" fmla="*/ 0 h 43514"/>
              <a:gd name="connsiteX16" fmla="*/ 22908 w 40088"/>
              <a:gd name="connsiteY16" fmla="*/ 0 h 4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0088" h="43514">
                <a:moveTo>
                  <a:pt x="25199" y="4580"/>
                </a:moveTo>
                <a:lnTo>
                  <a:pt x="6872" y="27483"/>
                </a:lnTo>
                <a:lnTo>
                  <a:pt x="25199" y="27483"/>
                </a:lnTo>
                <a:lnTo>
                  <a:pt x="25199" y="4580"/>
                </a:lnTo>
                <a:moveTo>
                  <a:pt x="22908" y="0"/>
                </a:moveTo>
                <a:lnTo>
                  <a:pt x="32071" y="0"/>
                </a:lnTo>
                <a:lnTo>
                  <a:pt x="32071" y="28628"/>
                </a:lnTo>
                <a:lnTo>
                  <a:pt x="40089" y="28628"/>
                </a:lnTo>
                <a:lnTo>
                  <a:pt x="40089" y="33209"/>
                </a:lnTo>
                <a:lnTo>
                  <a:pt x="32071" y="33209"/>
                </a:lnTo>
                <a:lnTo>
                  <a:pt x="32071" y="43515"/>
                </a:lnTo>
                <a:lnTo>
                  <a:pt x="25199" y="43515"/>
                </a:lnTo>
                <a:lnTo>
                  <a:pt x="25199" y="33209"/>
                </a:lnTo>
                <a:lnTo>
                  <a:pt x="0" y="33209"/>
                </a:lnTo>
                <a:lnTo>
                  <a:pt x="0" y="27483"/>
                </a:lnTo>
                <a:lnTo>
                  <a:pt x="22908" y="0"/>
                </a:lnTo>
                <a:lnTo>
                  <a:pt x="22908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87B2C26C-C5E4-FF62-4CEC-243523ED8B78}"/>
              </a:ext>
            </a:extLst>
          </p:cNvPr>
          <p:cNvSpPr/>
          <p:nvPr/>
        </p:nvSpPr>
        <p:spPr>
          <a:xfrm>
            <a:off x="2860147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7B28182B-67C7-B3A2-7C81-F4EE748573BA}"/>
              </a:ext>
            </a:extLst>
          </p:cNvPr>
          <p:cNvSpPr/>
          <p:nvPr/>
        </p:nvSpPr>
        <p:spPr>
          <a:xfrm>
            <a:off x="2908254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" name="자유형 30">
            <a:extLst>
              <a:ext uri="{FF2B5EF4-FFF2-40B4-BE49-F238E27FC236}">
                <a16:creationId xmlns:a16="http://schemas.microsoft.com/office/drawing/2014/main" id="{3E61C40E-9103-2F08-E091-4BB1C6A34F7A}"/>
              </a:ext>
            </a:extLst>
          </p:cNvPr>
          <p:cNvSpPr/>
          <p:nvPr/>
        </p:nvSpPr>
        <p:spPr>
          <a:xfrm>
            <a:off x="2954069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" name="자유형 31">
            <a:extLst>
              <a:ext uri="{FF2B5EF4-FFF2-40B4-BE49-F238E27FC236}">
                <a16:creationId xmlns:a16="http://schemas.microsoft.com/office/drawing/2014/main" id="{B7057538-A231-0B16-E04D-CA4A7DE38CD7}"/>
              </a:ext>
            </a:extLst>
          </p:cNvPr>
          <p:cNvSpPr/>
          <p:nvPr/>
        </p:nvSpPr>
        <p:spPr>
          <a:xfrm>
            <a:off x="3549676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2A894BCE-D18C-AB54-E062-A9E9109527F0}"/>
              </a:ext>
            </a:extLst>
          </p:cNvPr>
          <p:cNvSpPr/>
          <p:nvPr/>
        </p:nvSpPr>
        <p:spPr>
          <a:xfrm>
            <a:off x="3460335" y="6497448"/>
            <a:ext cx="35507" cy="43514"/>
          </a:xfrm>
          <a:custGeom>
            <a:avLst/>
            <a:gdLst>
              <a:gd name="connsiteX0" fmla="*/ 1145 w 35507"/>
              <a:gd name="connsiteY0" fmla="*/ 0 h 43514"/>
              <a:gd name="connsiteX1" fmla="*/ 29780 w 35507"/>
              <a:gd name="connsiteY1" fmla="*/ 0 h 43514"/>
              <a:gd name="connsiteX2" fmla="*/ 29780 w 35507"/>
              <a:gd name="connsiteY2" fmla="*/ 4580 h 43514"/>
              <a:gd name="connsiteX3" fmla="*/ 8018 w 35507"/>
              <a:gd name="connsiteY3" fmla="*/ 4580 h 43514"/>
              <a:gd name="connsiteX4" fmla="*/ 8018 w 35507"/>
              <a:gd name="connsiteY4" fmla="*/ 14887 h 43514"/>
              <a:gd name="connsiteX5" fmla="*/ 11454 w 35507"/>
              <a:gd name="connsiteY5" fmla="*/ 14887 h 43514"/>
              <a:gd name="connsiteX6" fmla="*/ 14890 w 35507"/>
              <a:gd name="connsiteY6" fmla="*/ 14887 h 43514"/>
              <a:gd name="connsiteX7" fmla="*/ 29780 w 35507"/>
              <a:gd name="connsiteY7" fmla="*/ 18322 h 43514"/>
              <a:gd name="connsiteX8" fmla="*/ 35507 w 35507"/>
              <a:gd name="connsiteY8" fmla="*/ 28628 h 43514"/>
              <a:gd name="connsiteX9" fmla="*/ 29780 w 35507"/>
              <a:gd name="connsiteY9" fmla="*/ 40080 h 43514"/>
              <a:gd name="connsiteX10" fmla="*/ 13745 w 35507"/>
              <a:gd name="connsiteY10" fmla="*/ 43515 h 43514"/>
              <a:gd name="connsiteX11" fmla="*/ 6872 w 35507"/>
              <a:gd name="connsiteY11" fmla="*/ 43515 h 43514"/>
              <a:gd name="connsiteX12" fmla="*/ 0 w 35507"/>
              <a:gd name="connsiteY12" fmla="*/ 42370 h 43514"/>
              <a:gd name="connsiteX13" fmla="*/ 0 w 35507"/>
              <a:gd name="connsiteY13" fmla="*/ 36644 h 43514"/>
              <a:gd name="connsiteX14" fmla="*/ 6872 w 35507"/>
              <a:gd name="connsiteY14" fmla="*/ 38934 h 43514"/>
              <a:gd name="connsiteX15" fmla="*/ 13745 w 35507"/>
              <a:gd name="connsiteY15" fmla="*/ 38934 h 43514"/>
              <a:gd name="connsiteX16" fmla="*/ 24053 w 35507"/>
              <a:gd name="connsiteY16" fmla="*/ 36644 h 43514"/>
              <a:gd name="connsiteX17" fmla="*/ 27489 w 35507"/>
              <a:gd name="connsiteY17" fmla="*/ 29773 h 43514"/>
              <a:gd name="connsiteX18" fmla="*/ 24053 w 35507"/>
              <a:gd name="connsiteY18" fmla="*/ 22903 h 43514"/>
              <a:gd name="connsiteX19" fmla="*/ 13745 w 35507"/>
              <a:gd name="connsiteY19" fmla="*/ 20612 h 43514"/>
              <a:gd name="connsiteX20" fmla="*/ 8018 w 35507"/>
              <a:gd name="connsiteY20" fmla="*/ 20612 h 43514"/>
              <a:gd name="connsiteX21" fmla="*/ 2291 w 35507"/>
              <a:gd name="connsiteY21" fmla="*/ 21757 h 43514"/>
              <a:gd name="connsiteX22" fmla="*/ 2291 w 35507"/>
              <a:gd name="connsiteY22" fmla="*/ 0 h 43514"/>
              <a:gd name="connsiteX23" fmla="*/ 2291 w 35507"/>
              <a:gd name="connsiteY23" fmla="*/ 0 h 4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5507" h="43514">
                <a:moveTo>
                  <a:pt x="1145" y="0"/>
                </a:moveTo>
                <a:lnTo>
                  <a:pt x="29780" y="0"/>
                </a:lnTo>
                <a:lnTo>
                  <a:pt x="29780" y="4580"/>
                </a:lnTo>
                <a:lnTo>
                  <a:pt x="8018" y="4580"/>
                </a:lnTo>
                <a:lnTo>
                  <a:pt x="8018" y="14887"/>
                </a:lnTo>
                <a:cubicBezTo>
                  <a:pt x="8018" y="14887"/>
                  <a:pt x="10309" y="14887"/>
                  <a:pt x="11454" y="14887"/>
                </a:cubicBezTo>
                <a:cubicBezTo>
                  <a:pt x="12599" y="14887"/>
                  <a:pt x="13745" y="14887"/>
                  <a:pt x="14890" y="14887"/>
                </a:cubicBezTo>
                <a:cubicBezTo>
                  <a:pt x="20617" y="14887"/>
                  <a:pt x="26344" y="16032"/>
                  <a:pt x="29780" y="18322"/>
                </a:cubicBezTo>
                <a:cubicBezTo>
                  <a:pt x="33216" y="20612"/>
                  <a:pt x="35507" y="24047"/>
                  <a:pt x="35507" y="28628"/>
                </a:cubicBezTo>
                <a:cubicBezTo>
                  <a:pt x="35507" y="33209"/>
                  <a:pt x="33216" y="36644"/>
                  <a:pt x="29780" y="40080"/>
                </a:cubicBezTo>
                <a:cubicBezTo>
                  <a:pt x="26344" y="43515"/>
                  <a:pt x="20617" y="43515"/>
                  <a:pt x="13745" y="43515"/>
                </a:cubicBezTo>
                <a:cubicBezTo>
                  <a:pt x="6872" y="43515"/>
                  <a:pt x="9163" y="43515"/>
                  <a:pt x="6872" y="43515"/>
                </a:cubicBezTo>
                <a:cubicBezTo>
                  <a:pt x="4582" y="43515"/>
                  <a:pt x="2291" y="43515"/>
                  <a:pt x="0" y="42370"/>
                </a:cubicBezTo>
                <a:lnTo>
                  <a:pt x="0" y="36644"/>
                </a:lnTo>
                <a:cubicBezTo>
                  <a:pt x="2291" y="36644"/>
                  <a:pt x="4582" y="37789"/>
                  <a:pt x="6872" y="38934"/>
                </a:cubicBezTo>
                <a:cubicBezTo>
                  <a:pt x="9163" y="40080"/>
                  <a:pt x="11454" y="38934"/>
                  <a:pt x="13745" y="38934"/>
                </a:cubicBezTo>
                <a:cubicBezTo>
                  <a:pt x="18326" y="38934"/>
                  <a:pt x="21762" y="38934"/>
                  <a:pt x="24053" y="36644"/>
                </a:cubicBezTo>
                <a:cubicBezTo>
                  <a:pt x="26344" y="34354"/>
                  <a:pt x="27489" y="32064"/>
                  <a:pt x="27489" y="29773"/>
                </a:cubicBezTo>
                <a:cubicBezTo>
                  <a:pt x="27489" y="27483"/>
                  <a:pt x="26344" y="24047"/>
                  <a:pt x="24053" y="22903"/>
                </a:cubicBezTo>
                <a:cubicBezTo>
                  <a:pt x="21762" y="21757"/>
                  <a:pt x="18326" y="20612"/>
                  <a:pt x="13745" y="20612"/>
                </a:cubicBezTo>
                <a:cubicBezTo>
                  <a:pt x="9163" y="20612"/>
                  <a:pt x="10309" y="20612"/>
                  <a:pt x="8018" y="20612"/>
                </a:cubicBezTo>
                <a:cubicBezTo>
                  <a:pt x="5727" y="20612"/>
                  <a:pt x="4582" y="20612"/>
                  <a:pt x="2291" y="21757"/>
                </a:cubicBezTo>
                <a:lnTo>
                  <a:pt x="2291" y="0"/>
                </a:lnTo>
                <a:lnTo>
                  <a:pt x="2291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" name="자유형 33">
            <a:extLst>
              <a:ext uri="{FF2B5EF4-FFF2-40B4-BE49-F238E27FC236}">
                <a16:creationId xmlns:a16="http://schemas.microsoft.com/office/drawing/2014/main" id="{BC769C73-A0D4-4500-5EA3-51C0520780C6}"/>
              </a:ext>
            </a:extLst>
          </p:cNvPr>
          <p:cNvSpPr/>
          <p:nvPr/>
        </p:nvSpPr>
        <p:spPr>
          <a:xfrm>
            <a:off x="3507297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" name="자유형 34">
            <a:extLst>
              <a:ext uri="{FF2B5EF4-FFF2-40B4-BE49-F238E27FC236}">
                <a16:creationId xmlns:a16="http://schemas.microsoft.com/office/drawing/2014/main" id="{608CD478-C962-32F8-5EEE-D396CF6DA284}"/>
              </a:ext>
            </a:extLst>
          </p:cNvPr>
          <p:cNvSpPr/>
          <p:nvPr/>
        </p:nvSpPr>
        <p:spPr>
          <a:xfrm>
            <a:off x="3555403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" name="자유형 35">
            <a:extLst>
              <a:ext uri="{FF2B5EF4-FFF2-40B4-BE49-F238E27FC236}">
                <a16:creationId xmlns:a16="http://schemas.microsoft.com/office/drawing/2014/main" id="{453A4756-08AA-DD86-C59A-E9EE7D55E00C}"/>
              </a:ext>
            </a:extLst>
          </p:cNvPr>
          <p:cNvSpPr/>
          <p:nvPr/>
        </p:nvSpPr>
        <p:spPr>
          <a:xfrm>
            <a:off x="3603510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" name="자유형 36">
            <a:extLst>
              <a:ext uri="{FF2B5EF4-FFF2-40B4-BE49-F238E27FC236}">
                <a16:creationId xmlns:a16="http://schemas.microsoft.com/office/drawing/2014/main" id="{9B7C91DA-17F2-1AC6-BF2F-4FB4A5D0FAFF}"/>
              </a:ext>
            </a:extLst>
          </p:cNvPr>
          <p:cNvSpPr/>
          <p:nvPr/>
        </p:nvSpPr>
        <p:spPr>
          <a:xfrm>
            <a:off x="419797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" name="자유형 37">
            <a:extLst>
              <a:ext uri="{FF2B5EF4-FFF2-40B4-BE49-F238E27FC236}">
                <a16:creationId xmlns:a16="http://schemas.microsoft.com/office/drawing/2014/main" id="{ACC8C211-02BF-F5BF-8DDB-52B7E0DD6BC7}"/>
              </a:ext>
            </a:extLst>
          </p:cNvPr>
          <p:cNvSpPr/>
          <p:nvPr/>
        </p:nvSpPr>
        <p:spPr>
          <a:xfrm>
            <a:off x="4106340" y="6497448"/>
            <a:ext cx="37797" cy="44660"/>
          </a:xfrm>
          <a:custGeom>
            <a:avLst/>
            <a:gdLst>
              <a:gd name="connsiteX0" fmla="*/ 20617 w 37797"/>
              <a:gd name="connsiteY0" fmla="*/ 19467 h 44660"/>
              <a:gd name="connsiteX1" fmla="*/ 12599 w 37797"/>
              <a:gd name="connsiteY1" fmla="*/ 21757 h 44660"/>
              <a:gd name="connsiteX2" fmla="*/ 9163 w 37797"/>
              <a:gd name="connsiteY2" fmla="*/ 28628 h 44660"/>
              <a:gd name="connsiteX3" fmla="*/ 12599 w 37797"/>
              <a:gd name="connsiteY3" fmla="*/ 35499 h 44660"/>
              <a:gd name="connsiteX4" fmla="*/ 20617 w 37797"/>
              <a:gd name="connsiteY4" fmla="*/ 37789 h 44660"/>
              <a:gd name="connsiteX5" fmla="*/ 28635 w 37797"/>
              <a:gd name="connsiteY5" fmla="*/ 35499 h 44660"/>
              <a:gd name="connsiteX6" fmla="*/ 32071 w 37797"/>
              <a:gd name="connsiteY6" fmla="*/ 28628 h 44660"/>
              <a:gd name="connsiteX7" fmla="*/ 28635 w 37797"/>
              <a:gd name="connsiteY7" fmla="*/ 21757 h 44660"/>
              <a:gd name="connsiteX8" fmla="*/ 20617 w 37797"/>
              <a:gd name="connsiteY8" fmla="*/ 19467 h 44660"/>
              <a:gd name="connsiteX9" fmla="*/ 35507 w 37797"/>
              <a:gd name="connsiteY9" fmla="*/ 1145 h 44660"/>
              <a:gd name="connsiteX10" fmla="*/ 35507 w 37797"/>
              <a:gd name="connsiteY10" fmla="*/ 6871 h 44660"/>
              <a:gd name="connsiteX11" fmla="*/ 29780 w 37797"/>
              <a:gd name="connsiteY11" fmla="*/ 5726 h 44660"/>
              <a:gd name="connsiteX12" fmla="*/ 24053 w 37797"/>
              <a:gd name="connsiteY12" fmla="*/ 5726 h 44660"/>
              <a:gd name="connsiteX13" fmla="*/ 12599 w 37797"/>
              <a:gd name="connsiteY13" fmla="*/ 9161 h 44660"/>
              <a:gd name="connsiteX14" fmla="*/ 8018 w 37797"/>
              <a:gd name="connsiteY14" fmla="*/ 20612 h 44660"/>
              <a:gd name="connsiteX15" fmla="*/ 13745 w 37797"/>
              <a:gd name="connsiteY15" fmla="*/ 17177 h 44660"/>
              <a:gd name="connsiteX16" fmla="*/ 20617 w 37797"/>
              <a:gd name="connsiteY16" fmla="*/ 16032 h 44660"/>
              <a:gd name="connsiteX17" fmla="*/ 33216 w 37797"/>
              <a:gd name="connsiteY17" fmla="*/ 19467 h 44660"/>
              <a:gd name="connsiteX18" fmla="*/ 37798 w 37797"/>
              <a:gd name="connsiteY18" fmla="*/ 29773 h 44660"/>
              <a:gd name="connsiteX19" fmla="*/ 33216 w 37797"/>
              <a:gd name="connsiteY19" fmla="*/ 40080 h 44660"/>
              <a:gd name="connsiteX20" fmla="*/ 19472 w 37797"/>
              <a:gd name="connsiteY20" fmla="*/ 44660 h 44660"/>
              <a:gd name="connsiteX21" fmla="*/ 4582 w 37797"/>
              <a:gd name="connsiteY21" fmla="*/ 38934 h 44660"/>
              <a:gd name="connsiteX22" fmla="*/ 0 w 37797"/>
              <a:gd name="connsiteY22" fmla="*/ 21757 h 44660"/>
              <a:gd name="connsiteX23" fmla="*/ 5727 w 37797"/>
              <a:gd name="connsiteY23" fmla="*/ 5726 h 44660"/>
              <a:gd name="connsiteX24" fmla="*/ 21762 w 37797"/>
              <a:gd name="connsiteY24" fmla="*/ 0 h 44660"/>
              <a:gd name="connsiteX25" fmla="*/ 27489 w 37797"/>
              <a:gd name="connsiteY25" fmla="*/ 0 h 44660"/>
              <a:gd name="connsiteX26" fmla="*/ 33216 w 37797"/>
              <a:gd name="connsiteY26" fmla="*/ 1145 h 44660"/>
              <a:gd name="connsiteX27" fmla="*/ 33216 w 37797"/>
              <a:gd name="connsiteY27" fmla="*/ 1145 h 4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7797" h="44660">
                <a:moveTo>
                  <a:pt x="20617" y="19467"/>
                </a:moveTo>
                <a:cubicBezTo>
                  <a:pt x="17181" y="19467"/>
                  <a:pt x="14890" y="19467"/>
                  <a:pt x="12599" y="21757"/>
                </a:cubicBezTo>
                <a:cubicBezTo>
                  <a:pt x="10309" y="24047"/>
                  <a:pt x="9163" y="26338"/>
                  <a:pt x="9163" y="28628"/>
                </a:cubicBezTo>
                <a:cubicBezTo>
                  <a:pt x="9163" y="30918"/>
                  <a:pt x="9163" y="34354"/>
                  <a:pt x="12599" y="35499"/>
                </a:cubicBezTo>
                <a:cubicBezTo>
                  <a:pt x="14890" y="37789"/>
                  <a:pt x="17181" y="37789"/>
                  <a:pt x="20617" y="37789"/>
                </a:cubicBezTo>
                <a:cubicBezTo>
                  <a:pt x="24053" y="37789"/>
                  <a:pt x="26344" y="37789"/>
                  <a:pt x="28635" y="35499"/>
                </a:cubicBezTo>
                <a:cubicBezTo>
                  <a:pt x="30926" y="33209"/>
                  <a:pt x="32071" y="30918"/>
                  <a:pt x="32071" y="28628"/>
                </a:cubicBezTo>
                <a:cubicBezTo>
                  <a:pt x="32071" y="26338"/>
                  <a:pt x="32071" y="22903"/>
                  <a:pt x="28635" y="21757"/>
                </a:cubicBezTo>
                <a:cubicBezTo>
                  <a:pt x="25199" y="20612"/>
                  <a:pt x="24053" y="19467"/>
                  <a:pt x="20617" y="19467"/>
                </a:cubicBezTo>
                <a:moveTo>
                  <a:pt x="35507" y="1145"/>
                </a:moveTo>
                <a:lnTo>
                  <a:pt x="35507" y="6871"/>
                </a:lnTo>
                <a:cubicBezTo>
                  <a:pt x="33216" y="6871"/>
                  <a:pt x="32071" y="5726"/>
                  <a:pt x="29780" y="5726"/>
                </a:cubicBezTo>
                <a:cubicBezTo>
                  <a:pt x="27489" y="5726"/>
                  <a:pt x="26344" y="5726"/>
                  <a:pt x="24053" y="5726"/>
                </a:cubicBezTo>
                <a:cubicBezTo>
                  <a:pt x="19472" y="5726"/>
                  <a:pt x="14890" y="6871"/>
                  <a:pt x="12599" y="9161"/>
                </a:cubicBezTo>
                <a:cubicBezTo>
                  <a:pt x="10309" y="11451"/>
                  <a:pt x="8018" y="16032"/>
                  <a:pt x="8018" y="20612"/>
                </a:cubicBezTo>
                <a:cubicBezTo>
                  <a:pt x="9163" y="19467"/>
                  <a:pt x="11454" y="17177"/>
                  <a:pt x="13745" y="17177"/>
                </a:cubicBezTo>
                <a:cubicBezTo>
                  <a:pt x="16035" y="17177"/>
                  <a:pt x="18326" y="16032"/>
                  <a:pt x="20617" y="16032"/>
                </a:cubicBezTo>
                <a:cubicBezTo>
                  <a:pt x="26344" y="16032"/>
                  <a:pt x="30926" y="17177"/>
                  <a:pt x="33216" y="19467"/>
                </a:cubicBezTo>
                <a:cubicBezTo>
                  <a:pt x="35507" y="21757"/>
                  <a:pt x="37798" y="25193"/>
                  <a:pt x="37798" y="29773"/>
                </a:cubicBezTo>
                <a:cubicBezTo>
                  <a:pt x="37798" y="34354"/>
                  <a:pt x="36653" y="37789"/>
                  <a:pt x="33216" y="40080"/>
                </a:cubicBezTo>
                <a:cubicBezTo>
                  <a:pt x="29780" y="42370"/>
                  <a:pt x="25199" y="44660"/>
                  <a:pt x="19472" y="44660"/>
                </a:cubicBezTo>
                <a:cubicBezTo>
                  <a:pt x="13745" y="44660"/>
                  <a:pt x="8018" y="42370"/>
                  <a:pt x="4582" y="38934"/>
                </a:cubicBezTo>
                <a:cubicBezTo>
                  <a:pt x="1145" y="35499"/>
                  <a:pt x="0" y="29773"/>
                  <a:pt x="0" y="21757"/>
                </a:cubicBezTo>
                <a:cubicBezTo>
                  <a:pt x="0" y="13741"/>
                  <a:pt x="2291" y="9161"/>
                  <a:pt x="5727" y="5726"/>
                </a:cubicBezTo>
                <a:cubicBezTo>
                  <a:pt x="10309" y="1145"/>
                  <a:pt x="14890" y="0"/>
                  <a:pt x="21762" y="0"/>
                </a:cubicBezTo>
                <a:cubicBezTo>
                  <a:pt x="28635" y="0"/>
                  <a:pt x="25199" y="0"/>
                  <a:pt x="27489" y="0"/>
                </a:cubicBezTo>
                <a:cubicBezTo>
                  <a:pt x="29780" y="0"/>
                  <a:pt x="30926" y="0"/>
                  <a:pt x="33216" y="1145"/>
                </a:cubicBezTo>
                <a:lnTo>
                  <a:pt x="33216" y="1145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9" name="자유형 38">
            <a:extLst>
              <a:ext uri="{FF2B5EF4-FFF2-40B4-BE49-F238E27FC236}">
                <a16:creationId xmlns:a16="http://schemas.microsoft.com/office/drawing/2014/main" id="{5B4A9BA4-6A18-AD47-E9F0-CF570AC3D882}"/>
              </a:ext>
            </a:extLst>
          </p:cNvPr>
          <p:cNvSpPr/>
          <p:nvPr/>
        </p:nvSpPr>
        <p:spPr>
          <a:xfrm>
            <a:off x="4155591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0" name="자유형 39">
            <a:extLst>
              <a:ext uri="{FF2B5EF4-FFF2-40B4-BE49-F238E27FC236}">
                <a16:creationId xmlns:a16="http://schemas.microsoft.com/office/drawing/2014/main" id="{33F9FB9E-9B76-6A3C-DBF1-B89949D37318}"/>
              </a:ext>
            </a:extLst>
          </p:cNvPr>
          <p:cNvSpPr/>
          <p:nvPr/>
        </p:nvSpPr>
        <p:spPr>
          <a:xfrm>
            <a:off x="4202553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1" name="자유형 40">
            <a:extLst>
              <a:ext uri="{FF2B5EF4-FFF2-40B4-BE49-F238E27FC236}">
                <a16:creationId xmlns:a16="http://schemas.microsoft.com/office/drawing/2014/main" id="{774F0F6A-DC56-1717-6952-97CB7998B974}"/>
              </a:ext>
            </a:extLst>
          </p:cNvPr>
          <p:cNvSpPr/>
          <p:nvPr/>
        </p:nvSpPr>
        <p:spPr>
          <a:xfrm>
            <a:off x="4250660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2" name="자유형 41">
            <a:extLst>
              <a:ext uri="{FF2B5EF4-FFF2-40B4-BE49-F238E27FC236}">
                <a16:creationId xmlns:a16="http://schemas.microsoft.com/office/drawing/2014/main" id="{6AB4AC21-EA26-B0F9-6370-AEB54A913E2B}"/>
              </a:ext>
            </a:extLst>
          </p:cNvPr>
          <p:cNvSpPr/>
          <p:nvPr/>
        </p:nvSpPr>
        <p:spPr>
          <a:xfrm>
            <a:off x="484512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3" name="자유형 42">
            <a:extLst>
              <a:ext uri="{FF2B5EF4-FFF2-40B4-BE49-F238E27FC236}">
                <a16:creationId xmlns:a16="http://schemas.microsoft.com/office/drawing/2014/main" id="{86C0BBA4-FEB6-33DA-C56E-2A828F0F7C65}"/>
              </a:ext>
            </a:extLst>
          </p:cNvPr>
          <p:cNvSpPr/>
          <p:nvPr/>
        </p:nvSpPr>
        <p:spPr>
          <a:xfrm>
            <a:off x="4755780" y="6497448"/>
            <a:ext cx="35507" cy="43514"/>
          </a:xfrm>
          <a:custGeom>
            <a:avLst/>
            <a:gdLst>
              <a:gd name="connsiteX0" fmla="*/ 0 w 35507"/>
              <a:gd name="connsiteY0" fmla="*/ 0 h 43514"/>
              <a:gd name="connsiteX1" fmla="*/ 35507 w 35507"/>
              <a:gd name="connsiteY1" fmla="*/ 0 h 43514"/>
              <a:gd name="connsiteX2" fmla="*/ 35507 w 35507"/>
              <a:gd name="connsiteY2" fmla="*/ 2290 h 43514"/>
              <a:gd name="connsiteX3" fmla="*/ 14890 w 35507"/>
              <a:gd name="connsiteY3" fmla="*/ 43515 h 43514"/>
              <a:gd name="connsiteX4" fmla="*/ 8018 w 35507"/>
              <a:gd name="connsiteY4" fmla="*/ 43515 h 43514"/>
              <a:gd name="connsiteX5" fmla="*/ 26344 w 35507"/>
              <a:gd name="connsiteY5" fmla="*/ 4580 h 43514"/>
              <a:gd name="connsiteX6" fmla="*/ 0 w 35507"/>
              <a:gd name="connsiteY6" fmla="*/ 4580 h 43514"/>
              <a:gd name="connsiteX7" fmla="*/ 0 w 35507"/>
              <a:gd name="connsiteY7" fmla="*/ 0 h 43514"/>
              <a:gd name="connsiteX8" fmla="*/ 0 w 35507"/>
              <a:gd name="connsiteY8" fmla="*/ 0 h 4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07" h="43514">
                <a:moveTo>
                  <a:pt x="0" y="0"/>
                </a:moveTo>
                <a:lnTo>
                  <a:pt x="35507" y="0"/>
                </a:lnTo>
                <a:lnTo>
                  <a:pt x="35507" y="2290"/>
                </a:lnTo>
                <a:lnTo>
                  <a:pt x="14890" y="43515"/>
                </a:lnTo>
                <a:lnTo>
                  <a:pt x="8018" y="43515"/>
                </a:lnTo>
                <a:lnTo>
                  <a:pt x="26344" y="4580"/>
                </a:lnTo>
                <a:lnTo>
                  <a:pt x="0" y="458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4" name="자유형 43">
            <a:extLst>
              <a:ext uri="{FF2B5EF4-FFF2-40B4-BE49-F238E27FC236}">
                <a16:creationId xmlns:a16="http://schemas.microsoft.com/office/drawing/2014/main" id="{9D69EBBE-130D-FD12-738A-40BB95465069}"/>
              </a:ext>
            </a:extLst>
          </p:cNvPr>
          <p:cNvSpPr/>
          <p:nvPr/>
        </p:nvSpPr>
        <p:spPr>
          <a:xfrm>
            <a:off x="4802741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5" name="자유형 44">
            <a:extLst>
              <a:ext uri="{FF2B5EF4-FFF2-40B4-BE49-F238E27FC236}">
                <a16:creationId xmlns:a16="http://schemas.microsoft.com/office/drawing/2014/main" id="{09A3CFDB-5F53-E3EF-C173-566C6EA792E8}"/>
              </a:ext>
            </a:extLst>
          </p:cNvPr>
          <p:cNvSpPr/>
          <p:nvPr/>
        </p:nvSpPr>
        <p:spPr>
          <a:xfrm>
            <a:off x="4850848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6" name="자유형 45">
            <a:extLst>
              <a:ext uri="{FF2B5EF4-FFF2-40B4-BE49-F238E27FC236}">
                <a16:creationId xmlns:a16="http://schemas.microsoft.com/office/drawing/2014/main" id="{5D509FE1-2C03-97C9-69BC-E41614DB240C}"/>
              </a:ext>
            </a:extLst>
          </p:cNvPr>
          <p:cNvSpPr/>
          <p:nvPr/>
        </p:nvSpPr>
        <p:spPr>
          <a:xfrm>
            <a:off x="4898955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7" name="자유형 46">
            <a:extLst>
              <a:ext uri="{FF2B5EF4-FFF2-40B4-BE49-F238E27FC236}">
                <a16:creationId xmlns:a16="http://schemas.microsoft.com/office/drawing/2014/main" id="{830B26F5-39E5-AC40-DEBD-D6C722A639AB}"/>
              </a:ext>
            </a:extLst>
          </p:cNvPr>
          <p:cNvSpPr/>
          <p:nvPr/>
        </p:nvSpPr>
        <p:spPr>
          <a:xfrm>
            <a:off x="5493416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8" name="자유형 47">
            <a:extLst>
              <a:ext uri="{FF2B5EF4-FFF2-40B4-BE49-F238E27FC236}">
                <a16:creationId xmlns:a16="http://schemas.microsoft.com/office/drawing/2014/main" id="{1BC3208E-CBB7-649C-FF4B-4F3F5594BD2C}"/>
              </a:ext>
            </a:extLst>
          </p:cNvPr>
          <p:cNvSpPr/>
          <p:nvPr/>
        </p:nvSpPr>
        <p:spPr>
          <a:xfrm>
            <a:off x="5405220" y="6496303"/>
            <a:ext cx="36652" cy="44660"/>
          </a:xfrm>
          <a:custGeom>
            <a:avLst/>
            <a:gdLst>
              <a:gd name="connsiteX0" fmla="*/ 17181 w 36652"/>
              <a:gd name="connsiteY0" fmla="*/ 24048 h 44660"/>
              <a:gd name="connsiteX1" fmla="*/ 9163 w 36652"/>
              <a:gd name="connsiteY1" fmla="*/ 26338 h 44660"/>
              <a:gd name="connsiteX2" fmla="*/ 5727 w 36652"/>
              <a:gd name="connsiteY2" fmla="*/ 32064 h 44660"/>
              <a:gd name="connsiteX3" fmla="*/ 9163 w 36652"/>
              <a:gd name="connsiteY3" fmla="*/ 37789 h 44660"/>
              <a:gd name="connsiteX4" fmla="*/ 17181 w 36652"/>
              <a:gd name="connsiteY4" fmla="*/ 40080 h 44660"/>
              <a:gd name="connsiteX5" fmla="*/ 25199 w 36652"/>
              <a:gd name="connsiteY5" fmla="*/ 37789 h 44660"/>
              <a:gd name="connsiteX6" fmla="*/ 28635 w 36652"/>
              <a:gd name="connsiteY6" fmla="*/ 32064 h 44660"/>
              <a:gd name="connsiteX7" fmla="*/ 25199 w 36652"/>
              <a:gd name="connsiteY7" fmla="*/ 26338 h 44660"/>
              <a:gd name="connsiteX8" fmla="*/ 17181 w 36652"/>
              <a:gd name="connsiteY8" fmla="*/ 24048 h 44660"/>
              <a:gd name="connsiteX9" fmla="*/ 9163 w 36652"/>
              <a:gd name="connsiteY9" fmla="*/ 21757 h 44660"/>
              <a:gd name="connsiteX10" fmla="*/ 2291 w 36652"/>
              <a:gd name="connsiteY10" fmla="*/ 18322 h 44660"/>
              <a:gd name="connsiteX11" fmla="*/ 0 w 36652"/>
              <a:gd name="connsiteY11" fmla="*/ 11451 h 44660"/>
              <a:gd name="connsiteX12" fmla="*/ 4582 w 36652"/>
              <a:gd name="connsiteY12" fmla="*/ 3435 h 44660"/>
              <a:gd name="connsiteX13" fmla="*/ 17181 w 36652"/>
              <a:gd name="connsiteY13" fmla="*/ 0 h 44660"/>
              <a:gd name="connsiteX14" fmla="*/ 29780 w 36652"/>
              <a:gd name="connsiteY14" fmla="*/ 3435 h 44660"/>
              <a:gd name="connsiteX15" fmla="*/ 34362 w 36652"/>
              <a:gd name="connsiteY15" fmla="*/ 11451 h 44660"/>
              <a:gd name="connsiteX16" fmla="*/ 32071 w 36652"/>
              <a:gd name="connsiteY16" fmla="*/ 18322 h 44660"/>
              <a:gd name="connsiteX17" fmla="*/ 25199 w 36652"/>
              <a:gd name="connsiteY17" fmla="*/ 21757 h 44660"/>
              <a:gd name="connsiteX18" fmla="*/ 33216 w 36652"/>
              <a:gd name="connsiteY18" fmla="*/ 25193 h 44660"/>
              <a:gd name="connsiteX19" fmla="*/ 36653 w 36652"/>
              <a:gd name="connsiteY19" fmla="*/ 32064 h 44660"/>
              <a:gd name="connsiteX20" fmla="*/ 32071 w 36652"/>
              <a:gd name="connsiteY20" fmla="*/ 41225 h 44660"/>
              <a:gd name="connsiteX21" fmla="*/ 18326 w 36652"/>
              <a:gd name="connsiteY21" fmla="*/ 44660 h 44660"/>
              <a:gd name="connsiteX22" fmla="*/ 4582 w 36652"/>
              <a:gd name="connsiteY22" fmla="*/ 41225 h 44660"/>
              <a:gd name="connsiteX23" fmla="*/ 0 w 36652"/>
              <a:gd name="connsiteY23" fmla="*/ 32064 h 44660"/>
              <a:gd name="connsiteX24" fmla="*/ 3436 w 36652"/>
              <a:gd name="connsiteY24" fmla="*/ 25193 h 44660"/>
              <a:gd name="connsiteX25" fmla="*/ 11454 w 36652"/>
              <a:gd name="connsiteY25" fmla="*/ 21757 h 44660"/>
              <a:gd name="connsiteX26" fmla="*/ 6872 w 36652"/>
              <a:gd name="connsiteY26" fmla="*/ 12597 h 44660"/>
              <a:gd name="connsiteX27" fmla="*/ 9163 w 36652"/>
              <a:gd name="connsiteY27" fmla="*/ 18322 h 44660"/>
              <a:gd name="connsiteX28" fmla="*/ 17181 w 36652"/>
              <a:gd name="connsiteY28" fmla="*/ 20612 h 44660"/>
              <a:gd name="connsiteX29" fmla="*/ 24053 w 36652"/>
              <a:gd name="connsiteY29" fmla="*/ 18322 h 44660"/>
              <a:gd name="connsiteX30" fmla="*/ 26344 w 36652"/>
              <a:gd name="connsiteY30" fmla="*/ 12597 h 44660"/>
              <a:gd name="connsiteX31" fmla="*/ 24053 w 36652"/>
              <a:gd name="connsiteY31" fmla="*/ 6871 h 44660"/>
              <a:gd name="connsiteX32" fmla="*/ 17181 w 36652"/>
              <a:gd name="connsiteY32" fmla="*/ 4580 h 44660"/>
              <a:gd name="connsiteX33" fmla="*/ 9163 w 36652"/>
              <a:gd name="connsiteY33" fmla="*/ 6871 h 44660"/>
              <a:gd name="connsiteX34" fmla="*/ 6872 w 36652"/>
              <a:gd name="connsiteY34" fmla="*/ 12597 h 44660"/>
              <a:gd name="connsiteX35" fmla="*/ 6872 w 36652"/>
              <a:gd name="connsiteY35" fmla="*/ 12597 h 4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6652" h="44660">
                <a:moveTo>
                  <a:pt x="17181" y="24048"/>
                </a:moveTo>
                <a:cubicBezTo>
                  <a:pt x="13745" y="24048"/>
                  <a:pt x="10309" y="24048"/>
                  <a:pt x="9163" y="26338"/>
                </a:cubicBezTo>
                <a:cubicBezTo>
                  <a:pt x="8018" y="28628"/>
                  <a:pt x="5727" y="29773"/>
                  <a:pt x="5727" y="32064"/>
                </a:cubicBezTo>
                <a:cubicBezTo>
                  <a:pt x="5727" y="34354"/>
                  <a:pt x="5727" y="36644"/>
                  <a:pt x="9163" y="37789"/>
                </a:cubicBezTo>
                <a:cubicBezTo>
                  <a:pt x="12599" y="38934"/>
                  <a:pt x="13745" y="40080"/>
                  <a:pt x="17181" y="40080"/>
                </a:cubicBezTo>
                <a:cubicBezTo>
                  <a:pt x="20617" y="40080"/>
                  <a:pt x="24053" y="40080"/>
                  <a:pt x="25199" y="37789"/>
                </a:cubicBezTo>
                <a:cubicBezTo>
                  <a:pt x="27489" y="36644"/>
                  <a:pt x="28635" y="34354"/>
                  <a:pt x="28635" y="32064"/>
                </a:cubicBezTo>
                <a:cubicBezTo>
                  <a:pt x="28635" y="29773"/>
                  <a:pt x="28635" y="27483"/>
                  <a:pt x="25199" y="26338"/>
                </a:cubicBezTo>
                <a:cubicBezTo>
                  <a:pt x="21762" y="25193"/>
                  <a:pt x="20617" y="24048"/>
                  <a:pt x="17181" y="24048"/>
                </a:cubicBezTo>
                <a:moveTo>
                  <a:pt x="9163" y="21757"/>
                </a:moveTo>
                <a:cubicBezTo>
                  <a:pt x="5727" y="21757"/>
                  <a:pt x="3436" y="19467"/>
                  <a:pt x="2291" y="18322"/>
                </a:cubicBezTo>
                <a:cubicBezTo>
                  <a:pt x="0" y="17177"/>
                  <a:pt x="0" y="14887"/>
                  <a:pt x="0" y="11451"/>
                </a:cubicBezTo>
                <a:cubicBezTo>
                  <a:pt x="0" y="8016"/>
                  <a:pt x="1145" y="5726"/>
                  <a:pt x="4582" y="3435"/>
                </a:cubicBezTo>
                <a:cubicBezTo>
                  <a:pt x="8018" y="1145"/>
                  <a:pt x="11454" y="0"/>
                  <a:pt x="17181" y="0"/>
                </a:cubicBezTo>
                <a:cubicBezTo>
                  <a:pt x="22908" y="0"/>
                  <a:pt x="26344" y="0"/>
                  <a:pt x="29780" y="3435"/>
                </a:cubicBezTo>
                <a:cubicBezTo>
                  <a:pt x="33216" y="6871"/>
                  <a:pt x="34362" y="8016"/>
                  <a:pt x="34362" y="11451"/>
                </a:cubicBezTo>
                <a:cubicBezTo>
                  <a:pt x="34362" y="14887"/>
                  <a:pt x="34362" y="16032"/>
                  <a:pt x="32071" y="18322"/>
                </a:cubicBezTo>
                <a:cubicBezTo>
                  <a:pt x="29780" y="19467"/>
                  <a:pt x="27489" y="21757"/>
                  <a:pt x="25199" y="21757"/>
                </a:cubicBezTo>
                <a:cubicBezTo>
                  <a:pt x="28635" y="21757"/>
                  <a:pt x="32071" y="24048"/>
                  <a:pt x="33216" y="25193"/>
                </a:cubicBezTo>
                <a:cubicBezTo>
                  <a:pt x="35507" y="27483"/>
                  <a:pt x="36653" y="29773"/>
                  <a:pt x="36653" y="32064"/>
                </a:cubicBezTo>
                <a:cubicBezTo>
                  <a:pt x="36653" y="36644"/>
                  <a:pt x="35507" y="40080"/>
                  <a:pt x="32071" y="41225"/>
                </a:cubicBezTo>
                <a:cubicBezTo>
                  <a:pt x="28635" y="43515"/>
                  <a:pt x="24053" y="44660"/>
                  <a:pt x="18326" y="44660"/>
                </a:cubicBezTo>
                <a:cubicBezTo>
                  <a:pt x="12599" y="44660"/>
                  <a:pt x="8018" y="44660"/>
                  <a:pt x="4582" y="41225"/>
                </a:cubicBezTo>
                <a:cubicBezTo>
                  <a:pt x="1145" y="38934"/>
                  <a:pt x="0" y="35499"/>
                  <a:pt x="0" y="32064"/>
                </a:cubicBezTo>
                <a:cubicBezTo>
                  <a:pt x="0" y="28628"/>
                  <a:pt x="0" y="27483"/>
                  <a:pt x="3436" y="25193"/>
                </a:cubicBezTo>
                <a:cubicBezTo>
                  <a:pt x="6872" y="22903"/>
                  <a:pt x="8018" y="21757"/>
                  <a:pt x="11454" y="21757"/>
                </a:cubicBezTo>
                <a:moveTo>
                  <a:pt x="6872" y="12597"/>
                </a:moveTo>
                <a:cubicBezTo>
                  <a:pt x="6872" y="14887"/>
                  <a:pt x="6872" y="17177"/>
                  <a:pt x="9163" y="18322"/>
                </a:cubicBezTo>
                <a:cubicBezTo>
                  <a:pt x="11454" y="19467"/>
                  <a:pt x="13745" y="20612"/>
                  <a:pt x="17181" y="20612"/>
                </a:cubicBezTo>
                <a:cubicBezTo>
                  <a:pt x="20617" y="20612"/>
                  <a:pt x="22908" y="20612"/>
                  <a:pt x="24053" y="18322"/>
                </a:cubicBezTo>
                <a:cubicBezTo>
                  <a:pt x="25199" y="16032"/>
                  <a:pt x="26344" y="14887"/>
                  <a:pt x="26344" y="12597"/>
                </a:cubicBezTo>
                <a:cubicBezTo>
                  <a:pt x="26344" y="10306"/>
                  <a:pt x="26344" y="8016"/>
                  <a:pt x="24053" y="6871"/>
                </a:cubicBezTo>
                <a:cubicBezTo>
                  <a:pt x="21762" y="5726"/>
                  <a:pt x="19472" y="4580"/>
                  <a:pt x="17181" y="4580"/>
                </a:cubicBezTo>
                <a:cubicBezTo>
                  <a:pt x="14890" y="4580"/>
                  <a:pt x="11454" y="4580"/>
                  <a:pt x="9163" y="6871"/>
                </a:cubicBezTo>
                <a:cubicBezTo>
                  <a:pt x="6872" y="8016"/>
                  <a:pt x="6872" y="10306"/>
                  <a:pt x="6872" y="12597"/>
                </a:cubicBezTo>
                <a:lnTo>
                  <a:pt x="6872" y="12597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9" name="자유형 48">
            <a:extLst>
              <a:ext uri="{FF2B5EF4-FFF2-40B4-BE49-F238E27FC236}">
                <a16:creationId xmlns:a16="http://schemas.microsoft.com/office/drawing/2014/main" id="{6E898B54-934C-05AB-C4D6-A6DF8FDAA0D9}"/>
              </a:ext>
            </a:extLst>
          </p:cNvPr>
          <p:cNvSpPr/>
          <p:nvPr/>
        </p:nvSpPr>
        <p:spPr>
          <a:xfrm>
            <a:off x="5452182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0" name="자유형 49">
            <a:extLst>
              <a:ext uri="{FF2B5EF4-FFF2-40B4-BE49-F238E27FC236}">
                <a16:creationId xmlns:a16="http://schemas.microsoft.com/office/drawing/2014/main" id="{9ED28A16-C406-D0AF-187D-EE24C1372E4C}"/>
              </a:ext>
            </a:extLst>
          </p:cNvPr>
          <p:cNvSpPr/>
          <p:nvPr/>
        </p:nvSpPr>
        <p:spPr>
          <a:xfrm>
            <a:off x="5497998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1" name="자유형 50">
            <a:extLst>
              <a:ext uri="{FF2B5EF4-FFF2-40B4-BE49-F238E27FC236}">
                <a16:creationId xmlns:a16="http://schemas.microsoft.com/office/drawing/2014/main" id="{6961149C-0539-994C-CCFC-655FD0D47AD3}"/>
              </a:ext>
            </a:extLst>
          </p:cNvPr>
          <p:cNvSpPr/>
          <p:nvPr/>
        </p:nvSpPr>
        <p:spPr>
          <a:xfrm>
            <a:off x="5546104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2" name="자유형 51">
            <a:extLst>
              <a:ext uri="{FF2B5EF4-FFF2-40B4-BE49-F238E27FC236}">
                <a16:creationId xmlns:a16="http://schemas.microsoft.com/office/drawing/2014/main" id="{49E883BB-B66A-C241-BBFA-293B3D0217B3}"/>
              </a:ext>
            </a:extLst>
          </p:cNvPr>
          <p:cNvSpPr/>
          <p:nvPr/>
        </p:nvSpPr>
        <p:spPr>
          <a:xfrm>
            <a:off x="614171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3" name="자유형 52">
            <a:extLst>
              <a:ext uri="{FF2B5EF4-FFF2-40B4-BE49-F238E27FC236}">
                <a16:creationId xmlns:a16="http://schemas.microsoft.com/office/drawing/2014/main" id="{BC8825CA-E75D-81AF-CDAC-9D97BE96C2B7}"/>
              </a:ext>
            </a:extLst>
          </p:cNvPr>
          <p:cNvSpPr/>
          <p:nvPr/>
        </p:nvSpPr>
        <p:spPr>
          <a:xfrm>
            <a:off x="6051225" y="6496303"/>
            <a:ext cx="37797" cy="44660"/>
          </a:xfrm>
          <a:custGeom>
            <a:avLst/>
            <a:gdLst>
              <a:gd name="connsiteX0" fmla="*/ 2291 w 37797"/>
              <a:gd name="connsiteY0" fmla="*/ 43515 h 44660"/>
              <a:gd name="connsiteX1" fmla="*/ 2291 w 37797"/>
              <a:gd name="connsiteY1" fmla="*/ 37789 h 44660"/>
              <a:gd name="connsiteX2" fmla="*/ 8018 w 37797"/>
              <a:gd name="connsiteY2" fmla="*/ 38934 h 44660"/>
              <a:gd name="connsiteX3" fmla="*/ 13745 w 37797"/>
              <a:gd name="connsiteY3" fmla="*/ 38934 h 44660"/>
              <a:gd name="connsiteX4" fmla="*/ 25199 w 37797"/>
              <a:gd name="connsiteY4" fmla="*/ 35499 h 44660"/>
              <a:gd name="connsiteX5" fmla="*/ 29780 w 37797"/>
              <a:gd name="connsiteY5" fmla="*/ 24048 h 44660"/>
              <a:gd name="connsiteX6" fmla="*/ 24053 w 37797"/>
              <a:gd name="connsiteY6" fmla="*/ 27483 h 44660"/>
              <a:gd name="connsiteX7" fmla="*/ 17181 w 37797"/>
              <a:gd name="connsiteY7" fmla="*/ 28628 h 44660"/>
              <a:gd name="connsiteX8" fmla="*/ 4582 w 37797"/>
              <a:gd name="connsiteY8" fmla="*/ 25193 h 44660"/>
              <a:gd name="connsiteX9" fmla="*/ 0 w 37797"/>
              <a:gd name="connsiteY9" fmla="*/ 14887 h 44660"/>
              <a:gd name="connsiteX10" fmla="*/ 4582 w 37797"/>
              <a:gd name="connsiteY10" fmla="*/ 4580 h 44660"/>
              <a:gd name="connsiteX11" fmla="*/ 18326 w 37797"/>
              <a:gd name="connsiteY11" fmla="*/ 0 h 44660"/>
              <a:gd name="connsiteX12" fmla="*/ 33217 w 37797"/>
              <a:gd name="connsiteY12" fmla="*/ 5726 h 44660"/>
              <a:gd name="connsiteX13" fmla="*/ 37798 w 37797"/>
              <a:gd name="connsiteY13" fmla="*/ 22903 h 44660"/>
              <a:gd name="connsiteX14" fmla="*/ 32071 w 37797"/>
              <a:gd name="connsiteY14" fmla="*/ 38934 h 44660"/>
              <a:gd name="connsiteX15" fmla="*/ 16036 w 37797"/>
              <a:gd name="connsiteY15" fmla="*/ 44660 h 44660"/>
              <a:gd name="connsiteX16" fmla="*/ 10309 w 37797"/>
              <a:gd name="connsiteY16" fmla="*/ 44660 h 44660"/>
              <a:gd name="connsiteX17" fmla="*/ 4582 w 37797"/>
              <a:gd name="connsiteY17" fmla="*/ 43515 h 44660"/>
              <a:gd name="connsiteX18" fmla="*/ 17181 w 37797"/>
              <a:gd name="connsiteY18" fmla="*/ 25193 h 44660"/>
              <a:gd name="connsiteX19" fmla="*/ 25199 w 37797"/>
              <a:gd name="connsiteY19" fmla="*/ 22903 h 44660"/>
              <a:gd name="connsiteX20" fmla="*/ 28635 w 37797"/>
              <a:gd name="connsiteY20" fmla="*/ 16032 h 44660"/>
              <a:gd name="connsiteX21" fmla="*/ 25199 w 37797"/>
              <a:gd name="connsiteY21" fmla="*/ 9161 h 44660"/>
              <a:gd name="connsiteX22" fmla="*/ 17181 w 37797"/>
              <a:gd name="connsiteY22" fmla="*/ 6871 h 44660"/>
              <a:gd name="connsiteX23" fmla="*/ 9163 w 37797"/>
              <a:gd name="connsiteY23" fmla="*/ 9161 h 44660"/>
              <a:gd name="connsiteX24" fmla="*/ 5727 w 37797"/>
              <a:gd name="connsiteY24" fmla="*/ 16032 h 44660"/>
              <a:gd name="connsiteX25" fmla="*/ 9163 w 37797"/>
              <a:gd name="connsiteY25" fmla="*/ 22903 h 44660"/>
              <a:gd name="connsiteX26" fmla="*/ 17181 w 37797"/>
              <a:gd name="connsiteY26" fmla="*/ 25193 h 44660"/>
              <a:gd name="connsiteX27" fmla="*/ 17181 w 37797"/>
              <a:gd name="connsiteY27" fmla="*/ 25193 h 4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7797" h="44660">
                <a:moveTo>
                  <a:pt x="2291" y="43515"/>
                </a:moveTo>
                <a:lnTo>
                  <a:pt x="2291" y="37789"/>
                </a:lnTo>
                <a:cubicBezTo>
                  <a:pt x="4582" y="37789"/>
                  <a:pt x="5727" y="38934"/>
                  <a:pt x="8018" y="38934"/>
                </a:cubicBezTo>
                <a:cubicBezTo>
                  <a:pt x="10309" y="38934"/>
                  <a:pt x="11454" y="38934"/>
                  <a:pt x="13745" y="38934"/>
                </a:cubicBezTo>
                <a:cubicBezTo>
                  <a:pt x="18326" y="38934"/>
                  <a:pt x="22908" y="37789"/>
                  <a:pt x="25199" y="35499"/>
                </a:cubicBezTo>
                <a:cubicBezTo>
                  <a:pt x="27490" y="33209"/>
                  <a:pt x="29780" y="28628"/>
                  <a:pt x="29780" y="24048"/>
                </a:cubicBezTo>
                <a:cubicBezTo>
                  <a:pt x="28635" y="25193"/>
                  <a:pt x="26344" y="27483"/>
                  <a:pt x="24053" y="27483"/>
                </a:cubicBezTo>
                <a:cubicBezTo>
                  <a:pt x="21763" y="27483"/>
                  <a:pt x="19472" y="28628"/>
                  <a:pt x="17181" y="28628"/>
                </a:cubicBezTo>
                <a:cubicBezTo>
                  <a:pt x="11454" y="28628"/>
                  <a:pt x="6872" y="27483"/>
                  <a:pt x="4582" y="25193"/>
                </a:cubicBezTo>
                <a:cubicBezTo>
                  <a:pt x="1145" y="22903"/>
                  <a:pt x="0" y="19467"/>
                  <a:pt x="0" y="14887"/>
                </a:cubicBezTo>
                <a:cubicBezTo>
                  <a:pt x="0" y="10306"/>
                  <a:pt x="1145" y="6871"/>
                  <a:pt x="4582" y="4580"/>
                </a:cubicBezTo>
                <a:cubicBezTo>
                  <a:pt x="8018" y="2290"/>
                  <a:pt x="12599" y="0"/>
                  <a:pt x="18326" y="0"/>
                </a:cubicBezTo>
                <a:cubicBezTo>
                  <a:pt x="24053" y="0"/>
                  <a:pt x="29780" y="2290"/>
                  <a:pt x="33217" y="5726"/>
                </a:cubicBezTo>
                <a:cubicBezTo>
                  <a:pt x="36653" y="9161"/>
                  <a:pt x="37798" y="14887"/>
                  <a:pt x="37798" y="22903"/>
                </a:cubicBezTo>
                <a:cubicBezTo>
                  <a:pt x="37798" y="30918"/>
                  <a:pt x="35508" y="35499"/>
                  <a:pt x="32071" y="38934"/>
                </a:cubicBezTo>
                <a:cubicBezTo>
                  <a:pt x="27490" y="43515"/>
                  <a:pt x="22908" y="44660"/>
                  <a:pt x="16036" y="44660"/>
                </a:cubicBezTo>
                <a:cubicBezTo>
                  <a:pt x="9163" y="44660"/>
                  <a:pt x="12599" y="44660"/>
                  <a:pt x="10309" y="44660"/>
                </a:cubicBezTo>
                <a:cubicBezTo>
                  <a:pt x="8018" y="44660"/>
                  <a:pt x="6872" y="44660"/>
                  <a:pt x="4582" y="43515"/>
                </a:cubicBezTo>
                <a:moveTo>
                  <a:pt x="17181" y="25193"/>
                </a:moveTo>
                <a:cubicBezTo>
                  <a:pt x="20617" y="25193"/>
                  <a:pt x="22908" y="25193"/>
                  <a:pt x="25199" y="22903"/>
                </a:cubicBezTo>
                <a:cubicBezTo>
                  <a:pt x="27490" y="20612"/>
                  <a:pt x="28635" y="18322"/>
                  <a:pt x="28635" y="16032"/>
                </a:cubicBezTo>
                <a:cubicBezTo>
                  <a:pt x="28635" y="13741"/>
                  <a:pt x="28635" y="10306"/>
                  <a:pt x="25199" y="9161"/>
                </a:cubicBezTo>
                <a:cubicBezTo>
                  <a:pt x="22908" y="6871"/>
                  <a:pt x="20617" y="6871"/>
                  <a:pt x="17181" y="6871"/>
                </a:cubicBezTo>
                <a:cubicBezTo>
                  <a:pt x="13745" y="6871"/>
                  <a:pt x="11454" y="6871"/>
                  <a:pt x="9163" y="9161"/>
                </a:cubicBezTo>
                <a:cubicBezTo>
                  <a:pt x="6872" y="11451"/>
                  <a:pt x="5727" y="13741"/>
                  <a:pt x="5727" y="16032"/>
                </a:cubicBezTo>
                <a:cubicBezTo>
                  <a:pt x="5727" y="18322"/>
                  <a:pt x="5727" y="21757"/>
                  <a:pt x="9163" y="22903"/>
                </a:cubicBezTo>
                <a:cubicBezTo>
                  <a:pt x="12599" y="24048"/>
                  <a:pt x="13745" y="25193"/>
                  <a:pt x="17181" y="25193"/>
                </a:cubicBezTo>
                <a:lnTo>
                  <a:pt x="17181" y="25193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4" name="자유형 53">
            <a:extLst>
              <a:ext uri="{FF2B5EF4-FFF2-40B4-BE49-F238E27FC236}">
                <a16:creationId xmlns:a16="http://schemas.microsoft.com/office/drawing/2014/main" id="{87D499A5-ABF1-2087-3F76-A85831AEDA8F}"/>
              </a:ext>
            </a:extLst>
          </p:cNvPr>
          <p:cNvSpPr/>
          <p:nvPr/>
        </p:nvSpPr>
        <p:spPr>
          <a:xfrm>
            <a:off x="6099331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5" name="자유형 54">
            <a:extLst>
              <a:ext uri="{FF2B5EF4-FFF2-40B4-BE49-F238E27FC236}">
                <a16:creationId xmlns:a16="http://schemas.microsoft.com/office/drawing/2014/main" id="{FA5146E4-151B-FD26-64E6-3C34699AF1A6}"/>
              </a:ext>
            </a:extLst>
          </p:cNvPr>
          <p:cNvSpPr/>
          <p:nvPr/>
        </p:nvSpPr>
        <p:spPr>
          <a:xfrm>
            <a:off x="6147438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6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1 w 36652"/>
              <a:gd name="connsiteY14" fmla="*/ 40080 h 45805"/>
              <a:gd name="connsiteX15" fmla="*/ 0 w 36652"/>
              <a:gd name="connsiteY15" fmla="*/ 22903 h 45805"/>
              <a:gd name="connsiteX16" fmla="*/ 4581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89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89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1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1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6" name="자유형 55">
            <a:extLst>
              <a:ext uri="{FF2B5EF4-FFF2-40B4-BE49-F238E27FC236}">
                <a16:creationId xmlns:a16="http://schemas.microsoft.com/office/drawing/2014/main" id="{9BBE4338-7A35-40E7-BA42-393CD7569135}"/>
              </a:ext>
            </a:extLst>
          </p:cNvPr>
          <p:cNvSpPr/>
          <p:nvPr/>
        </p:nvSpPr>
        <p:spPr>
          <a:xfrm>
            <a:off x="6195545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89 w 36652"/>
              <a:gd name="connsiteY5" fmla="*/ 36644 h 45805"/>
              <a:gd name="connsiteX6" fmla="*/ 30925 w 36652"/>
              <a:gd name="connsiteY6" fmla="*/ 22903 h 45805"/>
              <a:gd name="connsiteX7" fmla="*/ 27489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2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1 w 36652"/>
              <a:gd name="connsiteY14" fmla="*/ 40080 h 45805"/>
              <a:gd name="connsiteX15" fmla="*/ 0 w 36652"/>
              <a:gd name="connsiteY15" fmla="*/ 22903 h 45805"/>
              <a:gd name="connsiteX16" fmla="*/ 4581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4" y="41225"/>
                  <a:pt x="18326" y="41225"/>
                </a:cubicBezTo>
                <a:cubicBezTo>
                  <a:pt x="22908" y="41225"/>
                  <a:pt x="25198" y="40080"/>
                  <a:pt x="27489" y="36644"/>
                </a:cubicBezTo>
                <a:cubicBezTo>
                  <a:pt x="29780" y="33209"/>
                  <a:pt x="30925" y="28628"/>
                  <a:pt x="30925" y="22903"/>
                </a:cubicBezTo>
                <a:cubicBezTo>
                  <a:pt x="30925" y="17177"/>
                  <a:pt x="30925" y="12597"/>
                  <a:pt x="27489" y="9161"/>
                </a:cubicBezTo>
                <a:cubicBezTo>
                  <a:pt x="25198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2" y="14887"/>
                  <a:pt x="36652" y="22903"/>
                </a:cubicBezTo>
                <a:cubicBezTo>
                  <a:pt x="36652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7" y="43515"/>
                  <a:pt x="4581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1" y="5726"/>
                </a:cubicBezTo>
                <a:cubicBezTo>
                  <a:pt x="8017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7" name="자유형 56">
            <a:extLst>
              <a:ext uri="{FF2B5EF4-FFF2-40B4-BE49-F238E27FC236}">
                <a16:creationId xmlns:a16="http://schemas.microsoft.com/office/drawing/2014/main" id="{DBC7F724-5320-C585-043C-17D83D671B16}"/>
              </a:ext>
            </a:extLst>
          </p:cNvPr>
          <p:cNvSpPr/>
          <p:nvPr/>
        </p:nvSpPr>
        <p:spPr>
          <a:xfrm>
            <a:off x="6788861" y="6460804"/>
            <a:ext cx="11453" cy="18322"/>
          </a:xfrm>
          <a:custGeom>
            <a:avLst/>
            <a:gdLst>
              <a:gd name="connsiteX0" fmla="*/ 0 w 11453"/>
              <a:gd name="connsiteY0" fmla="*/ 0 h 18322"/>
              <a:gd name="connsiteX1" fmla="*/ 0 w 11453"/>
              <a:gd name="connsiteY1" fmla="*/ 18322 h 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53" h="18322">
                <a:moveTo>
                  <a:pt x="0" y="0"/>
                </a:moveTo>
                <a:lnTo>
                  <a:pt x="0" y="18322"/>
                </a:lnTo>
              </a:path>
            </a:pathLst>
          </a:custGeom>
          <a:ln w="9157" cap="flat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8" name="자유형 57">
            <a:extLst>
              <a:ext uri="{FF2B5EF4-FFF2-40B4-BE49-F238E27FC236}">
                <a16:creationId xmlns:a16="http://schemas.microsoft.com/office/drawing/2014/main" id="{BD228B3C-547E-3E70-4B03-7F14105BAF58}"/>
              </a:ext>
            </a:extLst>
          </p:cNvPr>
          <p:cNvSpPr/>
          <p:nvPr/>
        </p:nvSpPr>
        <p:spPr>
          <a:xfrm>
            <a:off x="6678902" y="6497448"/>
            <a:ext cx="32071" cy="43514"/>
          </a:xfrm>
          <a:custGeom>
            <a:avLst/>
            <a:gdLst>
              <a:gd name="connsiteX0" fmla="*/ 1146 w 32071"/>
              <a:gd name="connsiteY0" fmla="*/ 38934 h 43514"/>
              <a:gd name="connsiteX1" fmla="*/ 12600 w 32071"/>
              <a:gd name="connsiteY1" fmla="*/ 38934 h 43514"/>
              <a:gd name="connsiteX2" fmla="*/ 12600 w 32071"/>
              <a:gd name="connsiteY2" fmla="*/ 5726 h 43514"/>
              <a:gd name="connsiteX3" fmla="*/ 0 w 32071"/>
              <a:gd name="connsiteY3" fmla="*/ 6871 h 43514"/>
              <a:gd name="connsiteX4" fmla="*/ 0 w 32071"/>
              <a:gd name="connsiteY4" fmla="*/ 2290 h 43514"/>
              <a:gd name="connsiteX5" fmla="*/ 12600 w 32071"/>
              <a:gd name="connsiteY5" fmla="*/ 0 h 43514"/>
              <a:gd name="connsiteX6" fmla="*/ 20618 w 32071"/>
              <a:gd name="connsiteY6" fmla="*/ 0 h 43514"/>
              <a:gd name="connsiteX7" fmla="*/ 20618 w 32071"/>
              <a:gd name="connsiteY7" fmla="*/ 38934 h 43514"/>
              <a:gd name="connsiteX8" fmla="*/ 32072 w 32071"/>
              <a:gd name="connsiteY8" fmla="*/ 38934 h 43514"/>
              <a:gd name="connsiteX9" fmla="*/ 32072 w 32071"/>
              <a:gd name="connsiteY9" fmla="*/ 43515 h 43514"/>
              <a:gd name="connsiteX10" fmla="*/ 1146 w 32071"/>
              <a:gd name="connsiteY10" fmla="*/ 43515 h 43514"/>
              <a:gd name="connsiteX11" fmla="*/ 1146 w 32071"/>
              <a:gd name="connsiteY11" fmla="*/ 38934 h 43514"/>
              <a:gd name="connsiteX12" fmla="*/ 1146 w 32071"/>
              <a:gd name="connsiteY12" fmla="*/ 38934 h 4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71" h="43514">
                <a:moveTo>
                  <a:pt x="1146" y="38934"/>
                </a:moveTo>
                <a:lnTo>
                  <a:pt x="12600" y="38934"/>
                </a:lnTo>
                <a:lnTo>
                  <a:pt x="12600" y="5726"/>
                </a:lnTo>
                <a:lnTo>
                  <a:pt x="0" y="6871"/>
                </a:lnTo>
                <a:lnTo>
                  <a:pt x="0" y="2290"/>
                </a:lnTo>
                <a:lnTo>
                  <a:pt x="12600" y="0"/>
                </a:lnTo>
                <a:lnTo>
                  <a:pt x="20618" y="0"/>
                </a:lnTo>
                <a:lnTo>
                  <a:pt x="20618" y="38934"/>
                </a:lnTo>
                <a:lnTo>
                  <a:pt x="32072" y="38934"/>
                </a:lnTo>
                <a:lnTo>
                  <a:pt x="32072" y="43515"/>
                </a:lnTo>
                <a:lnTo>
                  <a:pt x="1146" y="43515"/>
                </a:lnTo>
                <a:lnTo>
                  <a:pt x="1146" y="38934"/>
                </a:lnTo>
                <a:lnTo>
                  <a:pt x="1146" y="38934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9" name="자유형 58">
            <a:extLst>
              <a:ext uri="{FF2B5EF4-FFF2-40B4-BE49-F238E27FC236}">
                <a16:creationId xmlns:a16="http://schemas.microsoft.com/office/drawing/2014/main" id="{069B7155-8A98-014B-8537-D574B9795E8C}"/>
              </a:ext>
            </a:extLst>
          </p:cNvPr>
          <p:cNvSpPr/>
          <p:nvPr/>
        </p:nvSpPr>
        <p:spPr>
          <a:xfrm>
            <a:off x="6723573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0" name="자유형 59">
            <a:extLst>
              <a:ext uri="{FF2B5EF4-FFF2-40B4-BE49-F238E27FC236}">
                <a16:creationId xmlns:a16="http://schemas.microsoft.com/office/drawing/2014/main" id="{E4E22649-5982-610C-4D81-29E86A28484B}"/>
              </a:ext>
            </a:extLst>
          </p:cNvPr>
          <p:cNvSpPr/>
          <p:nvPr/>
        </p:nvSpPr>
        <p:spPr>
          <a:xfrm>
            <a:off x="6770534" y="6496303"/>
            <a:ext cx="36652" cy="45805"/>
          </a:xfrm>
          <a:custGeom>
            <a:avLst/>
            <a:gdLst>
              <a:gd name="connsiteX0" fmla="*/ 18327 w 36652"/>
              <a:gd name="connsiteY0" fmla="*/ 4580 h 45805"/>
              <a:gd name="connsiteX1" fmla="*/ 9164 w 36652"/>
              <a:gd name="connsiteY1" fmla="*/ 9161 h 45805"/>
              <a:gd name="connsiteX2" fmla="*/ 6873 w 36652"/>
              <a:gd name="connsiteY2" fmla="*/ 22903 h 45805"/>
              <a:gd name="connsiteX3" fmla="*/ 9164 w 36652"/>
              <a:gd name="connsiteY3" fmla="*/ 36644 h 45805"/>
              <a:gd name="connsiteX4" fmla="*/ 18327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7 w 36652"/>
              <a:gd name="connsiteY8" fmla="*/ 4580 h 45805"/>
              <a:gd name="connsiteX9" fmla="*/ 18327 w 36652"/>
              <a:gd name="connsiteY9" fmla="*/ 0 h 45805"/>
              <a:gd name="connsiteX10" fmla="*/ 32072 w 36652"/>
              <a:gd name="connsiteY10" fmla="*/ 5726 h 45805"/>
              <a:gd name="connsiteX11" fmla="*/ 36653 w 36652"/>
              <a:gd name="connsiteY11" fmla="*/ 22903 h 45805"/>
              <a:gd name="connsiteX12" fmla="*/ 32072 w 36652"/>
              <a:gd name="connsiteY12" fmla="*/ 40080 h 45805"/>
              <a:gd name="connsiteX13" fmla="*/ 18327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7 w 36652"/>
              <a:gd name="connsiteY17" fmla="*/ 0 h 45805"/>
              <a:gd name="connsiteX18" fmla="*/ 18327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7" y="4580"/>
                </a:moveTo>
                <a:cubicBezTo>
                  <a:pt x="14891" y="4580"/>
                  <a:pt x="11454" y="5726"/>
                  <a:pt x="9164" y="9161"/>
                </a:cubicBezTo>
                <a:cubicBezTo>
                  <a:pt x="6873" y="12597"/>
                  <a:pt x="6873" y="17177"/>
                  <a:pt x="6873" y="22903"/>
                </a:cubicBezTo>
                <a:cubicBezTo>
                  <a:pt x="6873" y="28628"/>
                  <a:pt x="6873" y="33209"/>
                  <a:pt x="9164" y="36644"/>
                </a:cubicBezTo>
                <a:cubicBezTo>
                  <a:pt x="11454" y="40080"/>
                  <a:pt x="13745" y="41225"/>
                  <a:pt x="18327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1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7" y="4580"/>
                </a:cubicBezTo>
                <a:moveTo>
                  <a:pt x="18327" y="0"/>
                </a:moveTo>
                <a:cubicBezTo>
                  <a:pt x="24054" y="0"/>
                  <a:pt x="28635" y="2290"/>
                  <a:pt x="32072" y="5726"/>
                </a:cubicBezTo>
                <a:cubicBezTo>
                  <a:pt x="35508" y="9161"/>
                  <a:pt x="36653" y="14887"/>
                  <a:pt x="36653" y="22903"/>
                </a:cubicBezTo>
                <a:cubicBezTo>
                  <a:pt x="36653" y="30918"/>
                  <a:pt x="35508" y="35499"/>
                  <a:pt x="32072" y="40080"/>
                </a:cubicBezTo>
                <a:cubicBezTo>
                  <a:pt x="28635" y="43515"/>
                  <a:pt x="24054" y="45805"/>
                  <a:pt x="18327" y="45805"/>
                </a:cubicBezTo>
                <a:cubicBezTo>
                  <a:pt x="12600" y="45805"/>
                  <a:pt x="8018" y="43515"/>
                  <a:pt x="4582" y="40080"/>
                </a:cubicBezTo>
                <a:cubicBezTo>
                  <a:pt x="1146" y="36644"/>
                  <a:pt x="0" y="30918"/>
                  <a:pt x="0" y="22903"/>
                </a:cubicBezTo>
                <a:cubicBezTo>
                  <a:pt x="0" y="14887"/>
                  <a:pt x="1146" y="10306"/>
                  <a:pt x="4582" y="5726"/>
                </a:cubicBezTo>
                <a:cubicBezTo>
                  <a:pt x="8018" y="2290"/>
                  <a:pt x="12600" y="0"/>
                  <a:pt x="18327" y="0"/>
                </a:cubicBezTo>
                <a:lnTo>
                  <a:pt x="18327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1" name="자유형 60">
            <a:extLst>
              <a:ext uri="{FF2B5EF4-FFF2-40B4-BE49-F238E27FC236}">
                <a16:creationId xmlns:a16="http://schemas.microsoft.com/office/drawing/2014/main" id="{0877ED19-4E98-EEC5-A548-47ED425F9689}"/>
              </a:ext>
            </a:extLst>
          </p:cNvPr>
          <p:cNvSpPr/>
          <p:nvPr/>
        </p:nvSpPr>
        <p:spPr>
          <a:xfrm>
            <a:off x="6818641" y="6496303"/>
            <a:ext cx="36652" cy="45805"/>
          </a:xfrm>
          <a:custGeom>
            <a:avLst/>
            <a:gdLst>
              <a:gd name="connsiteX0" fmla="*/ 18327 w 36652"/>
              <a:gd name="connsiteY0" fmla="*/ 4580 h 45805"/>
              <a:gd name="connsiteX1" fmla="*/ 9163 w 36652"/>
              <a:gd name="connsiteY1" fmla="*/ 9161 h 45805"/>
              <a:gd name="connsiteX2" fmla="*/ 6873 w 36652"/>
              <a:gd name="connsiteY2" fmla="*/ 22903 h 45805"/>
              <a:gd name="connsiteX3" fmla="*/ 9163 w 36652"/>
              <a:gd name="connsiteY3" fmla="*/ 36644 h 45805"/>
              <a:gd name="connsiteX4" fmla="*/ 18327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7 w 36652"/>
              <a:gd name="connsiteY8" fmla="*/ 4580 h 45805"/>
              <a:gd name="connsiteX9" fmla="*/ 18327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7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7 w 36652"/>
              <a:gd name="connsiteY17" fmla="*/ 0 h 45805"/>
              <a:gd name="connsiteX18" fmla="*/ 18327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7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3" y="12597"/>
                  <a:pt x="6873" y="17177"/>
                  <a:pt x="6873" y="22903"/>
                </a:cubicBezTo>
                <a:cubicBezTo>
                  <a:pt x="6873" y="28628"/>
                  <a:pt x="6873" y="33209"/>
                  <a:pt x="9163" y="36644"/>
                </a:cubicBezTo>
                <a:cubicBezTo>
                  <a:pt x="11454" y="40080"/>
                  <a:pt x="13745" y="41225"/>
                  <a:pt x="18327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1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7" y="4580"/>
                </a:cubicBezTo>
                <a:moveTo>
                  <a:pt x="18327" y="0"/>
                </a:moveTo>
                <a:cubicBezTo>
                  <a:pt x="24054" y="0"/>
                  <a:pt x="28635" y="2290"/>
                  <a:pt x="32071" y="5726"/>
                </a:cubicBezTo>
                <a:cubicBezTo>
                  <a:pt x="35508" y="9161"/>
                  <a:pt x="36653" y="14887"/>
                  <a:pt x="36653" y="22903"/>
                </a:cubicBezTo>
                <a:cubicBezTo>
                  <a:pt x="36653" y="30918"/>
                  <a:pt x="35508" y="35499"/>
                  <a:pt x="32071" y="40080"/>
                </a:cubicBezTo>
                <a:cubicBezTo>
                  <a:pt x="28635" y="43515"/>
                  <a:pt x="24054" y="45805"/>
                  <a:pt x="18327" y="45805"/>
                </a:cubicBezTo>
                <a:cubicBezTo>
                  <a:pt x="12600" y="45805"/>
                  <a:pt x="8018" y="43515"/>
                  <a:pt x="4582" y="40080"/>
                </a:cubicBezTo>
                <a:cubicBezTo>
                  <a:pt x="1146" y="36644"/>
                  <a:pt x="0" y="30918"/>
                  <a:pt x="0" y="22903"/>
                </a:cubicBezTo>
                <a:cubicBezTo>
                  <a:pt x="0" y="14887"/>
                  <a:pt x="1146" y="10306"/>
                  <a:pt x="4582" y="5726"/>
                </a:cubicBezTo>
                <a:cubicBezTo>
                  <a:pt x="8018" y="2290"/>
                  <a:pt x="12600" y="0"/>
                  <a:pt x="18327" y="0"/>
                </a:cubicBezTo>
                <a:lnTo>
                  <a:pt x="18327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2" name="자유형 61">
            <a:extLst>
              <a:ext uri="{FF2B5EF4-FFF2-40B4-BE49-F238E27FC236}">
                <a16:creationId xmlns:a16="http://schemas.microsoft.com/office/drawing/2014/main" id="{18B8AE6F-938C-3377-000D-684570E8ED33}"/>
              </a:ext>
            </a:extLst>
          </p:cNvPr>
          <p:cNvSpPr/>
          <p:nvPr/>
        </p:nvSpPr>
        <p:spPr>
          <a:xfrm>
            <a:off x="6866748" y="6496303"/>
            <a:ext cx="36652" cy="45805"/>
          </a:xfrm>
          <a:custGeom>
            <a:avLst/>
            <a:gdLst>
              <a:gd name="connsiteX0" fmla="*/ 18326 w 36652"/>
              <a:gd name="connsiteY0" fmla="*/ 4580 h 45805"/>
              <a:gd name="connsiteX1" fmla="*/ 9163 w 36652"/>
              <a:gd name="connsiteY1" fmla="*/ 9161 h 45805"/>
              <a:gd name="connsiteX2" fmla="*/ 6872 w 36652"/>
              <a:gd name="connsiteY2" fmla="*/ 22903 h 45805"/>
              <a:gd name="connsiteX3" fmla="*/ 9163 w 36652"/>
              <a:gd name="connsiteY3" fmla="*/ 36644 h 45805"/>
              <a:gd name="connsiteX4" fmla="*/ 18326 w 36652"/>
              <a:gd name="connsiteY4" fmla="*/ 41225 h 45805"/>
              <a:gd name="connsiteX5" fmla="*/ 27490 w 36652"/>
              <a:gd name="connsiteY5" fmla="*/ 36644 h 45805"/>
              <a:gd name="connsiteX6" fmla="*/ 30926 w 36652"/>
              <a:gd name="connsiteY6" fmla="*/ 22903 h 45805"/>
              <a:gd name="connsiteX7" fmla="*/ 27490 w 36652"/>
              <a:gd name="connsiteY7" fmla="*/ 9161 h 45805"/>
              <a:gd name="connsiteX8" fmla="*/ 18326 w 36652"/>
              <a:gd name="connsiteY8" fmla="*/ 4580 h 45805"/>
              <a:gd name="connsiteX9" fmla="*/ 18326 w 36652"/>
              <a:gd name="connsiteY9" fmla="*/ 0 h 45805"/>
              <a:gd name="connsiteX10" fmla="*/ 32071 w 36652"/>
              <a:gd name="connsiteY10" fmla="*/ 5726 h 45805"/>
              <a:gd name="connsiteX11" fmla="*/ 36653 w 36652"/>
              <a:gd name="connsiteY11" fmla="*/ 22903 h 45805"/>
              <a:gd name="connsiteX12" fmla="*/ 32071 w 36652"/>
              <a:gd name="connsiteY12" fmla="*/ 40080 h 45805"/>
              <a:gd name="connsiteX13" fmla="*/ 18326 w 36652"/>
              <a:gd name="connsiteY13" fmla="*/ 45805 h 45805"/>
              <a:gd name="connsiteX14" fmla="*/ 4582 w 36652"/>
              <a:gd name="connsiteY14" fmla="*/ 40080 h 45805"/>
              <a:gd name="connsiteX15" fmla="*/ 0 w 36652"/>
              <a:gd name="connsiteY15" fmla="*/ 22903 h 45805"/>
              <a:gd name="connsiteX16" fmla="*/ 4582 w 36652"/>
              <a:gd name="connsiteY16" fmla="*/ 5726 h 45805"/>
              <a:gd name="connsiteX17" fmla="*/ 18326 w 36652"/>
              <a:gd name="connsiteY17" fmla="*/ 0 h 45805"/>
              <a:gd name="connsiteX18" fmla="*/ 18326 w 36652"/>
              <a:gd name="connsiteY18" fmla="*/ 0 h 4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652" h="45805">
                <a:moveTo>
                  <a:pt x="18326" y="4580"/>
                </a:moveTo>
                <a:cubicBezTo>
                  <a:pt x="14890" y="4580"/>
                  <a:pt x="11454" y="5726"/>
                  <a:pt x="9163" y="9161"/>
                </a:cubicBezTo>
                <a:cubicBezTo>
                  <a:pt x="6872" y="12597"/>
                  <a:pt x="6872" y="17177"/>
                  <a:pt x="6872" y="22903"/>
                </a:cubicBezTo>
                <a:cubicBezTo>
                  <a:pt x="6872" y="28628"/>
                  <a:pt x="6872" y="33209"/>
                  <a:pt x="9163" y="36644"/>
                </a:cubicBezTo>
                <a:cubicBezTo>
                  <a:pt x="11454" y="40080"/>
                  <a:pt x="13745" y="41225"/>
                  <a:pt x="18326" y="41225"/>
                </a:cubicBezTo>
                <a:cubicBezTo>
                  <a:pt x="22908" y="41225"/>
                  <a:pt x="25199" y="40080"/>
                  <a:pt x="27490" y="36644"/>
                </a:cubicBezTo>
                <a:cubicBezTo>
                  <a:pt x="29780" y="33209"/>
                  <a:pt x="30926" y="28628"/>
                  <a:pt x="30926" y="22903"/>
                </a:cubicBezTo>
                <a:cubicBezTo>
                  <a:pt x="30926" y="17177"/>
                  <a:pt x="30926" y="12597"/>
                  <a:pt x="27490" y="9161"/>
                </a:cubicBezTo>
                <a:cubicBezTo>
                  <a:pt x="25199" y="5726"/>
                  <a:pt x="22908" y="4580"/>
                  <a:pt x="18326" y="4580"/>
                </a:cubicBezTo>
                <a:moveTo>
                  <a:pt x="18326" y="0"/>
                </a:moveTo>
                <a:cubicBezTo>
                  <a:pt x="24053" y="0"/>
                  <a:pt x="28635" y="2290"/>
                  <a:pt x="32071" y="5726"/>
                </a:cubicBezTo>
                <a:cubicBezTo>
                  <a:pt x="35507" y="9161"/>
                  <a:pt x="36653" y="14887"/>
                  <a:pt x="36653" y="22903"/>
                </a:cubicBezTo>
                <a:cubicBezTo>
                  <a:pt x="36653" y="30918"/>
                  <a:pt x="35507" y="35499"/>
                  <a:pt x="32071" y="40080"/>
                </a:cubicBezTo>
                <a:cubicBezTo>
                  <a:pt x="28635" y="43515"/>
                  <a:pt x="24053" y="45805"/>
                  <a:pt x="18326" y="45805"/>
                </a:cubicBezTo>
                <a:cubicBezTo>
                  <a:pt x="12599" y="45805"/>
                  <a:pt x="8018" y="43515"/>
                  <a:pt x="4582" y="40080"/>
                </a:cubicBezTo>
                <a:cubicBezTo>
                  <a:pt x="1145" y="36644"/>
                  <a:pt x="0" y="30918"/>
                  <a:pt x="0" y="22903"/>
                </a:cubicBezTo>
                <a:cubicBezTo>
                  <a:pt x="0" y="14887"/>
                  <a:pt x="1145" y="10306"/>
                  <a:pt x="4582" y="5726"/>
                </a:cubicBezTo>
                <a:cubicBezTo>
                  <a:pt x="8018" y="2290"/>
                  <a:pt x="12599" y="0"/>
                  <a:pt x="18326" y="0"/>
                </a:cubicBezTo>
                <a:lnTo>
                  <a:pt x="18326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3" name="자유형 62">
            <a:extLst>
              <a:ext uri="{FF2B5EF4-FFF2-40B4-BE49-F238E27FC236}">
                <a16:creationId xmlns:a16="http://schemas.microsoft.com/office/drawing/2014/main" id="{03897887-26B1-85A6-9C73-4F483FF3C25C}"/>
              </a:ext>
            </a:extLst>
          </p:cNvPr>
          <p:cNvSpPr/>
          <p:nvPr/>
        </p:nvSpPr>
        <p:spPr>
          <a:xfrm>
            <a:off x="3296543" y="6575317"/>
            <a:ext cx="61851" cy="58401"/>
          </a:xfrm>
          <a:custGeom>
            <a:avLst/>
            <a:gdLst>
              <a:gd name="connsiteX0" fmla="*/ 0 w 61851"/>
              <a:gd name="connsiteY0" fmla="*/ 0 h 58401"/>
              <a:gd name="connsiteX1" fmla="*/ 61852 w 61851"/>
              <a:gd name="connsiteY1" fmla="*/ 0 h 58401"/>
              <a:gd name="connsiteX2" fmla="*/ 61852 w 61851"/>
              <a:gd name="connsiteY2" fmla="*/ 6871 h 58401"/>
              <a:gd name="connsiteX3" fmla="*/ 36653 w 61851"/>
              <a:gd name="connsiteY3" fmla="*/ 6871 h 58401"/>
              <a:gd name="connsiteX4" fmla="*/ 36653 w 61851"/>
              <a:gd name="connsiteY4" fmla="*/ 58402 h 58401"/>
              <a:gd name="connsiteX5" fmla="*/ 26344 w 61851"/>
              <a:gd name="connsiteY5" fmla="*/ 58402 h 58401"/>
              <a:gd name="connsiteX6" fmla="*/ 26344 w 61851"/>
              <a:gd name="connsiteY6" fmla="*/ 6871 h 58401"/>
              <a:gd name="connsiteX7" fmla="*/ 0 w 61851"/>
              <a:gd name="connsiteY7" fmla="*/ 6871 h 58401"/>
              <a:gd name="connsiteX8" fmla="*/ 0 w 61851"/>
              <a:gd name="connsiteY8" fmla="*/ 0 h 58401"/>
              <a:gd name="connsiteX9" fmla="*/ 0 w 61851"/>
              <a:gd name="connsiteY9" fmla="*/ 0 h 5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851" h="58401">
                <a:moveTo>
                  <a:pt x="0" y="0"/>
                </a:moveTo>
                <a:lnTo>
                  <a:pt x="61852" y="0"/>
                </a:lnTo>
                <a:lnTo>
                  <a:pt x="61852" y="6871"/>
                </a:lnTo>
                <a:lnTo>
                  <a:pt x="36653" y="6871"/>
                </a:lnTo>
                <a:lnTo>
                  <a:pt x="36653" y="58402"/>
                </a:lnTo>
                <a:lnTo>
                  <a:pt x="26344" y="58402"/>
                </a:lnTo>
                <a:lnTo>
                  <a:pt x="26344" y="6871"/>
                </a:lnTo>
                <a:lnTo>
                  <a:pt x="0" y="687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56" name="자유형 1855">
            <a:extLst>
              <a:ext uri="{FF2B5EF4-FFF2-40B4-BE49-F238E27FC236}">
                <a16:creationId xmlns:a16="http://schemas.microsoft.com/office/drawing/2014/main" id="{103D311C-9F03-2E4D-8738-E665F86100EA}"/>
              </a:ext>
            </a:extLst>
          </p:cNvPr>
          <p:cNvSpPr/>
          <p:nvPr/>
        </p:nvSpPr>
        <p:spPr>
          <a:xfrm>
            <a:off x="3365267" y="6573026"/>
            <a:ext cx="9163" cy="60692"/>
          </a:xfrm>
          <a:custGeom>
            <a:avLst/>
            <a:gdLst>
              <a:gd name="connsiteX0" fmla="*/ 0 w 9163"/>
              <a:gd name="connsiteY0" fmla="*/ 17177 h 60692"/>
              <a:gd name="connsiteX1" fmla="*/ 9163 w 9163"/>
              <a:gd name="connsiteY1" fmla="*/ 17177 h 60692"/>
              <a:gd name="connsiteX2" fmla="*/ 9163 w 9163"/>
              <a:gd name="connsiteY2" fmla="*/ 60692 h 60692"/>
              <a:gd name="connsiteX3" fmla="*/ 0 w 9163"/>
              <a:gd name="connsiteY3" fmla="*/ 60692 h 60692"/>
              <a:gd name="connsiteX4" fmla="*/ 0 w 9163"/>
              <a:gd name="connsiteY4" fmla="*/ 17177 h 60692"/>
              <a:gd name="connsiteX5" fmla="*/ 0 w 9163"/>
              <a:gd name="connsiteY5" fmla="*/ 0 h 60692"/>
              <a:gd name="connsiteX6" fmla="*/ 9163 w 9163"/>
              <a:gd name="connsiteY6" fmla="*/ 0 h 60692"/>
              <a:gd name="connsiteX7" fmla="*/ 9163 w 9163"/>
              <a:gd name="connsiteY7" fmla="*/ 9161 h 60692"/>
              <a:gd name="connsiteX8" fmla="*/ 0 w 9163"/>
              <a:gd name="connsiteY8" fmla="*/ 9161 h 60692"/>
              <a:gd name="connsiteX9" fmla="*/ 0 w 9163"/>
              <a:gd name="connsiteY9" fmla="*/ 0 h 60692"/>
              <a:gd name="connsiteX10" fmla="*/ 0 w 9163"/>
              <a:gd name="connsiteY10" fmla="*/ 0 h 6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63" h="60692">
                <a:moveTo>
                  <a:pt x="0" y="17177"/>
                </a:moveTo>
                <a:lnTo>
                  <a:pt x="9163" y="17177"/>
                </a:lnTo>
                <a:lnTo>
                  <a:pt x="9163" y="60692"/>
                </a:lnTo>
                <a:lnTo>
                  <a:pt x="0" y="60692"/>
                </a:lnTo>
                <a:lnTo>
                  <a:pt x="0" y="17177"/>
                </a:lnTo>
                <a:moveTo>
                  <a:pt x="0" y="0"/>
                </a:moveTo>
                <a:lnTo>
                  <a:pt x="9163" y="0"/>
                </a:lnTo>
                <a:lnTo>
                  <a:pt x="9163" y="9161"/>
                </a:lnTo>
                <a:lnTo>
                  <a:pt x="0" y="916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57" name="자유형 1856">
            <a:extLst>
              <a:ext uri="{FF2B5EF4-FFF2-40B4-BE49-F238E27FC236}">
                <a16:creationId xmlns:a16="http://schemas.microsoft.com/office/drawing/2014/main" id="{3574A487-234A-EA05-7E5D-E30727A1DB61}"/>
              </a:ext>
            </a:extLst>
          </p:cNvPr>
          <p:cNvSpPr/>
          <p:nvPr/>
        </p:nvSpPr>
        <p:spPr>
          <a:xfrm>
            <a:off x="3391611" y="6586768"/>
            <a:ext cx="81323" cy="46950"/>
          </a:xfrm>
          <a:custGeom>
            <a:avLst/>
            <a:gdLst>
              <a:gd name="connsiteX0" fmla="*/ 43525 w 81323"/>
              <a:gd name="connsiteY0" fmla="*/ 11451 h 46950"/>
              <a:gd name="connsiteX1" fmla="*/ 51543 w 81323"/>
              <a:gd name="connsiteY1" fmla="*/ 4580 h 46950"/>
              <a:gd name="connsiteX2" fmla="*/ 62997 w 81323"/>
              <a:gd name="connsiteY2" fmla="*/ 2290 h 46950"/>
              <a:gd name="connsiteX3" fmla="*/ 76741 w 81323"/>
              <a:gd name="connsiteY3" fmla="*/ 6871 h 46950"/>
              <a:gd name="connsiteX4" fmla="*/ 81323 w 81323"/>
              <a:gd name="connsiteY4" fmla="*/ 20612 h 46950"/>
              <a:gd name="connsiteX5" fmla="*/ 81323 w 81323"/>
              <a:gd name="connsiteY5" fmla="*/ 46950 h 46950"/>
              <a:gd name="connsiteX6" fmla="*/ 72160 w 81323"/>
              <a:gd name="connsiteY6" fmla="*/ 46950 h 46950"/>
              <a:gd name="connsiteX7" fmla="*/ 72160 w 81323"/>
              <a:gd name="connsiteY7" fmla="*/ 20612 h 46950"/>
              <a:gd name="connsiteX8" fmla="*/ 69869 w 81323"/>
              <a:gd name="connsiteY8" fmla="*/ 11451 h 46950"/>
              <a:gd name="connsiteX9" fmla="*/ 61851 w 81323"/>
              <a:gd name="connsiteY9" fmla="*/ 8016 h 46950"/>
              <a:gd name="connsiteX10" fmla="*/ 50397 w 81323"/>
              <a:gd name="connsiteY10" fmla="*/ 11451 h 46950"/>
              <a:gd name="connsiteX11" fmla="*/ 45816 w 81323"/>
              <a:gd name="connsiteY11" fmla="*/ 21757 h 46950"/>
              <a:gd name="connsiteX12" fmla="*/ 45816 w 81323"/>
              <a:gd name="connsiteY12" fmla="*/ 45805 h 46950"/>
              <a:gd name="connsiteX13" fmla="*/ 36653 w 81323"/>
              <a:gd name="connsiteY13" fmla="*/ 45805 h 46950"/>
              <a:gd name="connsiteX14" fmla="*/ 36653 w 81323"/>
              <a:gd name="connsiteY14" fmla="*/ 19467 h 46950"/>
              <a:gd name="connsiteX15" fmla="*/ 34362 w 81323"/>
              <a:gd name="connsiteY15" fmla="*/ 10306 h 46950"/>
              <a:gd name="connsiteX16" fmla="*/ 25199 w 81323"/>
              <a:gd name="connsiteY16" fmla="*/ 6871 h 46950"/>
              <a:gd name="connsiteX17" fmla="*/ 13745 w 81323"/>
              <a:gd name="connsiteY17" fmla="*/ 10306 h 46950"/>
              <a:gd name="connsiteX18" fmla="*/ 9163 w 81323"/>
              <a:gd name="connsiteY18" fmla="*/ 20612 h 46950"/>
              <a:gd name="connsiteX19" fmla="*/ 9163 w 81323"/>
              <a:gd name="connsiteY19" fmla="*/ 44660 h 46950"/>
              <a:gd name="connsiteX20" fmla="*/ 0 w 81323"/>
              <a:gd name="connsiteY20" fmla="*/ 44660 h 46950"/>
              <a:gd name="connsiteX21" fmla="*/ 0 w 81323"/>
              <a:gd name="connsiteY21" fmla="*/ 1145 h 46950"/>
              <a:gd name="connsiteX22" fmla="*/ 9163 w 81323"/>
              <a:gd name="connsiteY22" fmla="*/ 1145 h 46950"/>
              <a:gd name="connsiteX23" fmla="*/ 9163 w 81323"/>
              <a:gd name="connsiteY23" fmla="*/ 8016 h 46950"/>
              <a:gd name="connsiteX24" fmla="*/ 16035 w 81323"/>
              <a:gd name="connsiteY24" fmla="*/ 2290 h 46950"/>
              <a:gd name="connsiteX25" fmla="*/ 26344 w 81323"/>
              <a:gd name="connsiteY25" fmla="*/ 0 h 46950"/>
              <a:gd name="connsiteX26" fmla="*/ 36653 w 81323"/>
              <a:gd name="connsiteY26" fmla="*/ 2290 h 46950"/>
              <a:gd name="connsiteX27" fmla="*/ 42380 w 81323"/>
              <a:gd name="connsiteY27" fmla="*/ 9161 h 46950"/>
              <a:gd name="connsiteX28" fmla="*/ 42380 w 81323"/>
              <a:gd name="connsiteY28" fmla="*/ 9161 h 4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1323" h="46950">
                <a:moveTo>
                  <a:pt x="43525" y="11451"/>
                </a:moveTo>
                <a:cubicBezTo>
                  <a:pt x="45816" y="8016"/>
                  <a:pt x="48106" y="5726"/>
                  <a:pt x="51543" y="4580"/>
                </a:cubicBezTo>
                <a:cubicBezTo>
                  <a:pt x="54979" y="3435"/>
                  <a:pt x="58415" y="2290"/>
                  <a:pt x="62997" y="2290"/>
                </a:cubicBezTo>
                <a:cubicBezTo>
                  <a:pt x="67578" y="2290"/>
                  <a:pt x="73305" y="3435"/>
                  <a:pt x="76741" y="6871"/>
                </a:cubicBezTo>
                <a:cubicBezTo>
                  <a:pt x="80178" y="10306"/>
                  <a:pt x="81323" y="14887"/>
                  <a:pt x="81323" y="20612"/>
                </a:cubicBezTo>
                <a:lnTo>
                  <a:pt x="81323" y="46950"/>
                </a:lnTo>
                <a:lnTo>
                  <a:pt x="72160" y="46950"/>
                </a:lnTo>
                <a:lnTo>
                  <a:pt x="72160" y="20612"/>
                </a:lnTo>
                <a:cubicBezTo>
                  <a:pt x="72160" y="16032"/>
                  <a:pt x="72160" y="13742"/>
                  <a:pt x="69869" y="11451"/>
                </a:cubicBezTo>
                <a:cubicBezTo>
                  <a:pt x="67578" y="9161"/>
                  <a:pt x="65287" y="8016"/>
                  <a:pt x="61851" y="8016"/>
                </a:cubicBezTo>
                <a:cubicBezTo>
                  <a:pt x="58415" y="8016"/>
                  <a:pt x="53833" y="9161"/>
                  <a:pt x="50397" y="11451"/>
                </a:cubicBezTo>
                <a:cubicBezTo>
                  <a:pt x="46961" y="13742"/>
                  <a:pt x="45816" y="17177"/>
                  <a:pt x="45816" y="21757"/>
                </a:cubicBezTo>
                <a:lnTo>
                  <a:pt x="45816" y="45805"/>
                </a:lnTo>
                <a:lnTo>
                  <a:pt x="36653" y="45805"/>
                </a:lnTo>
                <a:lnTo>
                  <a:pt x="36653" y="19467"/>
                </a:lnTo>
                <a:cubicBezTo>
                  <a:pt x="36653" y="14887"/>
                  <a:pt x="36653" y="12597"/>
                  <a:pt x="34362" y="10306"/>
                </a:cubicBezTo>
                <a:cubicBezTo>
                  <a:pt x="32071" y="8016"/>
                  <a:pt x="29780" y="6871"/>
                  <a:pt x="25199" y="6871"/>
                </a:cubicBezTo>
                <a:cubicBezTo>
                  <a:pt x="20617" y="6871"/>
                  <a:pt x="17181" y="8016"/>
                  <a:pt x="13745" y="10306"/>
                </a:cubicBezTo>
                <a:cubicBezTo>
                  <a:pt x="11454" y="12597"/>
                  <a:pt x="9163" y="16032"/>
                  <a:pt x="9163" y="20612"/>
                </a:cubicBezTo>
                <a:lnTo>
                  <a:pt x="9163" y="44660"/>
                </a:lnTo>
                <a:lnTo>
                  <a:pt x="0" y="44660"/>
                </a:lnTo>
                <a:lnTo>
                  <a:pt x="0" y="1145"/>
                </a:lnTo>
                <a:lnTo>
                  <a:pt x="9163" y="1145"/>
                </a:lnTo>
                <a:lnTo>
                  <a:pt x="9163" y="8016"/>
                </a:lnTo>
                <a:cubicBezTo>
                  <a:pt x="11454" y="5726"/>
                  <a:pt x="13745" y="3435"/>
                  <a:pt x="16035" y="2290"/>
                </a:cubicBezTo>
                <a:cubicBezTo>
                  <a:pt x="18326" y="1145"/>
                  <a:pt x="21762" y="0"/>
                  <a:pt x="26344" y="0"/>
                </a:cubicBezTo>
                <a:cubicBezTo>
                  <a:pt x="30926" y="0"/>
                  <a:pt x="33216" y="0"/>
                  <a:pt x="36653" y="2290"/>
                </a:cubicBezTo>
                <a:cubicBezTo>
                  <a:pt x="38943" y="3435"/>
                  <a:pt x="41234" y="5726"/>
                  <a:pt x="42380" y="9161"/>
                </a:cubicBezTo>
                <a:lnTo>
                  <a:pt x="42380" y="9161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58" name="자유형 1857">
            <a:extLst>
              <a:ext uri="{FF2B5EF4-FFF2-40B4-BE49-F238E27FC236}">
                <a16:creationId xmlns:a16="http://schemas.microsoft.com/office/drawing/2014/main" id="{3A73D658-2263-4B0F-B910-17D196EECBE0}"/>
              </a:ext>
            </a:extLst>
          </p:cNvPr>
          <p:cNvSpPr/>
          <p:nvPr/>
        </p:nvSpPr>
        <p:spPr>
          <a:xfrm>
            <a:off x="3485534" y="6589059"/>
            <a:ext cx="51542" cy="44660"/>
          </a:xfrm>
          <a:custGeom>
            <a:avLst/>
            <a:gdLst>
              <a:gd name="connsiteX0" fmla="*/ 51543 w 51542"/>
              <a:gd name="connsiteY0" fmla="*/ 20612 h 44660"/>
              <a:gd name="connsiteX1" fmla="*/ 51543 w 51542"/>
              <a:gd name="connsiteY1" fmla="*/ 24047 h 44660"/>
              <a:gd name="connsiteX2" fmla="*/ 10309 w 51542"/>
              <a:gd name="connsiteY2" fmla="*/ 24047 h 44660"/>
              <a:gd name="connsiteX3" fmla="*/ 16036 w 51542"/>
              <a:gd name="connsiteY3" fmla="*/ 35499 h 44660"/>
              <a:gd name="connsiteX4" fmla="*/ 29780 w 51542"/>
              <a:gd name="connsiteY4" fmla="*/ 38934 h 44660"/>
              <a:gd name="connsiteX5" fmla="*/ 40089 w 51542"/>
              <a:gd name="connsiteY5" fmla="*/ 38934 h 44660"/>
              <a:gd name="connsiteX6" fmla="*/ 49252 w 51542"/>
              <a:gd name="connsiteY6" fmla="*/ 35499 h 44660"/>
              <a:gd name="connsiteX7" fmla="*/ 49252 w 51542"/>
              <a:gd name="connsiteY7" fmla="*/ 42370 h 44660"/>
              <a:gd name="connsiteX8" fmla="*/ 38944 w 51542"/>
              <a:gd name="connsiteY8" fmla="*/ 44660 h 44660"/>
              <a:gd name="connsiteX9" fmla="*/ 28635 w 51542"/>
              <a:gd name="connsiteY9" fmla="*/ 44660 h 44660"/>
              <a:gd name="connsiteX10" fmla="*/ 8018 w 51542"/>
              <a:gd name="connsiteY10" fmla="*/ 38934 h 44660"/>
              <a:gd name="connsiteX11" fmla="*/ 0 w 51542"/>
              <a:gd name="connsiteY11" fmla="*/ 22903 h 44660"/>
              <a:gd name="connsiteX12" fmla="*/ 6872 w 51542"/>
              <a:gd name="connsiteY12" fmla="*/ 5726 h 44660"/>
              <a:gd name="connsiteX13" fmla="*/ 26344 w 51542"/>
              <a:gd name="connsiteY13" fmla="*/ 0 h 44660"/>
              <a:gd name="connsiteX14" fmla="*/ 43525 w 51542"/>
              <a:gd name="connsiteY14" fmla="*/ 5726 h 44660"/>
              <a:gd name="connsiteX15" fmla="*/ 50398 w 51542"/>
              <a:gd name="connsiteY15" fmla="*/ 20612 h 44660"/>
              <a:gd name="connsiteX16" fmla="*/ 42380 w 51542"/>
              <a:gd name="connsiteY16" fmla="*/ 19467 h 44660"/>
              <a:gd name="connsiteX17" fmla="*/ 37798 w 51542"/>
              <a:gd name="connsiteY17" fmla="*/ 10306 h 44660"/>
              <a:gd name="connsiteX18" fmla="*/ 27490 w 51542"/>
              <a:gd name="connsiteY18" fmla="*/ 6871 h 44660"/>
              <a:gd name="connsiteX19" fmla="*/ 14890 w 51542"/>
              <a:gd name="connsiteY19" fmla="*/ 10306 h 44660"/>
              <a:gd name="connsiteX20" fmla="*/ 9163 w 51542"/>
              <a:gd name="connsiteY20" fmla="*/ 19467 h 44660"/>
              <a:gd name="connsiteX21" fmla="*/ 41234 w 51542"/>
              <a:gd name="connsiteY21" fmla="*/ 19467 h 4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1542" h="44660">
                <a:moveTo>
                  <a:pt x="51543" y="20612"/>
                </a:moveTo>
                <a:lnTo>
                  <a:pt x="51543" y="24047"/>
                </a:lnTo>
                <a:lnTo>
                  <a:pt x="10309" y="24047"/>
                </a:lnTo>
                <a:cubicBezTo>
                  <a:pt x="10309" y="28628"/>
                  <a:pt x="12599" y="33209"/>
                  <a:pt x="16036" y="35499"/>
                </a:cubicBezTo>
                <a:cubicBezTo>
                  <a:pt x="19472" y="37789"/>
                  <a:pt x="24053" y="38934"/>
                  <a:pt x="29780" y="38934"/>
                </a:cubicBezTo>
                <a:cubicBezTo>
                  <a:pt x="35507" y="38934"/>
                  <a:pt x="36653" y="38934"/>
                  <a:pt x="40089" y="38934"/>
                </a:cubicBezTo>
                <a:cubicBezTo>
                  <a:pt x="43525" y="38934"/>
                  <a:pt x="46961" y="37789"/>
                  <a:pt x="49252" y="35499"/>
                </a:cubicBezTo>
                <a:lnTo>
                  <a:pt x="49252" y="42370"/>
                </a:lnTo>
                <a:cubicBezTo>
                  <a:pt x="45816" y="42370"/>
                  <a:pt x="42380" y="44660"/>
                  <a:pt x="38944" y="44660"/>
                </a:cubicBezTo>
                <a:cubicBezTo>
                  <a:pt x="35507" y="44660"/>
                  <a:pt x="32071" y="44660"/>
                  <a:pt x="28635" y="44660"/>
                </a:cubicBezTo>
                <a:cubicBezTo>
                  <a:pt x="19472" y="44660"/>
                  <a:pt x="12599" y="42370"/>
                  <a:pt x="8018" y="38934"/>
                </a:cubicBezTo>
                <a:cubicBezTo>
                  <a:pt x="3436" y="34354"/>
                  <a:pt x="0" y="29773"/>
                  <a:pt x="0" y="22903"/>
                </a:cubicBezTo>
                <a:cubicBezTo>
                  <a:pt x="0" y="16032"/>
                  <a:pt x="2291" y="10306"/>
                  <a:pt x="6872" y="5726"/>
                </a:cubicBezTo>
                <a:cubicBezTo>
                  <a:pt x="11454" y="1145"/>
                  <a:pt x="18326" y="0"/>
                  <a:pt x="26344" y="0"/>
                </a:cubicBezTo>
                <a:cubicBezTo>
                  <a:pt x="34362" y="0"/>
                  <a:pt x="40089" y="2290"/>
                  <a:pt x="43525" y="5726"/>
                </a:cubicBezTo>
                <a:cubicBezTo>
                  <a:pt x="48107" y="9161"/>
                  <a:pt x="50398" y="14887"/>
                  <a:pt x="50398" y="20612"/>
                </a:cubicBezTo>
                <a:moveTo>
                  <a:pt x="42380" y="19467"/>
                </a:moveTo>
                <a:cubicBezTo>
                  <a:pt x="42380" y="16032"/>
                  <a:pt x="41234" y="12596"/>
                  <a:pt x="37798" y="10306"/>
                </a:cubicBezTo>
                <a:cubicBezTo>
                  <a:pt x="35507" y="8016"/>
                  <a:pt x="32071" y="6871"/>
                  <a:pt x="27490" y="6871"/>
                </a:cubicBezTo>
                <a:cubicBezTo>
                  <a:pt x="22908" y="6871"/>
                  <a:pt x="18326" y="6871"/>
                  <a:pt x="14890" y="10306"/>
                </a:cubicBezTo>
                <a:cubicBezTo>
                  <a:pt x="11454" y="12596"/>
                  <a:pt x="10309" y="16032"/>
                  <a:pt x="9163" y="19467"/>
                </a:cubicBezTo>
                <a:lnTo>
                  <a:pt x="41234" y="19467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59" name="자유형 1858">
            <a:extLst>
              <a:ext uri="{FF2B5EF4-FFF2-40B4-BE49-F238E27FC236}">
                <a16:creationId xmlns:a16="http://schemas.microsoft.com/office/drawing/2014/main" id="{340BF41A-D293-966F-523F-B03C21C43982}"/>
              </a:ext>
            </a:extLst>
          </p:cNvPr>
          <p:cNvSpPr/>
          <p:nvPr/>
        </p:nvSpPr>
        <p:spPr>
          <a:xfrm>
            <a:off x="3581748" y="6571882"/>
            <a:ext cx="22907" cy="70997"/>
          </a:xfrm>
          <a:custGeom>
            <a:avLst/>
            <a:gdLst>
              <a:gd name="connsiteX0" fmla="*/ 22908 w 22907"/>
              <a:gd name="connsiteY0" fmla="*/ 1145 h 70997"/>
              <a:gd name="connsiteX1" fmla="*/ 13745 w 22907"/>
              <a:gd name="connsiteY1" fmla="*/ 18322 h 70997"/>
              <a:gd name="connsiteX2" fmla="*/ 10309 w 22907"/>
              <a:gd name="connsiteY2" fmla="*/ 35499 h 70997"/>
              <a:gd name="connsiteX3" fmla="*/ 13745 w 22907"/>
              <a:gd name="connsiteY3" fmla="*/ 53821 h 70997"/>
              <a:gd name="connsiteX4" fmla="*/ 22908 w 22907"/>
              <a:gd name="connsiteY4" fmla="*/ 70998 h 70997"/>
              <a:gd name="connsiteX5" fmla="*/ 14890 w 22907"/>
              <a:gd name="connsiteY5" fmla="*/ 70998 h 70997"/>
              <a:gd name="connsiteX6" fmla="*/ 3436 w 22907"/>
              <a:gd name="connsiteY6" fmla="*/ 52676 h 70997"/>
              <a:gd name="connsiteX7" fmla="*/ 0 w 22907"/>
              <a:gd name="connsiteY7" fmla="*/ 35499 h 70997"/>
              <a:gd name="connsiteX8" fmla="*/ 3436 w 22907"/>
              <a:gd name="connsiteY8" fmla="*/ 18322 h 70997"/>
              <a:gd name="connsiteX9" fmla="*/ 14890 w 22907"/>
              <a:gd name="connsiteY9" fmla="*/ 0 h 70997"/>
              <a:gd name="connsiteX10" fmla="*/ 22908 w 22907"/>
              <a:gd name="connsiteY10" fmla="*/ 0 h 7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7" h="70997">
                <a:moveTo>
                  <a:pt x="22908" y="1145"/>
                </a:moveTo>
                <a:cubicBezTo>
                  <a:pt x="18326" y="6871"/>
                  <a:pt x="14890" y="12596"/>
                  <a:pt x="13745" y="18322"/>
                </a:cubicBezTo>
                <a:cubicBezTo>
                  <a:pt x="12599" y="24047"/>
                  <a:pt x="10309" y="29773"/>
                  <a:pt x="10309" y="35499"/>
                </a:cubicBezTo>
                <a:cubicBezTo>
                  <a:pt x="10309" y="41224"/>
                  <a:pt x="10309" y="46950"/>
                  <a:pt x="13745" y="53821"/>
                </a:cubicBezTo>
                <a:cubicBezTo>
                  <a:pt x="16035" y="59547"/>
                  <a:pt x="19472" y="65272"/>
                  <a:pt x="22908" y="70998"/>
                </a:cubicBezTo>
                <a:lnTo>
                  <a:pt x="14890" y="70998"/>
                </a:lnTo>
                <a:cubicBezTo>
                  <a:pt x="10309" y="65272"/>
                  <a:pt x="6872" y="58401"/>
                  <a:pt x="3436" y="52676"/>
                </a:cubicBezTo>
                <a:cubicBezTo>
                  <a:pt x="1145" y="46950"/>
                  <a:pt x="0" y="41224"/>
                  <a:pt x="0" y="35499"/>
                </a:cubicBezTo>
                <a:cubicBezTo>
                  <a:pt x="0" y="29773"/>
                  <a:pt x="1145" y="24047"/>
                  <a:pt x="3436" y="18322"/>
                </a:cubicBezTo>
                <a:cubicBezTo>
                  <a:pt x="5727" y="12596"/>
                  <a:pt x="9163" y="6871"/>
                  <a:pt x="14890" y="0"/>
                </a:cubicBezTo>
                <a:lnTo>
                  <a:pt x="22908" y="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0" name="자유형 1859">
            <a:extLst>
              <a:ext uri="{FF2B5EF4-FFF2-40B4-BE49-F238E27FC236}">
                <a16:creationId xmlns:a16="http://schemas.microsoft.com/office/drawing/2014/main" id="{98C0F917-CDCE-8528-2563-99333A39769F}"/>
              </a:ext>
            </a:extLst>
          </p:cNvPr>
          <p:cNvSpPr/>
          <p:nvPr/>
        </p:nvSpPr>
        <p:spPr>
          <a:xfrm>
            <a:off x="3621836" y="6586768"/>
            <a:ext cx="81322" cy="46950"/>
          </a:xfrm>
          <a:custGeom>
            <a:avLst/>
            <a:gdLst>
              <a:gd name="connsiteX0" fmla="*/ 43525 w 81322"/>
              <a:gd name="connsiteY0" fmla="*/ 11451 h 46950"/>
              <a:gd name="connsiteX1" fmla="*/ 51543 w 81322"/>
              <a:gd name="connsiteY1" fmla="*/ 4580 h 46950"/>
              <a:gd name="connsiteX2" fmla="*/ 62997 w 81322"/>
              <a:gd name="connsiteY2" fmla="*/ 2290 h 46950"/>
              <a:gd name="connsiteX3" fmla="*/ 76741 w 81322"/>
              <a:gd name="connsiteY3" fmla="*/ 6871 h 46950"/>
              <a:gd name="connsiteX4" fmla="*/ 81323 w 81322"/>
              <a:gd name="connsiteY4" fmla="*/ 20612 h 46950"/>
              <a:gd name="connsiteX5" fmla="*/ 81323 w 81322"/>
              <a:gd name="connsiteY5" fmla="*/ 46950 h 46950"/>
              <a:gd name="connsiteX6" fmla="*/ 72160 w 81322"/>
              <a:gd name="connsiteY6" fmla="*/ 46950 h 46950"/>
              <a:gd name="connsiteX7" fmla="*/ 72160 w 81322"/>
              <a:gd name="connsiteY7" fmla="*/ 20612 h 46950"/>
              <a:gd name="connsiteX8" fmla="*/ 69869 w 81322"/>
              <a:gd name="connsiteY8" fmla="*/ 11451 h 46950"/>
              <a:gd name="connsiteX9" fmla="*/ 61851 w 81322"/>
              <a:gd name="connsiteY9" fmla="*/ 8016 h 46950"/>
              <a:gd name="connsiteX10" fmla="*/ 50397 w 81322"/>
              <a:gd name="connsiteY10" fmla="*/ 11451 h 46950"/>
              <a:gd name="connsiteX11" fmla="*/ 45816 w 81322"/>
              <a:gd name="connsiteY11" fmla="*/ 21757 h 46950"/>
              <a:gd name="connsiteX12" fmla="*/ 45816 w 81322"/>
              <a:gd name="connsiteY12" fmla="*/ 45805 h 46950"/>
              <a:gd name="connsiteX13" fmla="*/ 36653 w 81322"/>
              <a:gd name="connsiteY13" fmla="*/ 45805 h 46950"/>
              <a:gd name="connsiteX14" fmla="*/ 36653 w 81322"/>
              <a:gd name="connsiteY14" fmla="*/ 19467 h 46950"/>
              <a:gd name="connsiteX15" fmla="*/ 34362 w 81322"/>
              <a:gd name="connsiteY15" fmla="*/ 10306 h 46950"/>
              <a:gd name="connsiteX16" fmla="*/ 25199 w 81322"/>
              <a:gd name="connsiteY16" fmla="*/ 6871 h 46950"/>
              <a:gd name="connsiteX17" fmla="*/ 13745 w 81322"/>
              <a:gd name="connsiteY17" fmla="*/ 10306 h 46950"/>
              <a:gd name="connsiteX18" fmla="*/ 9163 w 81322"/>
              <a:gd name="connsiteY18" fmla="*/ 20612 h 46950"/>
              <a:gd name="connsiteX19" fmla="*/ 9163 w 81322"/>
              <a:gd name="connsiteY19" fmla="*/ 44660 h 46950"/>
              <a:gd name="connsiteX20" fmla="*/ 0 w 81322"/>
              <a:gd name="connsiteY20" fmla="*/ 44660 h 46950"/>
              <a:gd name="connsiteX21" fmla="*/ 0 w 81322"/>
              <a:gd name="connsiteY21" fmla="*/ 1145 h 46950"/>
              <a:gd name="connsiteX22" fmla="*/ 9163 w 81322"/>
              <a:gd name="connsiteY22" fmla="*/ 1145 h 46950"/>
              <a:gd name="connsiteX23" fmla="*/ 9163 w 81322"/>
              <a:gd name="connsiteY23" fmla="*/ 8016 h 46950"/>
              <a:gd name="connsiteX24" fmla="*/ 16035 w 81322"/>
              <a:gd name="connsiteY24" fmla="*/ 2290 h 46950"/>
              <a:gd name="connsiteX25" fmla="*/ 26344 w 81322"/>
              <a:gd name="connsiteY25" fmla="*/ 0 h 46950"/>
              <a:gd name="connsiteX26" fmla="*/ 36653 w 81322"/>
              <a:gd name="connsiteY26" fmla="*/ 2290 h 46950"/>
              <a:gd name="connsiteX27" fmla="*/ 42380 w 81322"/>
              <a:gd name="connsiteY27" fmla="*/ 9161 h 46950"/>
              <a:gd name="connsiteX28" fmla="*/ 42380 w 81322"/>
              <a:gd name="connsiteY28" fmla="*/ 9161 h 4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1322" h="46950">
                <a:moveTo>
                  <a:pt x="43525" y="11451"/>
                </a:moveTo>
                <a:cubicBezTo>
                  <a:pt x="45816" y="8016"/>
                  <a:pt x="48106" y="5726"/>
                  <a:pt x="51543" y="4580"/>
                </a:cubicBezTo>
                <a:cubicBezTo>
                  <a:pt x="54979" y="3435"/>
                  <a:pt x="58415" y="2290"/>
                  <a:pt x="62997" y="2290"/>
                </a:cubicBezTo>
                <a:cubicBezTo>
                  <a:pt x="67578" y="2290"/>
                  <a:pt x="73305" y="3435"/>
                  <a:pt x="76741" y="6871"/>
                </a:cubicBezTo>
                <a:cubicBezTo>
                  <a:pt x="80178" y="10306"/>
                  <a:pt x="81323" y="14887"/>
                  <a:pt x="81323" y="20612"/>
                </a:cubicBezTo>
                <a:lnTo>
                  <a:pt x="81323" y="46950"/>
                </a:lnTo>
                <a:lnTo>
                  <a:pt x="72160" y="46950"/>
                </a:lnTo>
                <a:lnTo>
                  <a:pt x="72160" y="20612"/>
                </a:lnTo>
                <a:cubicBezTo>
                  <a:pt x="72160" y="16032"/>
                  <a:pt x="72160" y="13742"/>
                  <a:pt x="69869" y="11451"/>
                </a:cubicBezTo>
                <a:cubicBezTo>
                  <a:pt x="67578" y="9161"/>
                  <a:pt x="65287" y="8016"/>
                  <a:pt x="61851" y="8016"/>
                </a:cubicBezTo>
                <a:cubicBezTo>
                  <a:pt x="58415" y="8016"/>
                  <a:pt x="53833" y="9161"/>
                  <a:pt x="50397" y="11451"/>
                </a:cubicBezTo>
                <a:cubicBezTo>
                  <a:pt x="46961" y="13742"/>
                  <a:pt x="45816" y="17177"/>
                  <a:pt x="45816" y="21757"/>
                </a:cubicBezTo>
                <a:lnTo>
                  <a:pt x="45816" y="45805"/>
                </a:lnTo>
                <a:lnTo>
                  <a:pt x="36653" y="45805"/>
                </a:lnTo>
                <a:lnTo>
                  <a:pt x="36653" y="19467"/>
                </a:lnTo>
                <a:cubicBezTo>
                  <a:pt x="36653" y="14887"/>
                  <a:pt x="36653" y="12597"/>
                  <a:pt x="34362" y="10306"/>
                </a:cubicBezTo>
                <a:cubicBezTo>
                  <a:pt x="32071" y="8016"/>
                  <a:pt x="29780" y="6871"/>
                  <a:pt x="25199" y="6871"/>
                </a:cubicBezTo>
                <a:cubicBezTo>
                  <a:pt x="20617" y="6871"/>
                  <a:pt x="17181" y="8016"/>
                  <a:pt x="13745" y="10306"/>
                </a:cubicBezTo>
                <a:cubicBezTo>
                  <a:pt x="11454" y="12597"/>
                  <a:pt x="9163" y="16032"/>
                  <a:pt x="9163" y="20612"/>
                </a:cubicBezTo>
                <a:lnTo>
                  <a:pt x="9163" y="44660"/>
                </a:lnTo>
                <a:lnTo>
                  <a:pt x="0" y="44660"/>
                </a:lnTo>
                <a:lnTo>
                  <a:pt x="0" y="1145"/>
                </a:lnTo>
                <a:lnTo>
                  <a:pt x="9163" y="1145"/>
                </a:lnTo>
                <a:lnTo>
                  <a:pt x="9163" y="8016"/>
                </a:lnTo>
                <a:cubicBezTo>
                  <a:pt x="11454" y="5726"/>
                  <a:pt x="13745" y="3435"/>
                  <a:pt x="16035" y="2290"/>
                </a:cubicBezTo>
                <a:cubicBezTo>
                  <a:pt x="18326" y="1145"/>
                  <a:pt x="21762" y="0"/>
                  <a:pt x="26344" y="0"/>
                </a:cubicBezTo>
                <a:cubicBezTo>
                  <a:pt x="30926" y="0"/>
                  <a:pt x="33216" y="0"/>
                  <a:pt x="36653" y="2290"/>
                </a:cubicBezTo>
                <a:cubicBezTo>
                  <a:pt x="38943" y="3435"/>
                  <a:pt x="41234" y="5726"/>
                  <a:pt x="42380" y="9161"/>
                </a:cubicBezTo>
                <a:lnTo>
                  <a:pt x="42380" y="9161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1" name="자유형 1860">
            <a:extLst>
              <a:ext uri="{FF2B5EF4-FFF2-40B4-BE49-F238E27FC236}">
                <a16:creationId xmlns:a16="http://schemas.microsoft.com/office/drawing/2014/main" id="{1B149525-5092-3063-0513-C8BB8370FE75}"/>
              </a:ext>
            </a:extLst>
          </p:cNvPr>
          <p:cNvSpPr/>
          <p:nvPr/>
        </p:nvSpPr>
        <p:spPr>
          <a:xfrm>
            <a:off x="3716904" y="6589059"/>
            <a:ext cx="41234" cy="44660"/>
          </a:xfrm>
          <a:custGeom>
            <a:avLst/>
            <a:gdLst>
              <a:gd name="connsiteX0" fmla="*/ 37798 w 41234"/>
              <a:gd name="connsiteY0" fmla="*/ 2290 h 44660"/>
              <a:gd name="connsiteX1" fmla="*/ 37798 w 41234"/>
              <a:gd name="connsiteY1" fmla="*/ 9161 h 44660"/>
              <a:gd name="connsiteX2" fmla="*/ 29780 w 41234"/>
              <a:gd name="connsiteY2" fmla="*/ 6871 h 44660"/>
              <a:gd name="connsiteX3" fmla="*/ 21762 w 41234"/>
              <a:gd name="connsiteY3" fmla="*/ 6871 h 44660"/>
              <a:gd name="connsiteX4" fmla="*/ 11454 w 41234"/>
              <a:gd name="connsiteY4" fmla="*/ 8016 h 44660"/>
              <a:gd name="connsiteX5" fmla="*/ 8018 w 41234"/>
              <a:gd name="connsiteY5" fmla="*/ 12596 h 44660"/>
              <a:gd name="connsiteX6" fmla="*/ 10309 w 41234"/>
              <a:gd name="connsiteY6" fmla="*/ 16032 h 44660"/>
              <a:gd name="connsiteX7" fmla="*/ 19472 w 41234"/>
              <a:gd name="connsiteY7" fmla="*/ 18322 h 44660"/>
              <a:gd name="connsiteX8" fmla="*/ 22908 w 41234"/>
              <a:gd name="connsiteY8" fmla="*/ 18322 h 44660"/>
              <a:gd name="connsiteX9" fmla="*/ 36653 w 41234"/>
              <a:gd name="connsiteY9" fmla="*/ 24047 h 44660"/>
              <a:gd name="connsiteX10" fmla="*/ 41234 w 41234"/>
              <a:gd name="connsiteY10" fmla="*/ 32064 h 44660"/>
              <a:gd name="connsiteX11" fmla="*/ 35507 w 41234"/>
              <a:gd name="connsiteY11" fmla="*/ 41224 h 44660"/>
              <a:gd name="connsiteX12" fmla="*/ 19472 w 41234"/>
              <a:gd name="connsiteY12" fmla="*/ 44660 h 44660"/>
              <a:gd name="connsiteX13" fmla="*/ 10309 w 41234"/>
              <a:gd name="connsiteY13" fmla="*/ 44660 h 44660"/>
              <a:gd name="connsiteX14" fmla="*/ 0 w 41234"/>
              <a:gd name="connsiteY14" fmla="*/ 42370 h 44660"/>
              <a:gd name="connsiteX15" fmla="*/ 0 w 41234"/>
              <a:gd name="connsiteY15" fmla="*/ 35499 h 44660"/>
              <a:gd name="connsiteX16" fmla="*/ 10309 w 41234"/>
              <a:gd name="connsiteY16" fmla="*/ 38934 h 44660"/>
              <a:gd name="connsiteX17" fmla="*/ 19472 w 41234"/>
              <a:gd name="connsiteY17" fmla="*/ 38934 h 44660"/>
              <a:gd name="connsiteX18" fmla="*/ 29780 w 41234"/>
              <a:gd name="connsiteY18" fmla="*/ 37789 h 44660"/>
              <a:gd name="connsiteX19" fmla="*/ 33216 w 41234"/>
              <a:gd name="connsiteY19" fmla="*/ 33209 h 44660"/>
              <a:gd name="connsiteX20" fmla="*/ 30926 w 41234"/>
              <a:gd name="connsiteY20" fmla="*/ 28628 h 44660"/>
              <a:gd name="connsiteX21" fmla="*/ 20617 w 41234"/>
              <a:gd name="connsiteY21" fmla="*/ 25193 h 44660"/>
              <a:gd name="connsiteX22" fmla="*/ 17181 w 41234"/>
              <a:gd name="connsiteY22" fmla="*/ 25193 h 44660"/>
              <a:gd name="connsiteX23" fmla="*/ 4582 w 41234"/>
              <a:gd name="connsiteY23" fmla="*/ 20612 h 44660"/>
              <a:gd name="connsiteX24" fmla="*/ 1145 w 41234"/>
              <a:gd name="connsiteY24" fmla="*/ 12596 h 44660"/>
              <a:gd name="connsiteX25" fmla="*/ 6872 w 41234"/>
              <a:gd name="connsiteY25" fmla="*/ 3435 h 44660"/>
              <a:gd name="connsiteX26" fmla="*/ 22908 w 41234"/>
              <a:gd name="connsiteY26" fmla="*/ 0 h 44660"/>
              <a:gd name="connsiteX27" fmla="*/ 32071 w 41234"/>
              <a:gd name="connsiteY27" fmla="*/ 0 h 44660"/>
              <a:gd name="connsiteX28" fmla="*/ 40089 w 41234"/>
              <a:gd name="connsiteY28" fmla="*/ 2290 h 44660"/>
              <a:gd name="connsiteX29" fmla="*/ 40089 w 41234"/>
              <a:gd name="connsiteY29" fmla="*/ 2290 h 4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1234" h="44660">
                <a:moveTo>
                  <a:pt x="37798" y="2290"/>
                </a:moveTo>
                <a:lnTo>
                  <a:pt x="37798" y="9161"/>
                </a:lnTo>
                <a:cubicBezTo>
                  <a:pt x="35507" y="9161"/>
                  <a:pt x="32071" y="6871"/>
                  <a:pt x="29780" y="6871"/>
                </a:cubicBezTo>
                <a:cubicBezTo>
                  <a:pt x="27489" y="6871"/>
                  <a:pt x="24053" y="6871"/>
                  <a:pt x="21762" y="6871"/>
                </a:cubicBezTo>
                <a:cubicBezTo>
                  <a:pt x="17181" y="6871"/>
                  <a:pt x="13745" y="6871"/>
                  <a:pt x="11454" y="8016"/>
                </a:cubicBezTo>
                <a:cubicBezTo>
                  <a:pt x="9163" y="8016"/>
                  <a:pt x="8018" y="10306"/>
                  <a:pt x="8018" y="12596"/>
                </a:cubicBezTo>
                <a:cubicBezTo>
                  <a:pt x="8018" y="14887"/>
                  <a:pt x="8018" y="16032"/>
                  <a:pt x="10309" y="16032"/>
                </a:cubicBezTo>
                <a:cubicBezTo>
                  <a:pt x="11454" y="16032"/>
                  <a:pt x="14890" y="18322"/>
                  <a:pt x="19472" y="18322"/>
                </a:cubicBezTo>
                <a:lnTo>
                  <a:pt x="22908" y="18322"/>
                </a:lnTo>
                <a:cubicBezTo>
                  <a:pt x="29780" y="19467"/>
                  <a:pt x="34362" y="21757"/>
                  <a:pt x="36653" y="24047"/>
                </a:cubicBezTo>
                <a:cubicBezTo>
                  <a:pt x="38943" y="26338"/>
                  <a:pt x="41234" y="28628"/>
                  <a:pt x="41234" y="32064"/>
                </a:cubicBezTo>
                <a:cubicBezTo>
                  <a:pt x="41234" y="35499"/>
                  <a:pt x="38943" y="38934"/>
                  <a:pt x="35507" y="41224"/>
                </a:cubicBezTo>
                <a:cubicBezTo>
                  <a:pt x="32071" y="43515"/>
                  <a:pt x="26344" y="44660"/>
                  <a:pt x="19472" y="44660"/>
                </a:cubicBezTo>
                <a:cubicBezTo>
                  <a:pt x="12599" y="44660"/>
                  <a:pt x="13745" y="44660"/>
                  <a:pt x="10309" y="44660"/>
                </a:cubicBezTo>
                <a:cubicBezTo>
                  <a:pt x="6872" y="44660"/>
                  <a:pt x="3436" y="44660"/>
                  <a:pt x="0" y="42370"/>
                </a:cubicBezTo>
                <a:lnTo>
                  <a:pt x="0" y="35499"/>
                </a:lnTo>
                <a:cubicBezTo>
                  <a:pt x="3436" y="36644"/>
                  <a:pt x="6872" y="37789"/>
                  <a:pt x="10309" y="38934"/>
                </a:cubicBezTo>
                <a:cubicBezTo>
                  <a:pt x="13745" y="38934"/>
                  <a:pt x="17181" y="38934"/>
                  <a:pt x="19472" y="38934"/>
                </a:cubicBezTo>
                <a:cubicBezTo>
                  <a:pt x="21762" y="38934"/>
                  <a:pt x="27489" y="38934"/>
                  <a:pt x="29780" y="37789"/>
                </a:cubicBezTo>
                <a:cubicBezTo>
                  <a:pt x="32071" y="36644"/>
                  <a:pt x="33216" y="35499"/>
                  <a:pt x="33216" y="33209"/>
                </a:cubicBezTo>
                <a:cubicBezTo>
                  <a:pt x="33216" y="30918"/>
                  <a:pt x="33216" y="29773"/>
                  <a:pt x="30926" y="28628"/>
                </a:cubicBezTo>
                <a:cubicBezTo>
                  <a:pt x="29780" y="28628"/>
                  <a:pt x="25199" y="26338"/>
                  <a:pt x="20617" y="25193"/>
                </a:cubicBezTo>
                <a:lnTo>
                  <a:pt x="17181" y="25193"/>
                </a:lnTo>
                <a:cubicBezTo>
                  <a:pt x="11454" y="24047"/>
                  <a:pt x="8018" y="21757"/>
                  <a:pt x="4582" y="20612"/>
                </a:cubicBezTo>
                <a:cubicBezTo>
                  <a:pt x="2291" y="18322"/>
                  <a:pt x="1145" y="16032"/>
                  <a:pt x="1145" y="12596"/>
                </a:cubicBezTo>
                <a:cubicBezTo>
                  <a:pt x="1145" y="9161"/>
                  <a:pt x="3436" y="5726"/>
                  <a:pt x="6872" y="3435"/>
                </a:cubicBezTo>
                <a:cubicBezTo>
                  <a:pt x="10309" y="1145"/>
                  <a:pt x="16035" y="0"/>
                  <a:pt x="22908" y="0"/>
                </a:cubicBezTo>
                <a:cubicBezTo>
                  <a:pt x="29780" y="0"/>
                  <a:pt x="29780" y="0"/>
                  <a:pt x="32071" y="0"/>
                </a:cubicBezTo>
                <a:cubicBezTo>
                  <a:pt x="35507" y="0"/>
                  <a:pt x="37798" y="0"/>
                  <a:pt x="40089" y="2290"/>
                </a:cubicBezTo>
                <a:lnTo>
                  <a:pt x="40089" y="2290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2" name="자유형 1861">
            <a:extLst>
              <a:ext uri="{FF2B5EF4-FFF2-40B4-BE49-F238E27FC236}">
                <a16:creationId xmlns:a16="http://schemas.microsoft.com/office/drawing/2014/main" id="{1073242B-3CA1-F258-5672-D6D93F995ABA}"/>
              </a:ext>
            </a:extLst>
          </p:cNvPr>
          <p:cNvSpPr/>
          <p:nvPr/>
        </p:nvSpPr>
        <p:spPr>
          <a:xfrm>
            <a:off x="3770738" y="6573026"/>
            <a:ext cx="22907" cy="70998"/>
          </a:xfrm>
          <a:custGeom>
            <a:avLst/>
            <a:gdLst>
              <a:gd name="connsiteX0" fmla="*/ 0 w 22907"/>
              <a:gd name="connsiteY0" fmla="*/ 0 h 70998"/>
              <a:gd name="connsiteX1" fmla="*/ 8018 w 22907"/>
              <a:gd name="connsiteY1" fmla="*/ 0 h 70998"/>
              <a:gd name="connsiteX2" fmla="*/ 19472 w 22907"/>
              <a:gd name="connsiteY2" fmla="*/ 18322 h 70998"/>
              <a:gd name="connsiteX3" fmla="*/ 22908 w 22907"/>
              <a:gd name="connsiteY3" fmla="*/ 35499 h 70998"/>
              <a:gd name="connsiteX4" fmla="*/ 19472 w 22907"/>
              <a:gd name="connsiteY4" fmla="*/ 52676 h 70998"/>
              <a:gd name="connsiteX5" fmla="*/ 8018 w 22907"/>
              <a:gd name="connsiteY5" fmla="*/ 70998 h 70998"/>
              <a:gd name="connsiteX6" fmla="*/ 0 w 22907"/>
              <a:gd name="connsiteY6" fmla="*/ 70998 h 70998"/>
              <a:gd name="connsiteX7" fmla="*/ 9163 w 22907"/>
              <a:gd name="connsiteY7" fmla="*/ 53821 h 70998"/>
              <a:gd name="connsiteX8" fmla="*/ 12599 w 22907"/>
              <a:gd name="connsiteY8" fmla="*/ 35499 h 70998"/>
              <a:gd name="connsiteX9" fmla="*/ 9163 w 22907"/>
              <a:gd name="connsiteY9" fmla="*/ 18322 h 70998"/>
              <a:gd name="connsiteX10" fmla="*/ 0 w 22907"/>
              <a:gd name="connsiteY10" fmla="*/ 1145 h 70998"/>
              <a:gd name="connsiteX11" fmla="*/ 0 w 22907"/>
              <a:gd name="connsiteY11" fmla="*/ 1145 h 70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907" h="70998">
                <a:moveTo>
                  <a:pt x="0" y="0"/>
                </a:moveTo>
                <a:lnTo>
                  <a:pt x="8018" y="0"/>
                </a:lnTo>
                <a:cubicBezTo>
                  <a:pt x="12599" y="5726"/>
                  <a:pt x="16035" y="12597"/>
                  <a:pt x="19472" y="18322"/>
                </a:cubicBezTo>
                <a:cubicBezTo>
                  <a:pt x="21762" y="24048"/>
                  <a:pt x="22908" y="29773"/>
                  <a:pt x="22908" y="35499"/>
                </a:cubicBezTo>
                <a:cubicBezTo>
                  <a:pt x="22908" y="41225"/>
                  <a:pt x="21762" y="46950"/>
                  <a:pt x="19472" y="52676"/>
                </a:cubicBezTo>
                <a:cubicBezTo>
                  <a:pt x="17181" y="58402"/>
                  <a:pt x="13745" y="64127"/>
                  <a:pt x="8018" y="70998"/>
                </a:cubicBezTo>
                <a:lnTo>
                  <a:pt x="0" y="70998"/>
                </a:lnTo>
                <a:cubicBezTo>
                  <a:pt x="4582" y="65273"/>
                  <a:pt x="8018" y="59547"/>
                  <a:pt x="9163" y="53821"/>
                </a:cubicBezTo>
                <a:cubicBezTo>
                  <a:pt x="11454" y="48096"/>
                  <a:pt x="12599" y="42370"/>
                  <a:pt x="12599" y="35499"/>
                </a:cubicBezTo>
                <a:cubicBezTo>
                  <a:pt x="12599" y="28628"/>
                  <a:pt x="12599" y="24048"/>
                  <a:pt x="9163" y="18322"/>
                </a:cubicBezTo>
                <a:cubicBezTo>
                  <a:pt x="6872" y="12597"/>
                  <a:pt x="3436" y="6871"/>
                  <a:pt x="0" y="1145"/>
                </a:cubicBezTo>
                <a:lnTo>
                  <a:pt x="0" y="1145"/>
                </a:lnTo>
                <a:close/>
              </a:path>
            </a:pathLst>
          </a:custGeom>
          <a:solidFill>
            <a:srgbClr val="000000"/>
          </a:solidFill>
          <a:ln w="11446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3" name="자유형 1862">
            <a:extLst>
              <a:ext uri="{FF2B5EF4-FFF2-40B4-BE49-F238E27FC236}">
                <a16:creationId xmlns:a16="http://schemas.microsoft.com/office/drawing/2014/main" id="{DD3C638F-131E-9390-00E2-4161BD06B4F0}"/>
              </a:ext>
            </a:extLst>
          </p:cNvPr>
          <p:cNvSpPr/>
          <p:nvPr/>
        </p:nvSpPr>
        <p:spPr>
          <a:xfrm>
            <a:off x="40785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4" name="자유형 1863">
            <a:extLst>
              <a:ext uri="{FF2B5EF4-FFF2-40B4-BE49-F238E27FC236}">
                <a16:creationId xmlns:a16="http://schemas.microsoft.com/office/drawing/2014/main" id="{D46B3594-7120-8FA5-615C-9F9F18E38E51}"/>
              </a:ext>
            </a:extLst>
          </p:cNvPr>
          <p:cNvSpPr/>
          <p:nvPr/>
        </p:nvSpPr>
        <p:spPr>
          <a:xfrm>
            <a:off x="51437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5" name="자유형 1864">
            <a:extLst>
              <a:ext uri="{FF2B5EF4-FFF2-40B4-BE49-F238E27FC236}">
                <a16:creationId xmlns:a16="http://schemas.microsoft.com/office/drawing/2014/main" id="{B30AAC6F-6B7A-FD08-1258-A5873510BE69}"/>
              </a:ext>
            </a:extLst>
          </p:cNvPr>
          <p:cNvSpPr/>
          <p:nvPr/>
        </p:nvSpPr>
        <p:spPr>
          <a:xfrm>
            <a:off x="60829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6" name="자유형 1865">
            <a:extLst>
              <a:ext uri="{FF2B5EF4-FFF2-40B4-BE49-F238E27FC236}">
                <a16:creationId xmlns:a16="http://schemas.microsoft.com/office/drawing/2014/main" id="{EBF1088A-FC0B-9AB5-D23E-1F0D181A20E3}"/>
              </a:ext>
            </a:extLst>
          </p:cNvPr>
          <p:cNvSpPr/>
          <p:nvPr/>
        </p:nvSpPr>
        <p:spPr>
          <a:xfrm>
            <a:off x="97482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7" name="자유형 1866">
            <a:extLst>
              <a:ext uri="{FF2B5EF4-FFF2-40B4-BE49-F238E27FC236}">
                <a16:creationId xmlns:a16="http://schemas.microsoft.com/office/drawing/2014/main" id="{9B624F33-97CF-B2E1-6E07-814D3E2A0EFD}"/>
              </a:ext>
            </a:extLst>
          </p:cNvPr>
          <p:cNvSpPr/>
          <p:nvPr/>
        </p:nvSpPr>
        <p:spPr>
          <a:xfrm>
            <a:off x="1009184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8" name="자유형 1867">
            <a:extLst>
              <a:ext uri="{FF2B5EF4-FFF2-40B4-BE49-F238E27FC236}">
                <a16:creationId xmlns:a16="http://schemas.microsoft.com/office/drawing/2014/main" id="{516C2652-95EA-F95D-52CD-4EB90299A702}"/>
              </a:ext>
            </a:extLst>
          </p:cNvPr>
          <p:cNvSpPr/>
          <p:nvPr/>
        </p:nvSpPr>
        <p:spPr>
          <a:xfrm>
            <a:off x="112486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69" name="자유형 1868">
            <a:extLst>
              <a:ext uri="{FF2B5EF4-FFF2-40B4-BE49-F238E27FC236}">
                <a16:creationId xmlns:a16="http://schemas.microsoft.com/office/drawing/2014/main" id="{EBB8D6F5-C155-FC98-9630-09A6D12A6150}"/>
              </a:ext>
            </a:extLst>
          </p:cNvPr>
          <p:cNvSpPr/>
          <p:nvPr/>
        </p:nvSpPr>
        <p:spPr>
          <a:xfrm>
            <a:off x="1350513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0" name="자유형 1869">
            <a:extLst>
              <a:ext uri="{FF2B5EF4-FFF2-40B4-BE49-F238E27FC236}">
                <a16:creationId xmlns:a16="http://schemas.microsoft.com/office/drawing/2014/main" id="{CFB25CF4-F4DA-6BC1-7887-0F1E195CF48E}"/>
              </a:ext>
            </a:extLst>
          </p:cNvPr>
          <p:cNvSpPr/>
          <p:nvPr/>
        </p:nvSpPr>
        <p:spPr>
          <a:xfrm>
            <a:off x="137571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1" name="자유형 1870">
            <a:extLst>
              <a:ext uri="{FF2B5EF4-FFF2-40B4-BE49-F238E27FC236}">
                <a16:creationId xmlns:a16="http://schemas.microsoft.com/office/drawing/2014/main" id="{DA428504-3402-8E85-9EAC-1DE3875CB06B}"/>
              </a:ext>
            </a:extLst>
          </p:cNvPr>
          <p:cNvSpPr/>
          <p:nvPr/>
        </p:nvSpPr>
        <p:spPr>
          <a:xfrm>
            <a:off x="147650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2" name="자유형 1871">
            <a:extLst>
              <a:ext uri="{FF2B5EF4-FFF2-40B4-BE49-F238E27FC236}">
                <a16:creationId xmlns:a16="http://schemas.microsoft.com/office/drawing/2014/main" id="{0F139C7B-7AF1-CAFE-C9F2-2AC6D277FD19}"/>
              </a:ext>
            </a:extLst>
          </p:cNvPr>
          <p:cNvSpPr/>
          <p:nvPr/>
        </p:nvSpPr>
        <p:spPr>
          <a:xfrm>
            <a:off x="167007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3" name="자유형 1872">
            <a:extLst>
              <a:ext uri="{FF2B5EF4-FFF2-40B4-BE49-F238E27FC236}">
                <a16:creationId xmlns:a16="http://schemas.microsoft.com/office/drawing/2014/main" id="{EBB33CAE-55E4-A009-B188-85B08689B52F}"/>
              </a:ext>
            </a:extLst>
          </p:cNvPr>
          <p:cNvSpPr/>
          <p:nvPr/>
        </p:nvSpPr>
        <p:spPr>
          <a:xfrm>
            <a:off x="169527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4" name="자유형 1873">
            <a:extLst>
              <a:ext uri="{FF2B5EF4-FFF2-40B4-BE49-F238E27FC236}">
                <a16:creationId xmlns:a16="http://schemas.microsoft.com/office/drawing/2014/main" id="{05FF476D-CCCF-1D70-EEE4-4A6DC6BDB15C}"/>
              </a:ext>
            </a:extLst>
          </p:cNvPr>
          <p:cNvSpPr/>
          <p:nvPr/>
        </p:nvSpPr>
        <p:spPr>
          <a:xfrm>
            <a:off x="231379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5" name="자유형 1874">
            <a:extLst>
              <a:ext uri="{FF2B5EF4-FFF2-40B4-BE49-F238E27FC236}">
                <a16:creationId xmlns:a16="http://schemas.microsoft.com/office/drawing/2014/main" id="{76ECBA58-0589-967D-0BB4-98382FDCEBB1}"/>
              </a:ext>
            </a:extLst>
          </p:cNvPr>
          <p:cNvSpPr/>
          <p:nvPr/>
        </p:nvSpPr>
        <p:spPr>
          <a:xfrm>
            <a:off x="249934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6" name="자유형 1875">
            <a:extLst>
              <a:ext uri="{FF2B5EF4-FFF2-40B4-BE49-F238E27FC236}">
                <a16:creationId xmlns:a16="http://schemas.microsoft.com/office/drawing/2014/main" id="{5DDAF189-0A98-9D24-6AEF-48FFCEF31A60}"/>
              </a:ext>
            </a:extLst>
          </p:cNvPr>
          <p:cNvSpPr/>
          <p:nvPr/>
        </p:nvSpPr>
        <p:spPr>
          <a:xfrm>
            <a:off x="261846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7" name="자유형 1876">
            <a:extLst>
              <a:ext uri="{FF2B5EF4-FFF2-40B4-BE49-F238E27FC236}">
                <a16:creationId xmlns:a16="http://schemas.microsoft.com/office/drawing/2014/main" id="{08E16CBA-E7B9-EAE6-EFD1-1C4DC0E06EE7}"/>
              </a:ext>
            </a:extLst>
          </p:cNvPr>
          <p:cNvSpPr/>
          <p:nvPr/>
        </p:nvSpPr>
        <p:spPr>
          <a:xfrm>
            <a:off x="275935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8" name="자유형 1877">
            <a:extLst>
              <a:ext uri="{FF2B5EF4-FFF2-40B4-BE49-F238E27FC236}">
                <a16:creationId xmlns:a16="http://schemas.microsoft.com/office/drawing/2014/main" id="{5A673A93-46B5-C122-1D0C-AE3200FA3928}"/>
              </a:ext>
            </a:extLst>
          </p:cNvPr>
          <p:cNvSpPr/>
          <p:nvPr/>
        </p:nvSpPr>
        <p:spPr>
          <a:xfrm>
            <a:off x="288305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79" name="자유형 1878">
            <a:extLst>
              <a:ext uri="{FF2B5EF4-FFF2-40B4-BE49-F238E27FC236}">
                <a16:creationId xmlns:a16="http://schemas.microsoft.com/office/drawing/2014/main" id="{7E75EB3E-9DB6-6FB9-2123-E6EC0E6AFF91}"/>
              </a:ext>
            </a:extLst>
          </p:cNvPr>
          <p:cNvSpPr/>
          <p:nvPr/>
        </p:nvSpPr>
        <p:spPr>
          <a:xfrm>
            <a:off x="290023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0" name="자유형 1879">
            <a:extLst>
              <a:ext uri="{FF2B5EF4-FFF2-40B4-BE49-F238E27FC236}">
                <a16:creationId xmlns:a16="http://schemas.microsoft.com/office/drawing/2014/main" id="{A3D78684-BCB4-CE2C-FF6A-8FA23B4B2366}"/>
              </a:ext>
            </a:extLst>
          </p:cNvPr>
          <p:cNvSpPr/>
          <p:nvPr/>
        </p:nvSpPr>
        <p:spPr>
          <a:xfrm>
            <a:off x="320605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1" name="자유형 1880">
            <a:extLst>
              <a:ext uri="{FF2B5EF4-FFF2-40B4-BE49-F238E27FC236}">
                <a16:creationId xmlns:a16="http://schemas.microsoft.com/office/drawing/2014/main" id="{EA9A556F-7EC9-BB6B-984B-AA99947190AA}"/>
              </a:ext>
            </a:extLst>
          </p:cNvPr>
          <p:cNvSpPr/>
          <p:nvPr/>
        </p:nvSpPr>
        <p:spPr>
          <a:xfrm>
            <a:off x="323583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2" name="자유형 1881">
            <a:extLst>
              <a:ext uri="{FF2B5EF4-FFF2-40B4-BE49-F238E27FC236}">
                <a16:creationId xmlns:a16="http://schemas.microsoft.com/office/drawing/2014/main" id="{1E8BB8CA-D2A4-B5DE-D6BA-79096420B67A}"/>
              </a:ext>
            </a:extLst>
          </p:cNvPr>
          <p:cNvSpPr/>
          <p:nvPr/>
        </p:nvSpPr>
        <p:spPr>
          <a:xfrm>
            <a:off x="325989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3" name="자유형 1882">
            <a:extLst>
              <a:ext uri="{FF2B5EF4-FFF2-40B4-BE49-F238E27FC236}">
                <a16:creationId xmlns:a16="http://schemas.microsoft.com/office/drawing/2014/main" id="{85C6BE30-7444-9A7F-B331-4F82346ECDF0}"/>
              </a:ext>
            </a:extLst>
          </p:cNvPr>
          <p:cNvSpPr/>
          <p:nvPr/>
        </p:nvSpPr>
        <p:spPr>
          <a:xfrm>
            <a:off x="334006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4" name="자유형 1883">
            <a:extLst>
              <a:ext uri="{FF2B5EF4-FFF2-40B4-BE49-F238E27FC236}">
                <a16:creationId xmlns:a16="http://schemas.microsoft.com/office/drawing/2014/main" id="{D8FE8141-76AC-1F7B-2D10-FEC2BCF25DBB}"/>
              </a:ext>
            </a:extLst>
          </p:cNvPr>
          <p:cNvSpPr/>
          <p:nvPr/>
        </p:nvSpPr>
        <p:spPr>
          <a:xfrm>
            <a:off x="366536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5" name="자유형 1884">
            <a:extLst>
              <a:ext uri="{FF2B5EF4-FFF2-40B4-BE49-F238E27FC236}">
                <a16:creationId xmlns:a16="http://schemas.microsoft.com/office/drawing/2014/main" id="{93F3FF7D-0AAF-E496-D03F-BC9964111E82}"/>
              </a:ext>
            </a:extLst>
          </p:cNvPr>
          <p:cNvSpPr/>
          <p:nvPr/>
        </p:nvSpPr>
        <p:spPr>
          <a:xfrm>
            <a:off x="381082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6" name="자유형 1885">
            <a:extLst>
              <a:ext uri="{FF2B5EF4-FFF2-40B4-BE49-F238E27FC236}">
                <a16:creationId xmlns:a16="http://schemas.microsoft.com/office/drawing/2014/main" id="{F5AD3DDB-D8B0-F1FA-2585-5BAA0E1AE324}"/>
              </a:ext>
            </a:extLst>
          </p:cNvPr>
          <p:cNvSpPr/>
          <p:nvPr/>
        </p:nvSpPr>
        <p:spPr>
          <a:xfrm>
            <a:off x="410175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7" name="자유형 1886">
            <a:extLst>
              <a:ext uri="{FF2B5EF4-FFF2-40B4-BE49-F238E27FC236}">
                <a16:creationId xmlns:a16="http://schemas.microsoft.com/office/drawing/2014/main" id="{5B966985-3EB2-4F4E-9E05-D00F460AAE12}"/>
              </a:ext>
            </a:extLst>
          </p:cNvPr>
          <p:cNvSpPr/>
          <p:nvPr/>
        </p:nvSpPr>
        <p:spPr>
          <a:xfrm>
            <a:off x="419797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8" name="자유형 1887">
            <a:extLst>
              <a:ext uri="{FF2B5EF4-FFF2-40B4-BE49-F238E27FC236}">
                <a16:creationId xmlns:a16="http://schemas.microsoft.com/office/drawing/2014/main" id="{7B1CD58A-81C6-2680-C813-98E30C9B7542}"/>
              </a:ext>
            </a:extLst>
          </p:cNvPr>
          <p:cNvSpPr/>
          <p:nvPr/>
        </p:nvSpPr>
        <p:spPr>
          <a:xfrm>
            <a:off x="420026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89" name="자유형 1888">
            <a:extLst>
              <a:ext uri="{FF2B5EF4-FFF2-40B4-BE49-F238E27FC236}">
                <a16:creationId xmlns:a16="http://schemas.microsoft.com/office/drawing/2014/main" id="{2B92BF10-E285-6E42-E8B6-BA5D8BF5CF3B}"/>
              </a:ext>
            </a:extLst>
          </p:cNvPr>
          <p:cNvSpPr/>
          <p:nvPr/>
        </p:nvSpPr>
        <p:spPr>
          <a:xfrm>
            <a:off x="420140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0" name="자유형 1889">
            <a:extLst>
              <a:ext uri="{FF2B5EF4-FFF2-40B4-BE49-F238E27FC236}">
                <a16:creationId xmlns:a16="http://schemas.microsoft.com/office/drawing/2014/main" id="{C4E39E6F-9560-668A-16C3-C2947634A164}"/>
              </a:ext>
            </a:extLst>
          </p:cNvPr>
          <p:cNvSpPr/>
          <p:nvPr/>
        </p:nvSpPr>
        <p:spPr>
          <a:xfrm>
            <a:off x="420598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1" name="자유형 1890">
            <a:extLst>
              <a:ext uri="{FF2B5EF4-FFF2-40B4-BE49-F238E27FC236}">
                <a16:creationId xmlns:a16="http://schemas.microsoft.com/office/drawing/2014/main" id="{CAEBA94A-FFAC-D54F-8416-8CF54537832A}"/>
              </a:ext>
            </a:extLst>
          </p:cNvPr>
          <p:cNvSpPr/>
          <p:nvPr/>
        </p:nvSpPr>
        <p:spPr>
          <a:xfrm>
            <a:off x="421057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2" name="자유형 1891">
            <a:extLst>
              <a:ext uri="{FF2B5EF4-FFF2-40B4-BE49-F238E27FC236}">
                <a16:creationId xmlns:a16="http://schemas.microsoft.com/office/drawing/2014/main" id="{995D8636-8FBD-424E-C5D3-CCEFF94183F5}"/>
              </a:ext>
            </a:extLst>
          </p:cNvPr>
          <p:cNvSpPr/>
          <p:nvPr/>
        </p:nvSpPr>
        <p:spPr>
          <a:xfrm>
            <a:off x="421400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3" name="자유형 1892">
            <a:extLst>
              <a:ext uri="{FF2B5EF4-FFF2-40B4-BE49-F238E27FC236}">
                <a16:creationId xmlns:a16="http://schemas.microsoft.com/office/drawing/2014/main" id="{300A831C-2AFF-AFF4-92B8-EF784B928837}"/>
              </a:ext>
            </a:extLst>
          </p:cNvPr>
          <p:cNvSpPr/>
          <p:nvPr/>
        </p:nvSpPr>
        <p:spPr>
          <a:xfrm>
            <a:off x="4247223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4" name="자유형 1893">
            <a:extLst>
              <a:ext uri="{FF2B5EF4-FFF2-40B4-BE49-F238E27FC236}">
                <a16:creationId xmlns:a16="http://schemas.microsoft.com/office/drawing/2014/main" id="{2E5A4BCD-453D-F438-571C-465AC63DC9DF}"/>
              </a:ext>
            </a:extLst>
          </p:cNvPr>
          <p:cNvSpPr/>
          <p:nvPr/>
        </p:nvSpPr>
        <p:spPr>
          <a:xfrm>
            <a:off x="425524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7" name="자유형 1896">
            <a:extLst>
              <a:ext uri="{FF2B5EF4-FFF2-40B4-BE49-F238E27FC236}">
                <a16:creationId xmlns:a16="http://schemas.microsoft.com/office/drawing/2014/main" id="{E6894DA4-2758-7D1E-9155-7F716F22F974}"/>
              </a:ext>
            </a:extLst>
          </p:cNvPr>
          <p:cNvSpPr/>
          <p:nvPr/>
        </p:nvSpPr>
        <p:spPr>
          <a:xfrm>
            <a:off x="426555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8" name="자유형 1897">
            <a:extLst>
              <a:ext uri="{FF2B5EF4-FFF2-40B4-BE49-F238E27FC236}">
                <a16:creationId xmlns:a16="http://schemas.microsoft.com/office/drawing/2014/main" id="{303A555E-71B3-45E2-C4B8-732F7758CAFB}"/>
              </a:ext>
            </a:extLst>
          </p:cNvPr>
          <p:cNvSpPr/>
          <p:nvPr/>
        </p:nvSpPr>
        <p:spPr>
          <a:xfrm>
            <a:off x="427814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99" name="자유형 1898">
            <a:extLst>
              <a:ext uri="{FF2B5EF4-FFF2-40B4-BE49-F238E27FC236}">
                <a16:creationId xmlns:a16="http://schemas.microsoft.com/office/drawing/2014/main" id="{CAFF537D-CF20-0FB6-3084-7241AB9A4BA2}"/>
              </a:ext>
            </a:extLst>
          </p:cNvPr>
          <p:cNvSpPr/>
          <p:nvPr/>
        </p:nvSpPr>
        <p:spPr>
          <a:xfrm>
            <a:off x="428731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0" name="자유형 1899">
            <a:extLst>
              <a:ext uri="{FF2B5EF4-FFF2-40B4-BE49-F238E27FC236}">
                <a16:creationId xmlns:a16="http://schemas.microsoft.com/office/drawing/2014/main" id="{2FE6EC9B-DF30-6254-3D7C-75F18C5EFC6C}"/>
              </a:ext>
            </a:extLst>
          </p:cNvPr>
          <p:cNvSpPr/>
          <p:nvPr/>
        </p:nvSpPr>
        <p:spPr>
          <a:xfrm>
            <a:off x="4291894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1" name="자유형 1900">
            <a:extLst>
              <a:ext uri="{FF2B5EF4-FFF2-40B4-BE49-F238E27FC236}">
                <a16:creationId xmlns:a16="http://schemas.microsoft.com/office/drawing/2014/main" id="{42087EE6-539D-FA05-AC7F-2C07A704DE67}"/>
              </a:ext>
            </a:extLst>
          </p:cNvPr>
          <p:cNvSpPr/>
          <p:nvPr/>
        </p:nvSpPr>
        <p:spPr>
          <a:xfrm>
            <a:off x="432625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2" name="자유형 1901">
            <a:extLst>
              <a:ext uri="{FF2B5EF4-FFF2-40B4-BE49-F238E27FC236}">
                <a16:creationId xmlns:a16="http://schemas.microsoft.com/office/drawing/2014/main" id="{C252AF93-5754-A613-EEF5-0ABD8E29FD12}"/>
              </a:ext>
            </a:extLst>
          </p:cNvPr>
          <p:cNvSpPr/>
          <p:nvPr/>
        </p:nvSpPr>
        <p:spPr>
          <a:xfrm>
            <a:off x="435260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3" name="자유형 1902">
            <a:extLst>
              <a:ext uri="{FF2B5EF4-FFF2-40B4-BE49-F238E27FC236}">
                <a16:creationId xmlns:a16="http://schemas.microsoft.com/office/drawing/2014/main" id="{36864DD2-5549-5652-3EE4-8B6CB9FAC3D8}"/>
              </a:ext>
            </a:extLst>
          </p:cNvPr>
          <p:cNvSpPr/>
          <p:nvPr/>
        </p:nvSpPr>
        <p:spPr>
          <a:xfrm>
            <a:off x="4378944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4" name="자유형 1903">
            <a:extLst>
              <a:ext uri="{FF2B5EF4-FFF2-40B4-BE49-F238E27FC236}">
                <a16:creationId xmlns:a16="http://schemas.microsoft.com/office/drawing/2014/main" id="{0CD9512C-7919-54AA-FE25-012F9FA70235}"/>
              </a:ext>
            </a:extLst>
          </p:cNvPr>
          <p:cNvSpPr/>
          <p:nvPr/>
        </p:nvSpPr>
        <p:spPr>
          <a:xfrm>
            <a:off x="438581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5" name="자유형 1904">
            <a:extLst>
              <a:ext uri="{FF2B5EF4-FFF2-40B4-BE49-F238E27FC236}">
                <a16:creationId xmlns:a16="http://schemas.microsoft.com/office/drawing/2014/main" id="{2020DC25-9737-264F-7E39-3E9067AE6966}"/>
              </a:ext>
            </a:extLst>
          </p:cNvPr>
          <p:cNvSpPr/>
          <p:nvPr/>
        </p:nvSpPr>
        <p:spPr>
          <a:xfrm>
            <a:off x="440299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6" name="자유형 1905">
            <a:extLst>
              <a:ext uri="{FF2B5EF4-FFF2-40B4-BE49-F238E27FC236}">
                <a16:creationId xmlns:a16="http://schemas.microsoft.com/office/drawing/2014/main" id="{4AF7AB7E-7DB9-57C7-77F2-5066661B5325}"/>
              </a:ext>
            </a:extLst>
          </p:cNvPr>
          <p:cNvSpPr/>
          <p:nvPr/>
        </p:nvSpPr>
        <p:spPr>
          <a:xfrm>
            <a:off x="441330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7" name="자유형 1906">
            <a:extLst>
              <a:ext uri="{FF2B5EF4-FFF2-40B4-BE49-F238E27FC236}">
                <a16:creationId xmlns:a16="http://schemas.microsoft.com/office/drawing/2014/main" id="{481B45D4-77EB-5FE3-3566-FC8EFD9AEC99}"/>
              </a:ext>
            </a:extLst>
          </p:cNvPr>
          <p:cNvSpPr/>
          <p:nvPr/>
        </p:nvSpPr>
        <p:spPr>
          <a:xfrm>
            <a:off x="442590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8" name="자유형 1907">
            <a:extLst>
              <a:ext uri="{FF2B5EF4-FFF2-40B4-BE49-F238E27FC236}">
                <a16:creationId xmlns:a16="http://schemas.microsoft.com/office/drawing/2014/main" id="{FA10C7DA-6F43-4037-0DE9-589E3E58AEF1}"/>
              </a:ext>
            </a:extLst>
          </p:cNvPr>
          <p:cNvSpPr/>
          <p:nvPr/>
        </p:nvSpPr>
        <p:spPr>
          <a:xfrm>
            <a:off x="444423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09" name="자유형 1908">
            <a:extLst>
              <a:ext uri="{FF2B5EF4-FFF2-40B4-BE49-F238E27FC236}">
                <a16:creationId xmlns:a16="http://schemas.microsoft.com/office/drawing/2014/main" id="{9F1E15E2-E244-1F9C-539A-F63FBB46BD56}"/>
              </a:ext>
            </a:extLst>
          </p:cNvPr>
          <p:cNvSpPr/>
          <p:nvPr/>
        </p:nvSpPr>
        <p:spPr>
          <a:xfrm>
            <a:off x="446026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0" name="자유형 1909">
            <a:extLst>
              <a:ext uri="{FF2B5EF4-FFF2-40B4-BE49-F238E27FC236}">
                <a16:creationId xmlns:a16="http://schemas.microsoft.com/office/drawing/2014/main" id="{F3A3FE66-E7A8-8E1A-D76C-05E05EA561DB}"/>
              </a:ext>
            </a:extLst>
          </p:cNvPr>
          <p:cNvSpPr/>
          <p:nvPr/>
        </p:nvSpPr>
        <p:spPr>
          <a:xfrm>
            <a:off x="446828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1" name="자유형 1910">
            <a:extLst>
              <a:ext uri="{FF2B5EF4-FFF2-40B4-BE49-F238E27FC236}">
                <a16:creationId xmlns:a16="http://schemas.microsoft.com/office/drawing/2014/main" id="{68111C45-D402-32D8-123C-0A475711AB20}"/>
              </a:ext>
            </a:extLst>
          </p:cNvPr>
          <p:cNvSpPr/>
          <p:nvPr/>
        </p:nvSpPr>
        <p:spPr>
          <a:xfrm>
            <a:off x="448317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2" name="자유형 1911">
            <a:extLst>
              <a:ext uri="{FF2B5EF4-FFF2-40B4-BE49-F238E27FC236}">
                <a16:creationId xmlns:a16="http://schemas.microsoft.com/office/drawing/2014/main" id="{FB3007DB-482F-4875-C7B5-A6BA73DB378A}"/>
              </a:ext>
            </a:extLst>
          </p:cNvPr>
          <p:cNvSpPr/>
          <p:nvPr/>
        </p:nvSpPr>
        <p:spPr>
          <a:xfrm>
            <a:off x="448317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3" name="자유형 1912">
            <a:extLst>
              <a:ext uri="{FF2B5EF4-FFF2-40B4-BE49-F238E27FC236}">
                <a16:creationId xmlns:a16="http://schemas.microsoft.com/office/drawing/2014/main" id="{0FB5CE6F-672E-221D-C0BD-C78D380A2972}"/>
              </a:ext>
            </a:extLst>
          </p:cNvPr>
          <p:cNvSpPr/>
          <p:nvPr/>
        </p:nvSpPr>
        <p:spPr>
          <a:xfrm>
            <a:off x="449004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4" name="자유형 1913">
            <a:extLst>
              <a:ext uri="{FF2B5EF4-FFF2-40B4-BE49-F238E27FC236}">
                <a16:creationId xmlns:a16="http://schemas.microsoft.com/office/drawing/2014/main" id="{AAF1F723-5F8B-EA18-DBC8-378D657FB1D9}"/>
              </a:ext>
            </a:extLst>
          </p:cNvPr>
          <p:cNvSpPr/>
          <p:nvPr/>
        </p:nvSpPr>
        <p:spPr>
          <a:xfrm>
            <a:off x="449577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5" name="자유형 1914">
            <a:extLst>
              <a:ext uri="{FF2B5EF4-FFF2-40B4-BE49-F238E27FC236}">
                <a16:creationId xmlns:a16="http://schemas.microsoft.com/office/drawing/2014/main" id="{DFD49DE3-562E-530B-0B6B-18C9662F4F23}"/>
              </a:ext>
            </a:extLst>
          </p:cNvPr>
          <p:cNvSpPr/>
          <p:nvPr/>
        </p:nvSpPr>
        <p:spPr>
          <a:xfrm>
            <a:off x="451066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6" name="자유형 1915">
            <a:extLst>
              <a:ext uri="{FF2B5EF4-FFF2-40B4-BE49-F238E27FC236}">
                <a16:creationId xmlns:a16="http://schemas.microsoft.com/office/drawing/2014/main" id="{ACA953B8-6283-1CD7-4D63-C89D31A2E0B7}"/>
              </a:ext>
            </a:extLst>
          </p:cNvPr>
          <p:cNvSpPr/>
          <p:nvPr/>
        </p:nvSpPr>
        <p:spPr>
          <a:xfrm>
            <a:off x="451753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7" name="자유형 1916">
            <a:extLst>
              <a:ext uri="{FF2B5EF4-FFF2-40B4-BE49-F238E27FC236}">
                <a16:creationId xmlns:a16="http://schemas.microsoft.com/office/drawing/2014/main" id="{A3593A3A-45A9-A419-E60B-508EEB339397}"/>
              </a:ext>
            </a:extLst>
          </p:cNvPr>
          <p:cNvSpPr/>
          <p:nvPr/>
        </p:nvSpPr>
        <p:spPr>
          <a:xfrm>
            <a:off x="451982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8" name="자유형 1917">
            <a:extLst>
              <a:ext uri="{FF2B5EF4-FFF2-40B4-BE49-F238E27FC236}">
                <a16:creationId xmlns:a16="http://schemas.microsoft.com/office/drawing/2014/main" id="{F6EBD8E0-76C8-FDEF-9562-9AFA4B0AE9B7}"/>
              </a:ext>
            </a:extLst>
          </p:cNvPr>
          <p:cNvSpPr/>
          <p:nvPr/>
        </p:nvSpPr>
        <p:spPr>
          <a:xfrm>
            <a:off x="452211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19" name="자유형 1918">
            <a:extLst>
              <a:ext uri="{FF2B5EF4-FFF2-40B4-BE49-F238E27FC236}">
                <a16:creationId xmlns:a16="http://schemas.microsoft.com/office/drawing/2014/main" id="{5E4004D0-CA2F-312A-C3B3-74BFEB04D407}"/>
              </a:ext>
            </a:extLst>
          </p:cNvPr>
          <p:cNvSpPr/>
          <p:nvPr/>
        </p:nvSpPr>
        <p:spPr>
          <a:xfrm>
            <a:off x="452555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0" name="자유형 1919">
            <a:extLst>
              <a:ext uri="{FF2B5EF4-FFF2-40B4-BE49-F238E27FC236}">
                <a16:creationId xmlns:a16="http://schemas.microsoft.com/office/drawing/2014/main" id="{A97A958D-5DA5-01A4-4B2B-F4737C45874D}"/>
              </a:ext>
            </a:extLst>
          </p:cNvPr>
          <p:cNvSpPr/>
          <p:nvPr/>
        </p:nvSpPr>
        <p:spPr>
          <a:xfrm>
            <a:off x="452899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1" name="자유형 1920">
            <a:extLst>
              <a:ext uri="{FF2B5EF4-FFF2-40B4-BE49-F238E27FC236}">
                <a16:creationId xmlns:a16="http://schemas.microsoft.com/office/drawing/2014/main" id="{1C228F0F-059F-4AD8-95DD-57274465EBA5}"/>
              </a:ext>
            </a:extLst>
          </p:cNvPr>
          <p:cNvSpPr/>
          <p:nvPr/>
        </p:nvSpPr>
        <p:spPr>
          <a:xfrm>
            <a:off x="453128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2" name="자유형 1921">
            <a:extLst>
              <a:ext uri="{FF2B5EF4-FFF2-40B4-BE49-F238E27FC236}">
                <a16:creationId xmlns:a16="http://schemas.microsoft.com/office/drawing/2014/main" id="{87366F2D-4B2E-A371-5817-B4B08ACBE753}"/>
              </a:ext>
            </a:extLst>
          </p:cNvPr>
          <p:cNvSpPr/>
          <p:nvPr/>
        </p:nvSpPr>
        <p:spPr>
          <a:xfrm>
            <a:off x="453930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3" name="자유형 1922">
            <a:extLst>
              <a:ext uri="{FF2B5EF4-FFF2-40B4-BE49-F238E27FC236}">
                <a16:creationId xmlns:a16="http://schemas.microsoft.com/office/drawing/2014/main" id="{07B7F123-FBE7-2F44-1E0B-E17E09A37A5E}"/>
              </a:ext>
            </a:extLst>
          </p:cNvPr>
          <p:cNvSpPr/>
          <p:nvPr/>
        </p:nvSpPr>
        <p:spPr>
          <a:xfrm>
            <a:off x="454502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4" name="자유형 1923">
            <a:extLst>
              <a:ext uri="{FF2B5EF4-FFF2-40B4-BE49-F238E27FC236}">
                <a16:creationId xmlns:a16="http://schemas.microsoft.com/office/drawing/2014/main" id="{C38AEAC1-746F-62A0-B602-7DFE631288FA}"/>
              </a:ext>
            </a:extLst>
          </p:cNvPr>
          <p:cNvSpPr/>
          <p:nvPr/>
        </p:nvSpPr>
        <p:spPr>
          <a:xfrm>
            <a:off x="456220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5" name="자유형 1924">
            <a:extLst>
              <a:ext uri="{FF2B5EF4-FFF2-40B4-BE49-F238E27FC236}">
                <a16:creationId xmlns:a16="http://schemas.microsoft.com/office/drawing/2014/main" id="{628E3A30-C786-5120-87CB-6442AD384505}"/>
              </a:ext>
            </a:extLst>
          </p:cNvPr>
          <p:cNvSpPr/>
          <p:nvPr/>
        </p:nvSpPr>
        <p:spPr>
          <a:xfrm>
            <a:off x="456679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6" name="자유형 1925">
            <a:extLst>
              <a:ext uri="{FF2B5EF4-FFF2-40B4-BE49-F238E27FC236}">
                <a16:creationId xmlns:a16="http://schemas.microsoft.com/office/drawing/2014/main" id="{4595BB99-6C4B-85B4-EE58-ED278410ED5D}"/>
              </a:ext>
            </a:extLst>
          </p:cNvPr>
          <p:cNvSpPr/>
          <p:nvPr/>
        </p:nvSpPr>
        <p:spPr>
          <a:xfrm>
            <a:off x="457366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7" name="자유형 1926">
            <a:extLst>
              <a:ext uri="{FF2B5EF4-FFF2-40B4-BE49-F238E27FC236}">
                <a16:creationId xmlns:a16="http://schemas.microsoft.com/office/drawing/2014/main" id="{CE770039-52F1-2C14-A745-7D4FA61A27BE}"/>
              </a:ext>
            </a:extLst>
          </p:cNvPr>
          <p:cNvSpPr/>
          <p:nvPr/>
        </p:nvSpPr>
        <p:spPr>
          <a:xfrm>
            <a:off x="457480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8" name="자유형 1927">
            <a:extLst>
              <a:ext uri="{FF2B5EF4-FFF2-40B4-BE49-F238E27FC236}">
                <a16:creationId xmlns:a16="http://schemas.microsoft.com/office/drawing/2014/main" id="{F988A0DD-BD87-6963-6509-AC47D3D39818}"/>
              </a:ext>
            </a:extLst>
          </p:cNvPr>
          <p:cNvSpPr/>
          <p:nvPr/>
        </p:nvSpPr>
        <p:spPr>
          <a:xfrm>
            <a:off x="4575953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29" name="자유형 1928">
            <a:extLst>
              <a:ext uri="{FF2B5EF4-FFF2-40B4-BE49-F238E27FC236}">
                <a16:creationId xmlns:a16="http://schemas.microsoft.com/office/drawing/2014/main" id="{C8ECCC45-8945-02B1-8988-12B790A565CE}"/>
              </a:ext>
            </a:extLst>
          </p:cNvPr>
          <p:cNvSpPr/>
          <p:nvPr/>
        </p:nvSpPr>
        <p:spPr>
          <a:xfrm>
            <a:off x="458282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0" name="자유형 1929">
            <a:extLst>
              <a:ext uri="{FF2B5EF4-FFF2-40B4-BE49-F238E27FC236}">
                <a16:creationId xmlns:a16="http://schemas.microsoft.com/office/drawing/2014/main" id="{98DFBEC6-6F3E-F30E-B0AB-A2D7FEE68578}"/>
              </a:ext>
            </a:extLst>
          </p:cNvPr>
          <p:cNvSpPr/>
          <p:nvPr/>
        </p:nvSpPr>
        <p:spPr>
          <a:xfrm>
            <a:off x="459657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1" name="자유형 1930">
            <a:extLst>
              <a:ext uri="{FF2B5EF4-FFF2-40B4-BE49-F238E27FC236}">
                <a16:creationId xmlns:a16="http://schemas.microsoft.com/office/drawing/2014/main" id="{54449944-F343-B0DC-1B0F-1E60806FE87D}"/>
              </a:ext>
            </a:extLst>
          </p:cNvPr>
          <p:cNvSpPr/>
          <p:nvPr/>
        </p:nvSpPr>
        <p:spPr>
          <a:xfrm>
            <a:off x="461260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2" name="자유형 1931">
            <a:extLst>
              <a:ext uri="{FF2B5EF4-FFF2-40B4-BE49-F238E27FC236}">
                <a16:creationId xmlns:a16="http://schemas.microsoft.com/office/drawing/2014/main" id="{237CAAC2-8AFC-0376-194D-555771F757E5}"/>
              </a:ext>
            </a:extLst>
          </p:cNvPr>
          <p:cNvSpPr/>
          <p:nvPr/>
        </p:nvSpPr>
        <p:spPr>
          <a:xfrm>
            <a:off x="461718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3" name="자유형 1932">
            <a:extLst>
              <a:ext uri="{FF2B5EF4-FFF2-40B4-BE49-F238E27FC236}">
                <a16:creationId xmlns:a16="http://schemas.microsoft.com/office/drawing/2014/main" id="{3C3EAD3C-D745-CEA0-5318-9AB782D46317}"/>
              </a:ext>
            </a:extLst>
          </p:cNvPr>
          <p:cNvSpPr/>
          <p:nvPr/>
        </p:nvSpPr>
        <p:spPr>
          <a:xfrm>
            <a:off x="462520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4" name="자유형 1933">
            <a:extLst>
              <a:ext uri="{FF2B5EF4-FFF2-40B4-BE49-F238E27FC236}">
                <a16:creationId xmlns:a16="http://schemas.microsoft.com/office/drawing/2014/main" id="{F662E1BC-57D2-BDAB-6B11-0E8DBD88CC4F}"/>
              </a:ext>
            </a:extLst>
          </p:cNvPr>
          <p:cNvSpPr/>
          <p:nvPr/>
        </p:nvSpPr>
        <p:spPr>
          <a:xfrm>
            <a:off x="464009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5" name="자유형 1934">
            <a:extLst>
              <a:ext uri="{FF2B5EF4-FFF2-40B4-BE49-F238E27FC236}">
                <a16:creationId xmlns:a16="http://schemas.microsoft.com/office/drawing/2014/main" id="{5EDE5DE2-F9E0-1F76-362B-D75C60990007}"/>
              </a:ext>
            </a:extLst>
          </p:cNvPr>
          <p:cNvSpPr/>
          <p:nvPr/>
        </p:nvSpPr>
        <p:spPr>
          <a:xfrm>
            <a:off x="464582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6" name="자유형 1935">
            <a:extLst>
              <a:ext uri="{FF2B5EF4-FFF2-40B4-BE49-F238E27FC236}">
                <a16:creationId xmlns:a16="http://schemas.microsoft.com/office/drawing/2014/main" id="{526656BF-3FBA-D7CA-3445-817991AA6146}"/>
              </a:ext>
            </a:extLst>
          </p:cNvPr>
          <p:cNvSpPr/>
          <p:nvPr/>
        </p:nvSpPr>
        <p:spPr>
          <a:xfrm>
            <a:off x="4651549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7" name="자유형 1936">
            <a:extLst>
              <a:ext uri="{FF2B5EF4-FFF2-40B4-BE49-F238E27FC236}">
                <a16:creationId xmlns:a16="http://schemas.microsoft.com/office/drawing/2014/main" id="{A3C5AEE5-5F26-F464-503C-FBBCCE14F0A9}"/>
              </a:ext>
            </a:extLst>
          </p:cNvPr>
          <p:cNvSpPr/>
          <p:nvPr/>
        </p:nvSpPr>
        <p:spPr>
          <a:xfrm>
            <a:off x="4652694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8" name="자유형 1937">
            <a:extLst>
              <a:ext uri="{FF2B5EF4-FFF2-40B4-BE49-F238E27FC236}">
                <a16:creationId xmlns:a16="http://schemas.microsoft.com/office/drawing/2014/main" id="{75F3BE5D-D277-9DF2-6D0D-961B23C323D7}"/>
              </a:ext>
            </a:extLst>
          </p:cNvPr>
          <p:cNvSpPr/>
          <p:nvPr/>
        </p:nvSpPr>
        <p:spPr>
          <a:xfrm>
            <a:off x="469163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39" name="자유형 1938">
            <a:extLst>
              <a:ext uri="{FF2B5EF4-FFF2-40B4-BE49-F238E27FC236}">
                <a16:creationId xmlns:a16="http://schemas.microsoft.com/office/drawing/2014/main" id="{D2C7A70C-830C-1430-FE7D-F88EC460EDA9}"/>
              </a:ext>
            </a:extLst>
          </p:cNvPr>
          <p:cNvSpPr/>
          <p:nvPr/>
        </p:nvSpPr>
        <p:spPr>
          <a:xfrm>
            <a:off x="476952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0" name="자유형 1939">
            <a:extLst>
              <a:ext uri="{FF2B5EF4-FFF2-40B4-BE49-F238E27FC236}">
                <a16:creationId xmlns:a16="http://schemas.microsoft.com/office/drawing/2014/main" id="{13237180-9B07-9F3B-7F87-7CB0F5F4F4B0}"/>
              </a:ext>
            </a:extLst>
          </p:cNvPr>
          <p:cNvSpPr/>
          <p:nvPr/>
        </p:nvSpPr>
        <p:spPr>
          <a:xfrm>
            <a:off x="477525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1" name="자유형 1940">
            <a:extLst>
              <a:ext uri="{FF2B5EF4-FFF2-40B4-BE49-F238E27FC236}">
                <a16:creationId xmlns:a16="http://schemas.microsoft.com/office/drawing/2014/main" id="{F9257A95-53EC-F152-D82D-02F8DE4BE2B3}"/>
              </a:ext>
            </a:extLst>
          </p:cNvPr>
          <p:cNvSpPr/>
          <p:nvPr/>
        </p:nvSpPr>
        <p:spPr>
          <a:xfrm>
            <a:off x="4783270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2" name="자유형 1941">
            <a:extLst>
              <a:ext uri="{FF2B5EF4-FFF2-40B4-BE49-F238E27FC236}">
                <a16:creationId xmlns:a16="http://schemas.microsoft.com/office/drawing/2014/main" id="{D911873C-E91B-490F-E103-A547AC6B60BD}"/>
              </a:ext>
            </a:extLst>
          </p:cNvPr>
          <p:cNvSpPr/>
          <p:nvPr/>
        </p:nvSpPr>
        <p:spPr>
          <a:xfrm>
            <a:off x="479930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3" name="자유형 1942">
            <a:extLst>
              <a:ext uri="{FF2B5EF4-FFF2-40B4-BE49-F238E27FC236}">
                <a16:creationId xmlns:a16="http://schemas.microsoft.com/office/drawing/2014/main" id="{C05F0E94-BAE1-2819-16B9-0F3498035B9E}"/>
              </a:ext>
            </a:extLst>
          </p:cNvPr>
          <p:cNvSpPr/>
          <p:nvPr/>
        </p:nvSpPr>
        <p:spPr>
          <a:xfrm>
            <a:off x="505014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4" name="자유형 1943">
            <a:extLst>
              <a:ext uri="{FF2B5EF4-FFF2-40B4-BE49-F238E27FC236}">
                <a16:creationId xmlns:a16="http://schemas.microsoft.com/office/drawing/2014/main" id="{9539F1C8-63A5-5D43-6C2D-AC6FE55C81A4}"/>
              </a:ext>
            </a:extLst>
          </p:cNvPr>
          <p:cNvSpPr/>
          <p:nvPr/>
        </p:nvSpPr>
        <p:spPr>
          <a:xfrm>
            <a:off x="520248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5" name="자유형 1944">
            <a:extLst>
              <a:ext uri="{FF2B5EF4-FFF2-40B4-BE49-F238E27FC236}">
                <a16:creationId xmlns:a16="http://schemas.microsoft.com/office/drawing/2014/main" id="{73359B7E-6BFD-8B32-7D13-EA9392FF8497}"/>
              </a:ext>
            </a:extLst>
          </p:cNvPr>
          <p:cNvSpPr/>
          <p:nvPr/>
        </p:nvSpPr>
        <p:spPr>
          <a:xfrm>
            <a:off x="520477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6" name="자유형 1945">
            <a:extLst>
              <a:ext uri="{FF2B5EF4-FFF2-40B4-BE49-F238E27FC236}">
                <a16:creationId xmlns:a16="http://schemas.microsoft.com/office/drawing/2014/main" id="{20FE9C9F-7BA0-CB2E-69D8-7261A5A89AAB}"/>
              </a:ext>
            </a:extLst>
          </p:cNvPr>
          <p:cNvSpPr/>
          <p:nvPr/>
        </p:nvSpPr>
        <p:spPr>
          <a:xfrm>
            <a:off x="537085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7" name="자유형 1946">
            <a:extLst>
              <a:ext uri="{FF2B5EF4-FFF2-40B4-BE49-F238E27FC236}">
                <a16:creationId xmlns:a16="http://schemas.microsoft.com/office/drawing/2014/main" id="{77D35664-0A04-320C-BA48-5D29CE3D9DDA}"/>
              </a:ext>
            </a:extLst>
          </p:cNvPr>
          <p:cNvSpPr/>
          <p:nvPr/>
        </p:nvSpPr>
        <p:spPr>
          <a:xfrm>
            <a:off x="5549541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8" name="자유형 1947">
            <a:extLst>
              <a:ext uri="{FF2B5EF4-FFF2-40B4-BE49-F238E27FC236}">
                <a16:creationId xmlns:a16="http://schemas.microsoft.com/office/drawing/2014/main" id="{107ABF63-D7E3-A85B-0DFA-4FACC47C63C2}"/>
              </a:ext>
            </a:extLst>
          </p:cNvPr>
          <p:cNvSpPr/>
          <p:nvPr/>
        </p:nvSpPr>
        <p:spPr>
          <a:xfrm>
            <a:off x="557817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49" name="자유형 1948">
            <a:extLst>
              <a:ext uri="{FF2B5EF4-FFF2-40B4-BE49-F238E27FC236}">
                <a16:creationId xmlns:a16="http://schemas.microsoft.com/office/drawing/2014/main" id="{F8189896-D46F-D750-1722-AE39C66D6393}"/>
              </a:ext>
            </a:extLst>
          </p:cNvPr>
          <p:cNvSpPr/>
          <p:nvPr/>
        </p:nvSpPr>
        <p:spPr>
          <a:xfrm>
            <a:off x="569500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0" name="자유형 1949">
            <a:extLst>
              <a:ext uri="{FF2B5EF4-FFF2-40B4-BE49-F238E27FC236}">
                <a16:creationId xmlns:a16="http://schemas.microsoft.com/office/drawing/2014/main" id="{46BCBC2D-52E2-B799-B4F9-2BCA3DFC3810}"/>
              </a:ext>
            </a:extLst>
          </p:cNvPr>
          <p:cNvSpPr/>
          <p:nvPr/>
        </p:nvSpPr>
        <p:spPr>
          <a:xfrm>
            <a:off x="5811837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1" name="자유형 1950">
            <a:extLst>
              <a:ext uri="{FF2B5EF4-FFF2-40B4-BE49-F238E27FC236}">
                <a16:creationId xmlns:a16="http://schemas.microsoft.com/office/drawing/2014/main" id="{4FDC9868-0DFF-16B2-4A0D-A722EB23CFFF}"/>
              </a:ext>
            </a:extLst>
          </p:cNvPr>
          <p:cNvSpPr/>
          <p:nvPr/>
        </p:nvSpPr>
        <p:spPr>
          <a:xfrm>
            <a:off x="5879415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2" name="자유형 1951">
            <a:extLst>
              <a:ext uri="{FF2B5EF4-FFF2-40B4-BE49-F238E27FC236}">
                <a16:creationId xmlns:a16="http://schemas.microsoft.com/office/drawing/2014/main" id="{41ACAE08-5872-EFD3-CFF5-5D2DA1E6FD52}"/>
              </a:ext>
            </a:extLst>
          </p:cNvPr>
          <p:cNvSpPr/>
          <p:nvPr/>
        </p:nvSpPr>
        <p:spPr>
          <a:xfrm>
            <a:off x="591492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3" name="자유형 1952">
            <a:extLst>
              <a:ext uri="{FF2B5EF4-FFF2-40B4-BE49-F238E27FC236}">
                <a16:creationId xmlns:a16="http://schemas.microsoft.com/office/drawing/2014/main" id="{C2F9F940-E84A-69DF-5FDB-D35EE6C2812B}"/>
              </a:ext>
            </a:extLst>
          </p:cNvPr>
          <p:cNvSpPr/>
          <p:nvPr/>
        </p:nvSpPr>
        <p:spPr>
          <a:xfrm>
            <a:off x="5981356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4" name="자유형 1953">
            <a:extLst>
              <a:ext uri="{FF2B5EF4-FFF2-40B4-BE49-F238E27FC236}">
                <a16:creationId xmlns:a16="http://schemas.microsoft.com/office/drawing/2014/main" id="{23E8DF92-0582-C958-E62D-056115563596}"/>
              </a:ext>
            </a:extLst>
          </p:cNvPr>
          <p:cNvSpPr/>
          <p:nvPr/>
        </p:nvSpPr>
        <p:spPr>
          <a:xfrm>
            <a:off x="6027172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5" name="자유형 1954">
            <a:extLst>
              <a:ext uri="{FF2B5EF4-FFF2-40B4-BE49-F238E27FC236}">
                <a16:creationId xmlns:a16="http://schemas.microsoft.com/office/drawing/2014/main" id="{141A2CA1-1BF7-D010-5480-1F8D6799913C}"/>
              </a:ext>
            </a:extLst>
          </p:cNvPr>
          <p:cNvSpPr/>
          <p:nvPr/>
        </p:nvSpPr>
        <p:spPr>
          <a:xfrm>
            <a:off x="6407444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56" name="자유형 1955">
            <a:extLst>
              <a:ext uri="{FF2B5EF4-FFF2-40B4-BE49-F238E27FC236}">
                <a16:creationId xmlns:a16="http://schemas.microsoft.com/office/drawing/2014/main" id="{EEAFEE96-FD66-A8B9-D768-8FC02C3E52DB}"/>
              </a:ext>
            </a:extLst>
          </p:cNvPr>
          <p:cNvSpPr/>
          <p:nvPr/>
        </p:nvSpPr>
        <p:spPr>
          <a:xfrm>
            <a:off x="6550618" y="639438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1957" name="그래픽 4">
            <a:extLst>
              <a:ext uri="{FF2B5EF4-FFF2-40B4-BE49-F238E27FC236}">
                <a16:creationId xmlns:a16="http://schemas.microsoft.com/office/drawing/2014/main" id="{364B186D-E032-37BB-445E-B377733BCD16}"/>
              </a:ext>
            </a:extLst>
          </p:cNvPr>
          <p:cNvGrpSpPr/>
          <p:nvPr/>
        </p:nvGrpSpPr>
        <p:grpSpPr>
          <a:xfrm>
            <a:off x="6651413" y="6394386"/>
            <a:ext cx="142028" cy="85871"/>
            <a:chOff x="6651413" y="7465986"/>
            <a:chExt cx="142028" cy="85871"/>
          </a:xfrm>
          <a:solidFill>
            <a:srgbClr val="0000FF"/>
          </a:solidFill>
        </p:grpSpPr>
        <p:sp>
          <p:nvSpPr>
            <p:cNvPr id="1958" name="자유형 1957">
              <a:extLst>
                <a:ext uri="{FF2B5EF4-FFF2-40B4-BE49-F238E27FC236}">
                  <a16:creationId xmlns:a16="http://schemas.microsoft.com/office/drawing/2014/main" id="{D7182E3C-9C71-6855-6E01-F84FE961F94E}"/>
                </a:ext>
              </a:extLst>
            </p:cNvPr>
            <p:cNvSpPr/>
            <p:nvPr/>
          </p:nvSpPr>
          <p:spPr>
            <a:xfrm>
              <a:off x="6651413" y="7465986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1 w 29780"/>
                <a:gd name="connsiteY5" fmla="*/ 3435 h 22902"/>
                <a:gd name="connsiteX6" fmla="*/ 0 w 29780"/>
                <a:gd name="connsiteY6" fmla="*/ 11451 h 22902"/>
                <a:gd name="connsiteX7" fmla="*/ 4581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2" y="21757"/>
                    <a:pt x="25199" y="19467"/>
                  </a:cubicBezTo>
                  <a:cubicBezTo>
                    <a:pt x="27489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8" y="0"/>
                    <a:pt x="8018" y="1145"/>
                    <a:pt x="4581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1" y="19467"/>
                  </a:cubicBezTo>
                  <a:cubicBezTo>
                    <a:pt x="6872" y="21757"/>
                    <a:pt x="10308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59" name="자유형 1958">
              <a:extLst>
                <a:ext uri="{FF2B5EF4-FFF2-40B4-BE49-F238E27FC236}">
                  <a16:creationId xmlns:a16="http://schemas.microsoft.com/office/drawing/2014/main" id="{3F2F17EB-B821-94D4-14CF-8D89E3F792CD}"/>
                </a:ext>
              </a:extLst>
            </p:cNvPr>
            <p:cNvSpPr/>
            <p:nvPr/>
          </p:nvSpPr>
          <p:spPr>
            <a:xfrm>
              <a:off x="6763662" y="7465986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3" y="21757"/>
                    <a:pt x="25199" y="19467"/>
                  </a:cubicBezTo>
                  <a:cubicBezTo>
                    <a:pt x="27490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2" y="19467"/>
                  </a:cubicBezTo>
                  <a:cubicBezTo>
                    <a:pt x="6872" y="21757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960" name="자유형 1959">
            <a:extLst>
              <a:ext uri="{FF2B5EF4-FFF2-40B4-BE49-F238E27FC236}">
                <a16:creationId xmlns:a16="http://schemas.microsoft.com/office/drawing/2014/main" id="{15E5AE8F-39AD-F388-4BB5-FA2221ED1E3A}"/>
              </a:ext>
            </a:extLst>
          </p:cNvPr>
          <p:cNvSpPr/>
          <p:nvPr/>
        </p:nvSpPr>
        <p:spPr>
          <a:xfrm>
            <a:off x="31736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1" name="자유형 1960">
            <a:extLst>
              <a:ext uri="{FF2B5EF4-FFF2-40B4-BE49-F238E27FC236}">
                <a16:creationId xmlns:a16="http://schemas.microsoft.com/office/drawing/2014/main" id="{990DB638-D105-C1D9-4ABC-CC357BC3AEAB}"/>
              </a:ext>
            </a:extLst>
          </p:cNvPr>
          <p:cNvSpPr/>
          <p:nvPr/>
        </p:nvSpPr>
        <p:spPr>
          <a:xfrm>
            <a:off x="63922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2" name="자유형 1961">
            <a:extLst>
              <a:ext uri="{FF2B5EF4-FFF2-40B4-BE49-F238E27FC236}">
                <a16:creationId xmlns:a16="http://schemas.microsoft.com/office/drawing/2014/main" id="{5E583AD0-342C-F582-CE97-54EE7AD14377}"/>
              </a:ext>
            </a:extLst>
          </p:cNvPr>
          <p:cNvSpPr/>
          <p:nvPr/>
        </p:nvSpPr>
        <p:spPr>
          <a:xfrm>
            <a:off x="171704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3" name="자유형 1962">
            <a:extLst>
              <a:ext uri="{FF2B5EF4-FFF2-40B4-BE49-F238E27FC236}">
                <a16:creationId xmlns:a16="http://schemas.microsoft.com/office/drawing/2014/main" id="{2D6DE498-8A1D-3E2E-B234-6BF580729878}"/>
              </a:ext>
            </a:extLst>
          </p:cNvPr>
          <p:cNvSpPr/>
          <p:nvPr/>
        </p:nvSpPr>
        <p:spPr>
          <a:xfrm>
            <a:off x="183730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4" name="자유형 1963">
            <a:extLst>
              <a:ext uri="{FF2B5EF4-FFF2-40B4-BE49-F238E27FC236}">
                <a16:creationId xmlns:a16="http://schemas.microsoft.com/office/drawing/2014/main" id="{172ACEBD-5FBB-7122-6CC3-FEB4829E6D90}"/>
              </a:ext>
            </a:extLst>
          </p:cNvPr>
          <p:cNvSpPr/>
          <p:nvPr/>
        </p:nvSpPr>
        <p:spPr>
          <a:xfrm>
            <a:off x="227714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5" name="자유형 1964">
            <a:extLst>
              <a:ext uri="{FF2B5EF4-FFF2-40B4-BE49-F238E27FC236}">
                <a16:creationId xmlns:a16="http://schemas.microsoft.com/office/drawing/2014/main" id="{80C5359C-0B2E-9086-D94C-60396429833D}"/>
              </a:ext>
            </a:extLst>
          </p:cNvPr>
          <p:cNvSpPr/>
          <p:nvPr/>
        </p:nvSpPr>
        <p:spPr>
          <a:xfrm>
            <a:off x="234700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6" name="자유형 1965">
            <a:extLst>
              <a:ext uri="{FF2B5EF4-FFF2-40B4-BE49-F238E27FC236}">
                <a16:creationId xmlns:a16="http://schemas.microsoft.com/office/drawing/2014/main" id="{1045E522-1944-BC4D-F7C7-5C9128DA3B2A}"/>
              </a:ext>
            </a:extLst>
          </p:cNvPr>
          <p:cNvSpPr/>
          <p:nvPr/>
        </p:nvSpPr>
        <p:spPr>
          <a:xfrm>
            <a:off x="2398552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7" name="자유형 1966">
            <a:extLst>
              <a:ext uri="{FF2B5EF4-FFF2-40B4-BE49-F238E27FC236}">
                <a16:creationId xmlns:a16="http://schemas.microsoft.com/office/drawing/2014/main" id="{F38CD5DD-BF9F-10DE-545E-A6F010A8FF29}"/>
              </a:ext>
            </a:extLst>
          </p:cNvPr>
          <p:cNvSpPr/>
          <p:nvPr/>
        </p:nvSpPr>
        <p:spPr>
          <a:xfrm>
            <a:off x="250163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8" name="자유형 1967">
            <a:extLst>
              <a:ext uri="{FF2B5EF4-FFF2-40B4-BE49-F238E27FC236}">
                <a16:creationId xmlns:a16="http://schemas.microsoft.com/office/drawing/2014/main" id="{1949AE68-2A9E-4552-0589-4D11F06C73B6}"/>
              </a:ext>
            </a:extLst>
          </p:cNvPr>
          <p:cNvSpPr/>
          <p:nvPr/>
        </p:nvSpPr>
        <p:spPr>
          <a:xfrm>
            <a:off x="285785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69" name="자유형 1968">
            <a:extLst>
              <a:ext uri="{FF2B5EF4-FFF2-40B4-BE49-F238E27FC236}">
                <a16:creationId xmlns:a16="http://schemas.microsoft.com/office/drawing/2014/main" id="{D6AFB3A3-6579-ABAA-5572-E17738E7B2DD}"/>
              </a:ext>
            </a:extLst>
          </p:cNvPr>
          <p:cNvSpPr/>
          <p:nvPr/>
        </p:nvSpPr>
        <p:spPr>
          <a:xfrm>
            <a:off x="291169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0" name="자유형 1969">
            <a:extLst>
              <a:ext uri="{FF2B5EF4-FFF2-40B4-BE49-F238E27FC236}">
                <a16:creationId xmlns:a16="http://schemas.microsoft.com/office/drawing/2014/main" id="{0D55175F-4C10-FB98-450D-6816B09FCDDE}"/>
              </a:ext>
            </a:extLst>
          </p:cNvPr>
          <p:cNvSpPr/>
          <p:nvPr/>
        </p:nvSpPr>
        <p:spPr>
          <a:xfrm>
            <a:off x="293459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1" name="자유형 1970">
            <a:extLst>
              <a:ext uri="{FF2B5EF4-FFF2-40B4-BE49-F238E27FC236}">
                <a16:creationId xmlns:a16="http://schemas.microsoft.com/office/drawing/2014/main" id="{641EC741-ADF3-E609-37F5-7E753219D058}"/>
              </a:ext>
            </a:extLst>
          </p:cNvPr>
          <p:cNvSpPr/>
          <p:nvPr/>
        </p:nvSpPr>
        <p:spPr>
          <a:xfrm>
            <a:off x="3018212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2" name="자유형 1971">
            <a:extLst>
              <a:ext uri="{FF2B5EF4-FFF2-40B4-BE49-F238E27FC236}">
                <a16:creationId xmlns:a16="http://schemas.microsoft.com/office/drawing/2014/main" id="{B7988586-62E5-BFEF-3288-B32EDE58A2F4}"/>
              </a:ext>
            </a:extLst>
          </p:cNvPr>
          <p:cNvSpPr/>
          <p:nvPr/>
        </p:nvSpPr>
        <p:spPr>
          <a:xfrm>
            <a:off x="304226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3" name="자유형 1972">
            <a:extLst>
              <a:ext uri="{FF2B5EF4-FFF2-40B4-BE49-F238E27FC236}">
                <a16:creationId xmlns:a16="http://schemas.microsoft.com/office/drawing/2014/main" id="{A931CBFA-658A-67D9-2170-206C06BD25D2}"/>
              </a:ext>
            </a:extLst>
          </p:cNvPr>
          <p:cNvSpPr/>
          <p:nvPr/>
        </p:nvSpPr>
        <p:spPr>
          <a:xfrm>
            <a:off x="328623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4" name="자유형 1973">
            <a:extLst>
              <a:ext uri="{FF2B5EF4-FFF2-40B4-BE49-F238E27FC236}">
                <a16:creationId xmlns:a16="http://schemas.microsoft.com/office/drawing/2014/main" id="{075E00F9-5621-BA13-5EA9-7B18D8DDD1BC}"/>
              </a:ext>
            </a:extLst>
          </p:cNvPr>
          <p:cNvSpPr/>
          <p:nvPr/>
        </p:nvSpPr>
        <p:spPr>
          <a:xfrm>
            <a:off x="3334342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5" name="자유형 1974">
            <a:extLst>
              <a:ext uri="{FF2B5EF4-FFF2-40B4-BE49-F238E27FC236}">
                <a16:creationId xmlns:a16="http://schemas.microsoft.com/office/drawing/2014/main" id="{60C83365-F30B-4CC7-ED8B-4D68714760D3}"/>
              </a:ext>
            </a:extLst>
          </p:cNvPr>
          <p:cNvSpPr/>
          <p:nvPr/>
        </p:nvSpPr>
        <p:spPr>
          <a:xfrm>
            <a:off x="339733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6" name="자유형 1975">
            <a:extLst>
              <a:ext uri="{FF2B5EF4-FFF2-40B4-BE49-F238E27FC236}">
                <a16:creationId xmlns:a16="http://schemas.microsoft.com/office/drawing/2014/main" id="{97FF571D-A9E8-B740-1B3F-1DE1639D60C5}"/>
              </a:ext>
            </a:extLst>
          </p:cNvPr>
          <p:cNvSpPr/>
          <p:nvPr/>
        </p:nvSpPr>
        <p:spPr>
          <a:xfrm>
            <a:off x="351302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7" name="자유형 1976">
            <a:extLst>
              <a:ext uri="{FF2B5EF4-FFF2-40B4-BE49-F238E27FC236}">
                <a16:creationId xmlns:a16="http://schemas.microsoft.com/office/drawing/2014/main" id="{DC2A8CF3-C9B5-F1F8-2255-2B2350C8D468}"/>
              </a:ext>
            </a:extLst>
          </p:cNvPr>
          <p:cNvSpPr/>
          <p:nvPr/>
        </p:nvSpPr>
        <p:spPr>
          <a:xfrm>
            <a:off x="361152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8" name="자유형 1977">
            <a:extLst>
              <a:ext uri="{FF2B5EF4-FFF2-40B4-BE49-F238E27FC236}">
                <a16:creationId xmlns:a16="http://schemas.microsoft.com/office/drawing/2014/main" id="{04BE5453-13E4-C18A-9D2B-41172127D752}"/>
              </a:ext>
            </a:extLst>
          </p:cNvPr>
          <p:cNvSpPr/>
          <p:nvPr/>
        </p:nvSpPr>
        <p:spPr>
          <a:xfrm>
            <a:off x="364703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79" name="자유형 1978">
            <a:extLst>
              <a:ext uri="{FF2B5EF4-FFF2-40B4-BE49-F238E27FC236}">
                <a16:creationId xmlns:a16="http://schemas.microsoft.com/office/drawing/2014/main" id="{C71FD1AE-B9B1-D620-1C61-4891ED62D95A}"/>
              </a:ext>
            </a:extLst>
          </p:cNvPr>
          <p:cNvSpPr/>
          <p:nvPr/>
        </p:nvSpPr>
        <p:spPr>
          <a:xfrm>
            <a:off x="368597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0" name="자유형 1979">
            <a:extLst>
              <a:ext uri="{FF2B5EF4-FFF2-40B4-BE49-F238E27FC236}">
                <a16:creationId xmlns:a16="http://schemas.microsoft.com/office/drawing/2014/main" id="{B58EBB8C-A34C-2902-0BAC-2A52F4104368}"/>
              </a:ext>
            </a:extLst>
          </p:cNvPr>
          <p:cNvSpPr/>
          <p:nvPr/>
        </p:nvSpPr>
        <p:spPr>
          <a:xfrm>
            <a:off x="404448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1" name="자유형 1980">
            <a:extLst>
              <a:ext uri="{FF2B5EF4-FFF2-40B4-BE49-F238E27FC236}">
                <a16:creationId xmlns:a16="http://schemas.microsoft.com/office/drawing/2014/main" id="{C16A7811-C3BB-E575-3836-A303DB4AAB10}"/>
              </a:ext>
            </a:extLst>
          </p:cNvPr>
          <p:cNvSpPr/>
          <p:nvPr/>
        </p:nvSpPr>
        <p:spPr>
          <a:xfrm>
            <a:off x="405136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2" name="자유형 1981">
            <a:extLst>
              <a:ext uri="{FF2B5EF4-FFF2-40B4-BE49-F238E27FC236}">
                <a16:creationId xmlns:a16="http://schemas.microsoft.com/office/drawing/2014/main" id="{D65D5EB1-EF5A-D69C-CB20-BA097BB31ED0}"/>
              </a:ext>
            </a:extLst>
          </p:cNvPr>
          <p:cNvSpPr/>
          <p:nvPr/>
        </p:nvSpPr>
        <p:spPr>
          <a:xfrm>
            <a:off x="418651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3" name="자유형 1982">
            <a:extLst>
              <a:ext uri="{FF2B5EF4-FFF2-40B4-BE49-F238E27FC236}">
                <a16:creationId xmlns:a16="http://schemas.microsoft.com/office/drawing/2014/main" id="{DD8E8A81-6E76-7EB2-6B2E-99431F6B37B2}"/>
              </a:ext>
            </a:extLst>
          </p:cNvPr>
          <p:cNvSpPr/>
          <p:nvPr/>
        </p:nvSpPr>
        <p:spPr>
          <a:xfrm>
            <a:off x="419568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4" name="자유형 1983">
            <a:extLst>
              <a:ext uri="{FF2B5EF4-FFF2-40B4-BE49-F238E27FC236}">
                <a16:creationId xmlns:a16="http://schemas.microsoft.com/office/drawing/2014/main" id="{D98DEF9A-E244-48DC-3BF1-C7897088B022}"/>
              </a:ext>
            </a:extLst>
          </p:cNvPr>
          <p:cNvSpPr/>
          <p:nvPr/>
        </p:nvSpPr>
        <p:spPr>
          <a:xfrm>
            <a:off x="421057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5" name="자유형 1984">
            <a:extLst>
              <a:ext uri="{FF2B5EF4-FFF2-40B4-BE49-F238E27FC236}">
                <a16:creationId xmlns:a16="http://schemas.microsoft.com/office/drawing/2014/main" id="{FEDC76FC-0BBD-4891-E6F7-8B6D34502227}"/>
              </a:ext>
            </a:extLst>
          </p:cNvPr>
          <p:cNvSpPr/>
          <p:nvPr/>
        </p:nvSpPr>
        <p:spPr>
          <a:xfrm>
            <a:off x="423233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6" name="자유형 1985">
            <a:extLst>
              <a:ext uri="{FF2B5EF4-FFF2-40B4-BE49-F238E27FC236}">
                <a16:creationId xmlns:a16="http://schemas.microsoft.com/office/drawing/2014/main" id="{049F4868-1FD1-9BD0-C42C-80B2EE0E3AB1}"/>
              </a:ext>
            </a:extLst>
          </p:cNvPr>
          <p:cNvSpPr/>
          <p:nvPr/>
        </p:nvSpPr>
        <p:spPr>
          <a:xfrm>
            <a:off x="423691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7" name="자유형 1986">
            <a:extLst>
              <a:ext uri="{FF2B5EF4-FFF2-40B4-BE49-F238E27FC236}">
                <a16:creationId xmlns:a16="http://schemas.microsoft.com/office/drawing/2014/main" id="{2B251BB4-CA35-B3CD-DC9F-29D2A5A2E378}"/>
              </a:ext>
            </a:extLst>
          </p:cNvPr>
          <p:cNvSpPr/>
          <p:nvPr/>
        </p:nvSpPr>
        <p:spPr>
          <a:xfrm>
            <a:off x="423920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8" name="자유형 1987">
            <a:extLst>
              <a:ext uri="{FF2B5EF4-FFF2-40B4-BE49-F238E27FC236}">
                <a16:creationId xmlns:a16="http://schemas.microsoft.com/office/drawing/2014/main" id="{861EAC7E-CF19-B600-7A73-F1356279F6A8}"/>
              </a:ext>
            </a:extLst>
          </p:cNvPr>
          <p:cNvSpPr/>
          <p:nvPr/>
        </p:nvSpPr>
        <p:spPr>
          <a:xfrm>
            <a:off x="424607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89" name="자유형 1988">
            <a:extLst>
              <a:ext uri="{FF2B5EF4-FFF2-40B4-BE49-F238E27FC236}">
                <a16:creationId xmlns:a16="http://schemas.microsoft.com/office/drawing/2014/main" id="{25AE3205-BF5E-AA7A-70A3-10546D8E3716}"/>
              </a:ext>
            </a:extLst>
          </p:cNvPr>
          <p:cNvSpPr/>
          <p:nvPr/>
        </p:nvSpPr>
        <p:spPr>
          <a:xfrm>
            <a:off x="426440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0" name="자유형 1989">
            <a:extLst>
              <a:ext uri="{FF2B5EF4-FFF2-40B4-BE49-F238E27FC236}">
                <a16:creationId xmlns:a16="http://schemas.microsoft.com/office/drawing/2014/main" id="{7527B97F-FF12-B71A-5636-8CCB360E9BDF}"/>
              </a:ext>
            </a:extLst>
          </p:cNvPr>
          <p:cNvSpPr/>
          <p:nvPr/>
        </p:nvSpPr>
        <p:spPr>
          <a:xfrm>
            <a:off x="428273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1" name="자유형 1990">
            <a:extLst>
              <a:ext uri="{FF2B5EF4-FFF2-40B4-BE49-F238E27FC236}">
                <a16:creationId xmlns:a16="http://schemas.microsoft.com/office/drawing/2014/main" id="{5BDE91CA-7F7D-16C8-D589-51841427CA7A}"/>
              </a:ext>
            </a:extLst>
          </p:cNvPr>
          <p:cNvSpPr/>
          <p:nvPr/>
        </p:nvSpPr>
        <p:spPr>
          <a:xfrm>
            <a:off x="428960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2" name="자유형 1991">
            <a:extLst>
              <a:ext uri="{FF2B5EF4-FFF2-40B4-BE49-F238E27FC236}">
                <a16:creationId xmlns:a16="http://schemas.microsoft.com/office/drawing/2014/main" id="{78DAD81E-79C1-0F62-3028-61CDCC2C7753}"/>
              </a:ext>
            </a:extLst>
          </p:cNvPr>
          <p:cNvSpPr/>
          <p:nvPr/>
        </p:nvSpPr>
        <p:spPr>
          <a:xfrm>
            <a:off x="430220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3" name="자유형 1992">
            <a:extLst>
              <a:ext uri="{FF2B5EF4-FFF2-40B4-BE49-F238E27FC236}">
                <a16:creationId xmlns:a16="http://schemas.microsoft.com/office/drawing/2014/main" id="{BC434FFA-D3B3-0F19-1D44-F9D6786E6199}"/>
              </a:ext>
            </a:extLst>
          </p:cNvPr>
          <p:cNvSpPr/>
          <p:nvPr/>
        </p:nvSpPr>
        <p:spPr>
          <a:xfrm>
            <a:off x="430449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4" name="자유형 1993">
            <a:extLst>
              <a:ext uri="{FF2B5EF4-FFF2-40B4-BE49-F238E27FC236}">
                <a16:creationId xmlns:a16="http://schemas.microsoft.com/office/drawing/2014/main" id="{9F503ADA-8A7F-C143-A3BE-C06E56A3418E}"/>
              </a:ext>
            </a:extLst>
          </p:cNvPr>
          <p:cNvSpPr/>
          <p:nvPr/>
        </p:nvSpPr>
        <p:spPr>
          <a:xfrm>
            <a:off x="431251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5" name="자유형 1994">
            <a:extLst>
              <a:ext uri="{FF2B5EF4-FFF2-40B4-BE49-F238E27FC236}">
                <a16:creationId xmlns:a16="http://schemas.microsoft.com/office/drawing/2014/main" id="{84B6306B-FDB6-D565-CBE3-EF0AA9D345D9}"/>
              </a:ext>
            </a:extLst>
          </p:cNvPr>
          <p:cNvSpPr/>
          <p:nvPr/>
        </p:nvSpPr>
        <p:spPr>
          <a:xfrm>
            <a:off x="431938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6" name="자유형 1995">
            <a:extLst>
              <a:ext uri="{FF2B5EF4-FFF2-40B4-BE49-F238E27FC236}">
                <a16:creationId xmlns:a16="http://schemas.microsoft.com/office/drawing/2014/main" id="{E8EA88AF-C3B0-91C2-E99E-C8CC09902CE3}"/>
              </a:ext>
            </a:extLst>
          </p:cNvPr>
          <p:cNvSpPr/>
          <p:nvPr/>
        </p:nvSpPr>
        <p:spPr>
          <a:xfrm>
            <a:off x="432282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7" name="자유형 1996">
            <a:extLst>
              <a:ext uri="{FF2B5EF4-FFF2-40B4-BE49-F238E27FC236}">
                <a16:creationId xmlns:a16="http://schemas.microsoft.com/office/drawing/2014/main" id="{7D388AB0-1432-6350-809F-8FC5995BA5B5}"/>
              </a:ext>
            </a:extLst>
          </p:cNvPr>
          <p:cNvSpPr/>
          <p:nvPr/>
        </p:nvSpPr>
        <p:spPr>
          <a:xfrm>
            <a:off x="433198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8" name="자유형 1997">
            <a:extLst>
              <a:ext uri="{FF2B5EF4-FFF2-40B4-BE49-F238E27FC236}">
                <a16:creationId xmlns:a16="http://schemas.microsoft.com/office/drawing/2014/main" id="{0D8903D1-DEF0-92F9-585B-B18F831B0169}"/>
              </a:ext>
            </a:extLst>
          </p:cNvPr>
          <p:cNvSpPr/>
          <p:nvPr/>
        </p:nvSpPr>
        <p:spPr>
          <a:xfrm>
            <a:off x="433541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99" name="자유형 1998">
            <a:extLst>
              <a:ext uri="{FF2B5EF4-FFF2-40B4-BE49-F238E27FC236}">
                <a16:creationId xmlns:a16="http://schemas.microsoft.com/office/drawing/2014/main" id="{C356C423-C876-B14B-C893-1FE33E388536}"/>
              </a:ext>
            </a:extLst>
          </p:cNvPr>
          <p:cNvSpPr/>
          <p:nvPr/>
        </p:nvSpPr>
        <p:spPr>
          <a:xfrm>
            <a:off x="433885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0" name="자유형 1999">
            <a:extLst>
              <a:ext uri="{FF2B5EF4-FFF2-40B4-BE49-F238E27FC236}">
                <a16:creationId xmlns:a16="http://schemas.microsoft.com/office/drawing/2014/main" id="{AF76ABDF-0917-75D3-616F-D49F978349B5}"/>
              </a:ext>
            </a:extLst>
          </p:cNvPr>
          <p:cNvSpPr/>
          <p:nvPr/>
        </p:nvSpPr>
        <p:spPr>
          <a:xfrm>
            <a:off x="434801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1" name="자유형 2000">
            <a:extLst>
              <a:ext uri="{FF2B5EF4-FFF2-40B4-BE49-F238E27FC236}">
                <a16:creationId xmlns:a16="http://schemas.microsoft.com/office/drawing/2014/main" id="{33A07D06-31BB-FC4F-6907-BF858993B5DE}"/>
              </a:ext>
            </a:extLst>
          </p:cNvPr>
          <p:cNvSpPr/>
          <p:nvPr/>
        </p:nvSpPr>
        <p:spPr>
          <a:xfrm>
            <a:off x="435145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2" name="자유형 2001">
            <a:extLst>
              <a:ext uri="{FF2B5EF4-FFF2-40B4-BE49-F238E27FC236}">
                <a16:creationId xmlns:a16="http://schemas.microsoft.com/office/drawing/2014/main" id="{6B063C7E-5927-968B-57DC-9D909FAB1729}"/>
              </a:ext>
            </a:extLst>
          </p:cNvPr>
          <p:cNvSpPr/>
          <p:nvPr/>
        </p:nvSpPr>
        <p:spPr>
          <a:xfrm>
            <a:off x="435374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3" name="자유형 2002">
            <a:extLst>
              <a:ext uri="{FF2B5EF4-FFF2-40B4-BE49-F238E27FC236}">
                <a16:creationId xmlns:a16="http://schemas.microsoft.com/office/drawing/2014/main" id="{5A269375-F312-4B63-2175-98C4E4C34D8D}"/>
              </a:ext>
            </a:extLst>
          </p:cNvPr>
          <p:cNvSpPr/>
          <p:nvPr/>
        </p:nvSpPr>
        <p:spPr>
          <a:xfrm>
            <a:off x="438123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4" name="자유형 2003">
            <a:extLst>
              <a:ext uri="{FF2B5EF4-FFF2-40B4-BE49-F238E27FC236}">
                <a16:creationId xmlns:a16="http://schemas.microsoft.com/office/drawing/2014/main" id="{5D86A9C8-B993-0911-F09E-79CFACBA91D9}"/>
              </a:ext>
            </a:extLst>
          </p:cNvPr>
          <p:cNvSpPr/>
          <p:nvPr/>
        </p:nvSpPr>
        <p:spPr>
          <a:xfrm>
            <a:off x="440987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5" name="자유형 2004">
            <a:extLst>
              <a:ext uri="{FF2B5EF4-FFF2-40B4-BE49-F238E27FC236}">
                <a16:creationId xmlns:a16="http://schemas.microsoft.com/office/drawing/2014/main" id="{A2F90D1D-A3CF-284A-3889-5F34F3D926E4}"/>
              </a:ext>
            </a:extLst>
          </p:cNvPr>
          <p:cNvSpPr/>
          <p:nvPr/>
        </p:nvSpPr>
        <p:spPr>
          <a:xfrm>
            <a:off x="441559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6" name="자유형 2005">
            <a:extLst>
              <a:ext uri="{FF2B5EF4-FFF2-40B4-BE49-F238E27FC236}">
                <a16:creationId xmlns:a16="http://schemas.microsoft.com/office/drawing/2014/main" id="{205FC6E9-6813-633E-67B4-24BDBEF7ADAC}"/>
              </a:ext>
            </a:extLst>
          </p:cNvPr>
          <p:cNvSpPr/>
          <p:nvPr/>
        </p:nvSpPr>
        <p:spPr>
          <a:xfrm>
            <a:off x="442017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7" name="자유형 2006">
            <a:extLst>
              <a:ext uri="{FF2B5EF4-FFF2-40B4-BE49-F238E27FC236}">
                <a16:creationId xmlns:a16="http://schemas.microsoft.com/office/drawing/2014/main" id="{2CF1CB58-4ECD-6B84-E65D-700DABC76516}"/>
              </a:ext>
            </a:extLst>
          </p:cNvPr>
          <p:cNvSpPr/>
          <p:nvPr/>
        </p:nvSpPr>
        <p:spPr>
          <a:xfrm>
            <a:off x="442590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8" name="자유형 2007">
            <a:extLst>
              <a:ext uri="{FF2B5EF4-FFF2-40B4-BE49-F238E27FC236}">
                <a16:creationId xmlns:a16="http://schemas.microsoft.com/office/drawing/2014/main" id="{9E385D22-B01B-F73C-99A3-DAA4D9FC30CE}"/>
              </a:ext>
            </a:extLst>
          </p:cNvPr>
          <p:cNvSpPr/>
          <p:nvPr/>
        </p:nvSpPr>
        <p:spPr>
          <a:xfrm>
            <a:off x="443277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09" name="자유형 2008">
            <a:extLst>
              <a:ext uri="{FF2B5EF4-FFF2-40B4-BE49-F238E27FC236}">
                <a16:creationId xmlns:a16="http://schemas.microsoft.com/office/drawing/2014/main" id="{428222F2-40B1-C327-E049-4F81FF07A1AF}"/>
              </a:ext>
            </a:extLst>
          </p:cNvPr>
          <p:cNvSpPr/>
          <p:nvPr/>
        </p:nvSpPr>
        <p:spPr>
          <a:xfrm>
            <a:off x="444995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0" name="자유형 2009">
            <a:extLst>
              <a:ext uri="{FF2B5EF4-FFF2-40B4-BE49-F238E27FC236}">
                <a16:creationId xmlns:a16="http://schemas.microsoft.com/office/drawing/2014/main" id="{A213A1D7-A4D6-04F7-7DC5-D685B6575893}"/>
              </a:ext>
            </a:extLst>
          </p:cNvPr>
          <p:cNvSpPr/>
          <p:nvPr/>
        </p:nvSpPr>
        <p:spPr>
          <a:xfrm>
            <a:off x="446828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1" name="자유형 2010">
            <a:extLst>
              <a:ext uri="{FF2B5EF4-FFF2-40B4-BE49-F238E27FC236}">
                <a16:creationId xmlns:a16="http://schemas.microsoft.com/office/drawing/2014/main" id="{D8BCCF3A-2ABF-B5F3-7309-4B8999F20EDD}"/>
              </a:ext>
            </a:extLst>
          </p:cNvPr>
          <p:cNvSpPr/>
          <p:nvPr/>
        </p:nvSpPr>
        <p:spPr>
          <a:xfrm>
            <a:off x="447286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2" name="자유형 2011">
            <a:extLst>
              <a:ext uri="{FF2B5EF4-FFF2-40B4-BE49-F238E27FC236}">
                <a16:creationId xmlns:a16="http://schemas.microsoft.com/office/drawing/2014/main" id="{724F73DF-594E-D7E2-FD7D-3F42310AF446}"/>
              </a:ext>
            </a:extLst>
          </p:cNvPr>
          <p:cNvSpPr/>
          <p:nvPr/>
        </p:nvSpPr>
        <p:spPr>
          <a:xfrm>
            <a:off x="448432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3" name="자유형 2012">
            <a:extLst>
              <a:ext uri="{FF2B5EF4-FFF2-40B4-BE49-F238E27FC236}">
                <a16:creationId xmlns:a16="http://schemas.microsoft.com/office/drawing/2014/main" id="{1FACCC00-DF88-32BC-B686-1E4CB35B7532}"/>
              </a:ext>
            </a:extLst>
          </p:cNvPr>
          <p:cNvSpPr/>
          <p:nvPr/>
        </p:nvSpPr>
        <p:spPr>
          <a:xfrm>
            <a:off x="4486612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4" name="자유형 2013">
            <a:extLst>
              <a:ext uri="{FF2B5EF4-FFF2-40B4-BE49-F238E27FC236}">
                <a16:creationId xmlns:a16="http://schemas.microsoft.com/office/drawing/2014/main" id="{2EBD1675-9E88-73D2-7BE4-79B6B67B9973}"/>
              </a:ext>
            </a:extLst>
          </p:cNvPr>
          <p:cNvSpPr/>
          <p:nvPr/>
        </p:nvSpPr>
        <p:spPr>
          <a:xfrm>
            <a:off x="451524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5" name="자유형 2014">
            <a:extLst>
              <a:ext uri="{FF2B5EF4-FFF2-40B4-BE49-F238E27FC236}">
                <a16:creationId xmlns:a16="http://schemas.microsoft.com/office/drawing/2014/main" id="{FDBBF803-B06B-3782-2B6D-4ECAE97A5936}"/>
              </a:ext>
            </a:extLst>
          </p:cNvPr>
          <p:cNvSpPr/>
          <p:nvPr/>
        </p:nvSpPr>
        <p:spPr>
          <a:xfrm>
            <a:off x="453357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6" name="자유형 2015">
            <a:extLst>
              <a:ext uri="{FF2B5EF4-FFF2-40B4-BE49-F238E27FC236}">
                <a16:creationId xmlns:a16="http://schemas.microsoft.com/office/drawing/2014/main" id="{9E679224-A76C-7B59-8658-720AD4EFFA9F}"/>
              </a:ext>
            </a:extLst>
          </p:cNvPr>
          <p:cNvSpPr/>
          <p:nvPr/>
        </p:nvSpPr>
        <p:spPr>
          <a:xfrm>
            <a:off x="453700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7" name="자유형 2016">
            <a:extLst>
              <a:ext uri="{FF2B5EF4-FFF2-40B4-BE49-F238E27FC236}">
                <a16:creationId xmlns:a16="http://schemas.microsoft.com/office/drawing/2014/main" id="{5303244C-0FF1-563B-EABA-572CA9296F9D}"/>
              </a:ext>
            </a:extLst>
          </p:cNvPr>
          <p:cNvSpPr/>
          <p:nvPr/>
        </p:nvSpPr>
        <p:spPr>
          <a:xfrm>
            <a:off x="459542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8" name="자유형 2017">
            <a:extLst>
              <a:ext uri="{FF2B5EF4-FFF2-40B4-BE49-F238E27FC236}">
                <a16:creationId xmlns:a16="http://schemas.microsoft.com/office/drawing/2014/main" id="{78B34700-AB5B-C8A8-8D02-5953C4EDFE8F}"/>
              </a:ext>
            </a:extLst>
          </p:cNvPr>
          <p:cNvSpPr/>
          <p:nvPr/>
        </p:nvSpPr>
        <p:spPr>
          <a:xfrm>
            <a:off x="461260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19" name="자유형 2018">
            <a:extLst>
              <a:ext uri="{FF2B5EF4-FFF2-40B4-BE49-F238E27FC236}">
                <a16:creationId xmlns:a16="http://schemas.microsoft.com/office/drawing/2014/main" id="{91723D55-1B14-29A0-17AA-3547E831E2E1}"/>
              </a:ext>
            </a:extLst>
          </p:cNvPr>
          <p:cNvSpPr/>
          <p:nvPr/>
        </p:nvSpPr>
        <p:spPr>
          <a:xfrm>
            <a:off x="463894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0" name="자유형 2019">
            <a:extLst>
              <a:ext uri="{FF2B5EF4-FFF2-40B4-BE49-F238E27FC236}">
                <a16:creationId xmlns:a16="http://schemas.microsoft.com/office/drawing/2014/main" id="{5751205E-0BBC-5128-B041-BD9A36C2E3F4}"/>
              </a:ext>
            </a:extLst>
          </p:cNvPr>
          <p:cNvSpPr/>
          <p:nvPr/>
        </p:nvSpPr>
        <p:spPr>
          <a:xfrm>
            <a:off x="465956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1" name="자유형 2020">
            <a:extLst>
              <a:ext uri="{FF2B5EF4-FFF2-40B4-BE49-F238E27FC236}">
                <a16:creationId xmlns:a16="http://schemas.microsoft.com/office/drawing/2014/main" id="{95E143EF-5C6E-F4FB-E894-F8013414420C}"/>
              </a:ext>
            </a:extLst>
          </p:cNvPr>
          <p:cNvSpPr/>
          <p:nvPr/>
        </p:nvSpPr>
        <p:spPr>
          <a:xfrm>
            <a:off x="466643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2" name="자유형 2021">
            <a:extLst>
              <a:ext uri="{FF2B5EF4-FFF2-40B4-BE49-F238E27FC236}">
                <a16:creationId xmlns:a16="http://schemas.microsoft.com/office/drawing/2014/main" id="{8AD103FC-7D10-C127-55BB-B22635802D26}"/>
              </a:ext>
            </a:extLst>
          </p:cNvPr>
          <p:cNvSpPr/>
          <p:nvPr/>
        </p:nvSpPr>
        <p:spPr>
          <a:xfrm>
            <a:off x="4671020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3" name="자유형 2022">
            <a:extLst>
              <a:ext uri="{FF2B5EF4-FFF2-40B4-BE49-F238E27FC236}">
                <a16:creationId xmlns:a16="http://schemas.microsoft.com/office/drawing/2014/main" id="{524AD2C5-49AF-CC72-4DEB-E6A688AF9D5D}"/>
              </a:ext>
            </a:extLst>
          </p:cNvPr>
          <p:cNvSpPr/>
          <p:nvPr/>
        </p:nvSpPr>
        <p:spPr>
          <a:xfrm>
            <a:off x="4675602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4" name="자유형 2023">
            <a:extLst>
              <a:ext uri="{FF2B5EF4-FFF2-40B4-BE49-F238E27FC236}">
                <a16:creationId xmlns:a16="http://schemas.microsoft.com/office/drawing/2014/main" id="{D468ABC5-22BF-048E-85DB-E5F754642177}"/>
              </a:ext>
            </a:extLst>
          </p:cNvPr>
          <p:cNvSpPr/>
          <p:nvPr/>
        </p:nvSpPr>
        <p:spPr>
          <a:xfrm>
            <a:off x="468705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5" name="자유형 2024">
            <a:extLst>
              <a:ext uri="{FF2B5EF4-FFF2-40B4-BE49-F238E27FC236}">
                <a16:creationId xmlns:a16="http://schemas.microsoft.com/office/drawing/2014/main" id="{7F5E1DC9-ABF5-20FB-C587-21F7711D8A82}"/>
              </a:ext>
            </a:extLst>
          </p:cNvPr>
          <p:cNvSpPr/>
          <p:nvPr/>
        </p:nvSpPr>
        <p:spPr>
          <a:xfrm>
            <a:off x="469736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6" name="자유형 2025">
            <a:extLst>
              <a:ext uri="{FF2B5EF4-FFF2-40B4-BE49-F238E27FC236}">
                <a16:creationId xmlns:a16="http://schemas.microsoft.com/office/drawing/2014/main" id="{076AD0EB-105F-2C25-1EA5-A5C9C5BC6E8F}"/>
              </a:ext>
            </a:extLst>
          </p:cNvPr>
          <p:cNvSpPr/>
          <p:nvPr/>
        </p:nvSpPr>
        <p:spPr>
          <a:xfrm>
            <a:off x="472256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7" name="자유형 2026">
            <a:extLst>
              <a:ext uri="{FF2B5EF4-FFF2-40B4-BE49-F238E27FC236}">
                <a16:creationId xmlns:a16="http://schemas.microsoft.com/office/drawing/2014/main" id="{A18FCB50-1CA5-49D3-9EE1-E2303AABC41A}"/>
              </a:ext>
            </a:extLst>
          </p:cNvPr>
          <p:cNvSpPr/>
          <p:nvPr/>
        </p:nvSpPr>
        <p:spPr>
          <a:xfrm>
            <a:off x="473516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8" name="자유형 2027">
            <a:extLst>
              <a:ext uri="{FF2B5EF4-FFF2-40B4-BE49-F238E27FC236}">
                <a16:creationId xmlns:a16="http://schemas.microsoft.com/office/drawing/2014/main" id="{7F805614-706F-4AB9-10C4-854D782871E9}"/>
              </a:ext>
            </a:extLst>
          </p:cNvPr>
          <p:cNvSpPr/>
          <p:nvPr/>
        </p:nvSpPr>
        <p:spPr>
          <a:xfrm>
            <a:off x="473745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29" name="자유형 2028">
            <a:extLst>
              <a:ext uri="{FF2B5EF4-FFF2-40B4-BE49-F238E27FC236}">
                <a16:creationId xmlns:a16="http://schemas.microsoft.com/office/drawing/2014/main" id="{5C083555-4C3C-1FD6-ACF7-1AD6812F047E}"/>
              </a:ext>
            </a:extLst>
          </p:cNvPr>
          <p:cNvSpPr/>
          <p:nvPr/>
        </p:nvSpPr>
        <p:spPr>
          <a:xfrm>
            <a:off x="474432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0" name="자유형 2029">
            <a:extLst>
              <a:ext uri="{FF2B5EF4-FFF2-40B4-BE49-F238E27FC236}">
                <a16:creationId xmlns:a16="http://schemas.microsoft.com/office/drawing/2014/main" id="{68104BB3-226D-F45F-CDDF-C9B59B016146}"/>
              </a:ext>
            </a:extLst>
          </p:cNvPr>
          <p:cNvSpPr/>
          <p:nvPr/>
        </p:nvSpPr>
        <p:spPr>
          <a:xfrm>
            <a:off x="4766089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1" name="자유형 2030">
            <a:extLst>
              <a:ext uri="{FF2B5EF4-FFF2-40B4-BE49-F238E27FC236}">
                <a16:creationId xmlns:a16="http://schemas.microsoft.com/office/drawing/2014/main" id="{91AE5A92-C3CF-C18A-05A5-4E965D0B3515}"/>
              </a:ext>
            </a:extLst>
          </p:cNvPr>
          <p:cNvSpPr/>
          <p:nvPr/>
        </p:nvSpPr>
        <p:spPr>
          <a:xfrm>
            <a:off x="477296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2" name="자유형 2031">
            <a:extLst>
              <a:ext uri="{FF2B5EF4-FFF2-40B4-BE49-F238E27FC236}">
                <a16:creationId xmlns:a16="http://schemas.microsoft.com/office/drawing/2014/main" id="{87E93FB8-AE16-F373-339B-FDC2BF21D31D}"/>
              </a:ext>
            </a:extLst>
          </p:cNvPr>
          <p:cNvSpPr/>
          <p:nvPr/>
        </p:nvSpPr>
        <p:spPr>
          <a:xfrm>
            <a:off x="482106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3" name="자유형 2032">
            <a:extLst>
              <a:ext uri="{FF2B5EF4-FFF2-40B4-BE49-F238E27FC236}">
                <a16:creationId xmlns:a16="http://schemas.microsoft.com/office/drawing/2014/main" id="{19854AF6-1050-5EDE-DD48-9BAD3FE5E37F}"/>
              </a:ext>
            </a:extLst>
          </p:cNvPr>
          <p:cNvSpPr/>
          <p:nvPr/>
        </p:nvSpPr>
        <p:spPr>
          <a:xfrm>
            <a:off x="519217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4" name="자유형 2033">
            <a:extLst>
              <a:ext uri="{FF2B5EF4-FFF2-40B4-BE49-F238E27FC236}">
                <a16:creationId xmlns:a16="http://schemas.microsoft.com/office/drawing/2014/main" id="{10E9E72D-522A-C1F2-80CF-B05DAF7F3979}"/>
              </a:ext>
            </a:extLst>
          </p:cNvPr>
          <p:cNvSpPr/>
          <p:nvPr/>
        </p:nvSpPr>
        <p:spPr>
          <a:xfrm>
            <a:off x="5319316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5" name="자유형 2034">
            <a:extLst>
              <a:ext uri="{FF2B5EF4-FFF2-40B4-BE49-F238E27FC236}">
                <a16:creationId xmlns:a16="http://schemas.microsoft.com/office/drawing/2014/main" id="{CB2AEA98-D7B3-D70A-6EEC-F23114FE019B}"/>
              </a:ext>
            </a:extLst>
          </p:cNvPr>
          <p:cNvSpPr/>
          <p:nvPr/>
        </p:nvSpPr>
        <p:spPr>
          <a:xfrm>
            <a:off x="535024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6" name="자유형 2035">
            <a:extLst>
              <a:ext uri="{FF2B5EF4-FFF2-40B4-BE49-F238E27FC236}">
                <a16:creationId xmlns:a16="http://schemas.microsoft.com/office/drawing/2014/main" id="{E75B0940-2668-3C5A-2A88-56384219076F}"/>
              </a:ext>
            </a:extLst>
          </p:cNvPr>
          <p:cNvSpPr/>
          <p:nvPr/>
        </p:nvSpPr>
        <p:spPr>
          <a:xfrm>
            <a:off x="535482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7" name="자유형 2036">
            <a:extLst>
              <a:ext uri="{FF2B5EF4-FFF2-40B4-BE49-F238E27FC236}">
                <a16:creationId xmlns:a16="http://schemas.microsoft.com/office/drawing/2014/main" id="{B145A0A6-1716-F59D-A0CA-2A67691D1032}"/>
              </a:ext>
            </a:extLst>
          </p:cNvPr>
          <p:cNvSpPr/>
          <p:nvPr/>
        </p:nvSpPr>
        <p:spPr>
          <a:xfrm>
            <a:off x="550372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8" name="자유형 2037">
            <a:extLst>
              <a:ext uri="{FF2B5EF4-FFF2-40B4-BE49-F238E27FC236}">
                <a16:creationId xmlns:a16="http://schemas.microsoft.com/office/drawing/2014/main" id="{1D29D16E-615D-0786-08A3-15EA98901312}"/>
              </a:ext>
            </a:extLst>
          </p:cNvPr>
          <p:cNvSpPr/>
          <p:nvPr/>
        </p:nvSpPr>
        <p:spPr>
          <a:xfrm>
            <a:off x="553808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39" name="자유형 2038">
            <a:extLst>
              <a:ext uri="{FF2B5EF4-FFF2-40B4-BE49-F238E27FC236}">
                <a16:creationId xmlns:a16="http://schemas.microsoft.com/office/drawing/2014/main" id="{E7E91EFF-5E1C-D8F6-C42E-A00637F04DA4}"/>
              </a:ext>
            </a:extLst>
          </p:cNvPr>
          <p:cNvSpPr/>
          <p:nvPr/>
        </p:nvSpPr>
        <p:spPr>
          <a:xfrm>
            <a:off x="559421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0" name="자유형 2039">
            <a:extLst>
              <a:ext uri="{FF2B5EF4-FFF2-40B4-BE49-F238E27FC236}">
                <a16:creationId xmlns:a16="http://schemas.microsoft.com/office/drawing/2014/main" id="{9811C0E6-5F20-BE4C-AED5-D97BA66CCFF0}"/>
              </a:ext>
            </a:extLst>
          </p:cNvPr>
          <p:cNvSpPr/>
          <p:nvPr/>
        </p:nvSpPr>
        <p:spPr>
          <a:xfrm>
            <a:off x="5628573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1" name="자유형 2040">
            <a:extLst>
              <a:ext uri="{FF2B5EF4-FFF2-40B4-BE49-F238E27FC236}">
                <a16:creationId xmlns:a16="http://schemas.microsoft.com/office/drawing/2014/main" id="{90C4FE31-3928-664F-0256-86DB97AA7F82}"/>
              </a:ext>
            </a:extLst>
          </p:cNvPr>
          <p:cNvSpPr/>
          <p:nvPr/>
        </p:nvSpPr>
        <p:spPr>
          <a:xfrm>
            <a:off x="5708751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2" name="자유형 2041">
            <a:extLst>
              <a:ext uri="{FF2B5EF4-FFF2-40B4-BE49-F238E27FC236}">
                <a16:creationId xmlns:a16="http://schemas.microsoft.com/office/drawing/2014/main" id="{8A87CE54-2E9C-9843-99CC-7CE50C852CF9}"/>
              </a:ext>
            </a:extLst>
          </p:cNvPr>
          <p:cNvSpPr/>
          <p:nvPr/>
        </p:nvSpPr>
        <p:spPr>
          <a:xfrm>
            <a:off x="581412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3" name="자유형 2042">
            <a:extLst>
              <a:ext uri="{FF2B5EF4-FFF2-40B4-BE49-F238E27FC236}">
                <a16:creationId xmlns:a16="http://schemas.microsoft.com/office/drawing/2014/main" id="{F370ACAC-1DC6-7F07-2110-4D1EFB68C945}"/>
              </a:ext>
            </a:extLst>
          </p:cNvPr>
          <p:cNvSpPr/>
          <p:nvPr/>
        </p:nvSpPr>
        <p:spPr>
          <a:xfrm>
            <a:off x="5831308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4" name="자유형 2043">
            <a:extLst>
              <a:ext uri="{FF2B5EF4-FFF2-40B4-BE49-F238E27FC236}">
                <a16:creationId xmlns:a16="http://schemas.microsoft.com/office/drawing/2014/main" id="{25D9F2FD-60F2-0E17-7403-6F61166E5FCF}"/>
              </a:ext>
            </a:extLst>
          </p:cNvPr>
          <p:cNvSpPr/>
          <p:nvPr/>
        </p:nvSpPr>
        <p:spPr>
          <a:xfrm>
            <a:off x="5936685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5" name="자유형 2044">
            <a:extLst>
              <a:ext uri="{FF2B5EF4-FFF2-40B4-BE49-F238E27FC236}">
                <a16:creationId xmlns:a16="http://schemas.microsoft.com/office/drawing/2014/main" id="{0CE3578A-5F43-833B-4F2D-C98CB50931B7}"/>
              </a:ext>
            </a:extLst>
          </p:cNvPr>
          <p:cNvSpPr/>
          <p:nvPr/>
        </p:nvSpPr>
        <p:spPr>
          <a:xfrm>
            <a:off x="605809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6" name="자유형 2045">
            <a:extLst>
              <a:ext uri="{FF2B5EF4-FFF2-40B4-BE49-F238E27FC236}">
                <a16:creationId xmlns:a16="http://schemas.microsoft.com/office/drawing/2014/main" id="{729C918F-2F6F-BA19-D7D9-FFDE6FA5B019}"/>
              </a:ext>
            </a:extLst>
          </p:cNvPr>
          <p:cNvSpPr/>
          <p:nvPr/>
        </p:nvSpPr>
        <p:spPr>
          <a:xfrm>
            <a:off x="6467004" y="6284454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7" name="자유형 2046">
            <a:extLst>
              <a:ext uri="{FF2B5EF4-FFF2-40B4-BE49-F238E27FC236}">
                <a16:creationId xmlns:a16="http://schemas.microsoft.com/office/drawing/2014/main" id="{48F86777-73A5-7087-0035-B5C802BBE6C3}"/>
              </a:ext>
            </a:extLst>
          </p:cNvPr>
          <p:cNvSpPr/>
          <p:nvPr/>
        </p:nvSpPr>
        <p:spPr>
          <a:xfrm>
            <a:off x="6560927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8" name="자유형 2047">
            <a:extLst>
              <a:ext uri="{FF2B5EF4-FFF2-40B4-BE49-F238E27FC236}">
                <a16:creationId xmlns:a16="http://schemas.microsoft.com/office/drawing/2014/main" id="{BA62789F-0FFA-35F2-C209-992FBB60C0D9}"/>
              </a:ext>
            </a:extLst>
          </p:cNvPr>
          <p:cNvSpPr/>
          <p:nvPr/>
        </p:nvSpPr>
        <p:spPr>
          <a:xfrm>
            <a:off x="6684629" y="6284454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49" name="자유형 2048">
            <a:extLst>
              <a:ext uri="{FF2B5EF4-FFF2-40B4-BE49-F238E27FC236}">
                <a16:creationId xmlns:a16="http://schemas.microsoft.com/office/drawing/2014/main" id="{7543BDA0-6054-3628-DA6D-089656BAA609}"/>
              </a:ext>
            </a:extLst>
          </p:cNvPr>
          <p:cNvSpPr/>
          <p:nvPr/>
        </p:nvSpPr>
        <p:spPr>
          <a:xfrm>
            <a:off x="6740754" y="628445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0" name="자유형 2049">
            <a:extLst>
              <a:ext uri="{FF2B5EF4-FFF2-40B4-BE49-F238E27FC236}">
                <a16:creationId xmlns:a16="http://schemas.microsoft.com/office/drawing/2014/main" id="{C1D4F820-A3A6-346D-460D-CC5453115009}"/>
              </a:ext>
            </a:extLst>
          </p:cNvPr>
          <p:cNvSpPr/>
          <p:nvPr/>
        </p:nvSpPr>
        <p:spPr>
          <a:xfrm>
            <a:off x="359744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1" name="자유형 2050">
            <a:extLst>
              <a:ext uri="{FF2B5EF4-FFF2-40B4-BE49-F238E27FC236}">
                <a16:creationId xmlns:a16="http://schemas.microsoft.com/office/drawing/2014/main" id="{4340CCED-F6F0-5AAD-57F3-C248F27C38DF}"/>
              </a:ext>
            </a:extLst>
          </p:cNvPr>
          <p:cNvSpPr/>
          <p:nvPr/>
        </p:nvSpPr>
        <p:spPr>
          <a:xfrm>
            <a:off x="59340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2" name="자유형 2051">
            <a:extLst>
              <a:ext uri="{FF2B5EF4-FFF2-40B4-BE49-F238E27FC236}">
                <a16:creationId xmlns:a16="http://schemas.microsoft.com/office/drawing/2014/main" id="{CE7AD0A4-9C21-325B-6EEA-4594C6871EA7}"/>
              </a:ext>
            </a:extLst>
          </p:cNvPr>
          <p:cNvSpPr/>
          <p:nvPr/>
        </p:nvSpPr>
        <p:spPr>
          <a:xfrm>
            <a:off x="112716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3" name="자유형 2052">
            <a:extLst>
              <a:ext uri="{FF2B5EF4-FFF2-40B4-BE49-F238E27FC236}">
                <a16:creationId xmlns:a16="http://schemas.microsoft.com/office/drawing/2014/main" id="{9952407A-F41A-96D1-FF91-D65782C8F290}"/>
              </a:ext>
            </a:extLst>
          </p:cNvPr>
          <p:cNvSpPr/>
          <p:nvPr/>
        </p:nvSpPr>
        <p:spPr>
          <a:xfrm>
            <a:off x="118557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4" name="자유형 2053">
            <a:extLst>
              <a:ext uri="{FF2B5EF4-FFF2-40B4-BE49-F238E27FC236}">
                <a16:creationId xmlns:a16="http://schemas.microsoft.com/office/drawing/2014/main" id="{BA1E2734-3344-D8AF-9392-DBB59881ECE1}"/>
              </a:ext>
            </a:extLst>
          </p:cNvPr>
          <p:cNvSpPr/>
          <p:nvPr/>
        </p:nvSpPr>
        <p:spPr>
          <a:xfrm>
            <a:off x="153606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5" name="자유형 2054">
            <a:extLst>
              <a:ext uri="{FF2B5EF4-FFF2-40B4-BE49-F238E27FC236}">
                <a16:creationId xmlns:a16="http://schemas.microsoft.com/office/drawing/2014/main" id="{F95EBDC8-3A52-7FC8-6C24-619EBE301C2E}"/>
              </a:ext>
            </a:extLst>
          </p:cNvPr>
          <p:cNvSpPr/>
          <p:nvPr/>
        </p:nvSpPr>
        <p:spPr>
          <a:xfrm>
            <a:off x="199995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6" name="자유형 2055">
            <a:extLst>
              <a:ext uri="{FF2B5EF4-FFF2-40B4-BE49-F238E27FC236}">
                <a16:creationId xmlns:a16="http://schemas.microsoft.com/office/drawing/2014/main" id="{B0AED648-5191-E274-22A3-11A60AD32FA5}"/>
              </a:ext>
            </a:extLst>
          </p:cNvPr>
          <p:cNvSpPr/>
          <p:nvPr/>
        </p:nvSpPr>
        <p:spPr>
          <a:xfrm>
            <a:off x="209616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7" name="자유형 2056">
            <a:extLst>
              <a:ext uri="{FF2B5EF4-FFF2-40B4-BE49-F238E27FC236}">
                <a16:creationId xmlns:a16="http://schemas.microsoft.com/office/drawing/2014/main" id="{64330620-7AA8-4A23-452E-0A78879780CE}"/>
              </a:ext>
            </a:extLst>
          </p:cNvPr>
          <p:cNvSpPr/>
          <p:nvPr/>
        </p:nvSpPr>
        <p:spPr>
          <a:xfrm>
            <a:off x="219008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8" name="자유형 2057">
            <a:extLst>
              <a:ext uri="{FF2B5EF4-FFF2-40B4-BE49-F238E27FC236}">
                <a16:creationId xmlns:a16="http://schemas.microsoft.com/office/drawing/2014/main" id="{07A3E625-AE1E-92A7-22C9-3696E686208D}"/>
              </a:ext>
            </a:extLst>
          </p:cNvPr>
          <p:cNvSpPr/>
          <p:nvPr/>
        </p:nvSpPr>
        <p:spPr>
          <a:xfrm>
            <a:off x="223246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59" name="자유형 2058">
            <a:extLst>
              <a:ext uri="{FF2B5EF4-FFF2-40B4-BE49-F238E27FC236}">
                <a16:creationId xmlns:a16="http://schemas.microsoft.com/office/drawing/2014/main" id="{EBF6E522-41D7-1EF0-D492-56FC28530070}"/>
              </a:ext>
            </a:extLst>
          </p:cNvPr>
          <p:cNvSpPr/>
          <p:nvPr/>
        </p:nvSpPr>
        <p:spPr>
          <a:xfrm>
            <a:off x="223476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0" name="자유형 2059">
            <a:extLst>
              <a:ext uri="{FF2B5EF4-FFF2-40B4-BE49-F238E27FC236}">
                <a16:creationId xmlns:a16="http://schemas.microsoft.com/office/drawing/2014/main" id="{2FCE3838-B447-3F82-C6F7-19406285F99C}"/>
              </a:ext>
            </a:extLst>
          </p:cNvPr>
          <p:cNvSpPr/>
          <p:nvPr/>
        </p:nvSpPr>
        <p:spPr>
          <a:xfrm>
            <a:off x="278455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1" name="자유형 2060">
            <a:extLst>
              <a:ext uri="{FF2B5EF4-FFF2-40B4-BE49-F238E27FC236}">
                <a16:creationId xmlns:a16="http://schemas.microsoft.com/office/drawing/2014/main" id="{25BBDDC9-E42B-207B-9D85-A0B9CC2E5696}"/>
              </a:ext>
            </a:extLst>
          </p:cNvPr>
          <p:cNvSpPr/>
          <p:nvPr/>
        </p:nvSpPr>
        <p:spPr>
          <a:xfrm>
            <a:off x="287045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2" name="자유형 2061">
            <a:extLst>
              <a:ext uri="{FF2B5EF4-FFF2-40B4-BE49-F238E27FC236}">
                <a16:creationId xmlns:a16="http://schemas.microsoft.com/office/drawing/2014/main" id="{EE8E7028-0EA7-DE05-7A0C-81D81C1E554B}"/>
              </a:ext>
            </a:extLst>
          </p:cNvPr>
          <p:cNvSpPr/>
          <p:nvPr/>
        </p:nvSpPr>
        <p:spPr>
          <a:xfrm>
            <a:off x="307204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3" name="자유형 2062">
            <a:extLst>
              <a:ext uri="{FF2B5EF4-FFF2-40B4-BE49-F238E27FC236}">
                <a16:creationId xmlns:a16="http://schemas.microsoft.com/office/drawing/2014/main" id="{B1740D83-1AD1-0FE4-7201-17F27EF53741}"/>
              </a:ext>
            </a:extLst>
          </p:cNvPr>
          <p:cNvSpPr/>
          <p:nvPr/>
        </p:nvSpPr>
        <p:spPr>
          <a:xfrm>
            <a:off x="318200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4" name="자유형 2063">
            <a:extLst>
              <a:ext uri="{FF2B5EF4-FFF2-40B4-BE49-F238E27FC236}">
                <a16:creationId xmlns:a16="http://schemas.microsoft.com/office/drawing/2014/main" id="{6972E510-021A-E6F2-BA16-9E07381270E1}"/>
              </a:ext>
            </a:extLst>
          </p:cNvPr>
          <p:cNvSpPr/>
          <p:nvPr/>
        </p:nvSpPr>
        <p:spPr>
          <a:xfrm>
            <a:off x="329539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5" name="자유형 2064">
            <a:extLst>
              <a:ext uri="{FF2B5EF4-FFF2-40B4-BE49-F238E27FC236}">
                <a16:creationId xmlns:a16="http://schemas.microsoft.com/office/drawing/2014/main" id="{BC121319-2A19-6B6D-F95B-F0EB5B6CCBC2}"/>
              </a:ext>
            </a:extLst>
          </p:cNvPr>
          <p:cNvSpPr/>
          <p:nvPr/>
        </p:nvSpPr>
        <p:spPr>
          <a:xfrm>
            <a:off x="356113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6" name="자유형 2065">
            <a:extLst>
              <a:ext uri="{FF2B5EF4-FFF2-40B4-BE49-F238E27FC236}">
                <a16:creationId xmlns:a16="http://schemas.microsoft.com/office/drawing/2014/main" id="{F5EA956B-5F55-0FEB-2C6E-ABCDD38E88E9}"/>
              </a:ext>
            </a:extLst>
          </p:cNvPr>
          <p:cNvSpPr/>
          <p:nvPr/>
        </p:nvSpPr>
        <p:spPr>
          <a:xfrm>
            <a:off x="356113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7" name="자유형 2066">
            <a:extLst>
              <a:ext uri="{FF2B5EF4-FFF2-40B4-BE49-F238E27FC236}">
                <a16:creationId xmlns:a16="http://schemas.microsoft.com/office/drawing/2014/main" id="{C8CE760D-A673-DCDF-1F95-DC0614180545}"/>
              </a:ext>
            </a:extLst>
          </p:cNvPr>
          <p:cNvSpPr/>
          <p:nvPr/>
        </p:nvSpPr>
        <p:spPr>
          <a:xfrm>
            <a:off x="360694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8" name="자유형 2067">
            <a:extLst>
              <a:ext uri="{FF2B5EF4-FFF2-40B4-BE49-F238E27FC236}">
                <a16:creationId xmlns:a16="http://schemas.microsoft.com/office/drawing/2014/main" id="{84BD8230-C522-A11E-BE0C-1A2C440C1CE1}"/>
              </a:ext>
            </a:extLst>
          </p:cNvPr>
          <p:cNvSpPr/>
          <p:nvPr/>
        </p:nvSpPr>
        <p:spPr>
          <a:xfrm>
            <a:off x="374095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69" name="자유형 2068">
            <a:extLst>
              <a:ext uri="{FF2B5EF4-FFF2-40B4-BE49-F238E27FC236}">
                <a16:creationId xmlns:a16="http://schemas.microsoft.com/office/drawing/2014/main" id="{7187E600-F37A-56BC-E75D-39908F2F80F9}"/>
              </a:ext>
            </a:extLst>
          </p:cNvPr>
          <p:cNvSpPr/>
          <p:nvPr/>
        </p:nvSpPr>
        <p:spPr>
          <a:xfrm>
            <a:off x="418422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0" name="자유형 2069">
            <a:extLst>
              <a:ext uri="{FF2B5EF4-FFF2-40B4-BE49-F238E27FC236}">
                <a16:creationId xmlns:a16="http://schemas.microsoft.com/office/drawing/2014/main" id="{D88EC230-664D-77F4-4463-339D9246E232}"/>
              </a:ext>
            </a:extLst>
          </p:cNvPr>
          <p:cNvSpPr/>
          <p:nvPr/>
        </p:nvSpPr>
        <p:spPr>
          <a:xfrm>
            <a:off x="420140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1" name="자유형 2070">
            <a:extLst>
              <a:ext uri="{FF2B5EF4-FFF2-40B4-BE49-F238E27FC236}">
                <a16:creationId xmlns:a16="http://schemas.microsoft.com/office/drawing/2014/main" id="{E0D404F3-E75E-FB50-F4FF-DFF0CC106BE2}"/>
              </a:ext>
            </a:extLst>
          </p:cNvPr>
          <p:cNvSpPr/>
          <p:nvPr/>
        </p:nvSpPr>
        <p:spPr>
          <a:xfrm>
            <a:off x="420598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2" name="자유형 2071">
            <a:extLst>
              <a:ext uri="{FF2B5EF4-FFF2-40B4-BE49-F238E27FC236}">
                <a16:creationId xmlns:a16="http://schemas.microsoft.com/office/drawing/2014/main" id="{2F9D98BC-EBFA-2033-CD80-26AB3C20DF5B}"/>
              </a:ext>
            </a:extLst>
          </p:cNvPr>
          <p:cNvSpPr/>
          <p:nvPr/>
        </p:nvSpPr>
        <p:spPr>
          <a:xfrm>
            <a:off x="423920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3" name="자유형 2072">
            <a:extLst>
              <a:ext uri="{FF2B5EF4-FFF2-40B4-BE49-F238E27FC236}">
                <a16:creationId xmlns:a16="http://schemas.microsoft.com/office/drawing/2014/main" id="{F29576B3-1C81-B01B-2EDC-0F7D54EF2C6B}"/>
              </a:ext>
            </a:extLst>
          </p:cNvPr>
          <p:cNvSpPr/>
          <p:nvPr/>
        </p:nvSpPr>
        <p:spPr>
          <a:xfrm>
            <a:off x="424493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4" name="자유형 2073">
            <a:extLst>
              <a:ext uri="{FF2B5EF4-FFF2-40B4-BE49-F238E27FC236}">
                <a16:creationId xmlns:a16="http://schemas.microsoft.com/office/drawing/2014/main" id="{66EA905F-70BD-9402-8E9C-ECA242760113}"/>
              </a:ext>
            </a:extLst>
          </p:cNvPr>
          <p:cNvSpPr/>
          <p:nvPr/>
        </p:nvSpPr>
        <p:spPr>
          <a:xfrm>
            <a:off x="424836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5" name="자유형 2074">
            <a:extLst>
              <a:ext uri="{FF2B5EF4-FFF2-40B4-BE49-F238E27FC236}">
                <a16:creationId xmlns:a16="http://schemas.microsoft.com/office/drawing/2014/main" id="{7A1D7FA3-6AA2-6E32-B97D-B9673B78428C}"/>
              </a:ext>
            </a:extLst>
          </p:cNvPr>
          <p:cNvSpPr/>
          <p:nvPr/>
        </p:nvSpPr>
        <p:spPr>
          <a:xfrm>
            <a:off x="428616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6" name="자유형 2075">
            <a:extLst>
              <a:ext uri="{FF2B5EF4-FFF2-40B4-BE49-F238E27FC236}">
                <a16:creationId xmlns:a16="http://schemas.microsoft.com/office/drawing/2014/main" id="{E082ABB8-3830-CF07-2889-56B95CBBC3B5}"/>
              </a:ext>
            </a:extLst>
          </p:cNvPr>
          <p:cNvSpPr/>
          <p:nvPr/>
        </p:nvSpPr>
        <p:spPr>
          <a:xfrm>
            <a:off x="428960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7" name="자유형 2076">
            <a:extLst>
              <a:ext uri="{FF2B5EF4-FFF2-40B4-BE49-F238E27FC236}">
                <a16:creationId xmlns:a16="http://schemas.microsoft.com/office/drawing/2014/main" id="{5820D3F1-1505-10C5-A787-B7EC442E8A32}"/>
              </a:ext>
            </a:extLst>
          </p:cNvPr>
          <p:cNvSpPr/>
          <p:nvPr/>
        </p:nvSpPr>
        <p:spPr>
          <a:xfrm>
            <a:off x="429762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8" name="자유형 2077">
            <a:extLst>
              <a:ext uri="{FF2B5EF4-FFF2-40B4-BE49-F238E27FC236}">
                <a16:creationId xmlns:a16="http://schemas.microsoft.com/office/drawing/2014/main" id="{B537296A-0E8F-7406-F956-A7EE6457B116}"/>
              </a:ext>
            </a:extLst>
          </p:cNvPr>
          <p:cNvSpPr/>
          <p:nvPr/>
        </p:nvSpPr>
        <p:spPr>
          <a:xfrm>
            <a:off x="430907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79" name="자유형 2078">
            <a:extLst>
              <a:ext uri="{FF2B5EF4-FFF2-40B4-BE49-F238E27FC236}">
                <a16:creationId xmlns:a16="http://schemas.microsoft.com/office/drawing/2014/main" id="{70ADBA29-E5FE-C1A7-688E-8BFE129CCD18}"/>
              </a:ext>
            </a:extLst>
          </p:cNvPr>
          <p:cNvSpPr/>
          <p:nvPr/>
        </p:nvSpPr>
        <p:spPr>
          <a:xfrm>
            <a:off x="435030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0" name="자유형 2079">
            <a:extLst>
              <a:ext uri="{FF2B5EF4-FFF2-40B4-BE49-F238E27FC236}">
                <a16:creationId xmlns:a16="http://schemas.microsoft.com/office/drawing/2014/main" id="{8BB53726-5D29-EFD3-2ED9-E29EF049740D}"/>
              </a:ext>
            </a:extLst>
          </p:cNvPr>
          <p:cNvSpPr/>
          <p:nvPr/>
        </p:nvSpPr>
        <p:spPr>
          <a:xfrm>
            <a:off x="435718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1" name="자유형 2080">
            <a:extLst>
              <a:ext uri="{FF2B5EF4-FFF2-40B4-BE49-F238E27FC236}">
                <a16:creationId xmlns:a16="http://schemas.microsoft.com/office/drawing/2014/main" id="{98BCD9FB-70CF-C7FD-55FA-2E574A7443D5}"/>
              </a:ext>
            </a:extLst>
          </p:cNvPr>
          <p:cNvSpPr/>
          <p:nvPr/>
        </p:nvSpPr>
        <p:spPr>
          <a:xfrm>
            <a:off x="435718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2" name="자유형 2081">
            <a:extLst>
              <a:ext uri="{FF2B5EF4-FFF2-40B4-BE49-F238E27FC236}">
                <a16:creationId xmlns:a16="http://schemas.microsoft.com/office/drawing/2014/main" id="{A7F851FA-9417-3C92-7FA5-BD1D7768C57D}"/>
              </a:ext>
            </a:extLst>
          </p:cNvPr>
          <p:cNvSpPr/>
          <p:nvPr/>
        </p:nvSpPr>
        <p:spPr>
          <a:xfrm>
            <a:off x="435718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3" name="자유형 2082">
            <a:extLst>
              <a:ext uri="{FF2B5EF4-FFF2-40B4-BE49-F238E27FC236}">
                <a16:creationId xmlns:a16="http://schemas.microsoft.com/office/drawing/2014/main" id="{4352B0E7-8EDC-C706-CB70-532F7D49C5B6}"/>
              </a:ext>
            </a:extLst>
          </p:cNvPr>
          <p:cNvSpPr/>
          <p:nvPr/>
        </p:nvSpPr>
        <p:spPr>
          <a:xfrm>
            <a:off x="436634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4" name="자유형 2083">
            <a:extLst>
              <a:ext uri="{FF2B5EF4-FFF2-40B4-BE49-F238E27FC236}">
                <a16:creationId xmlns:a16="http://schemas.microsoft.com/office/drawing/2014/main" id="{7446775C-6212-EBEB-239B-1EE32B59FE9A}"/>
              </a:ext>
            </a:extLst>
          </p:cNvPr>
          <p:cNvSpPr/>
          <p:nvPr/>
        </p:nvSpPr>
        <p:spPr>
          <a:xfrm>
            <a:off x="436978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5" name="자유형 2084">
            <a:extLst>
              <a:ext uri="{FF2B5EF4-FFF2-40B4-BE49-F238E27FC236}">
                <a16:creationId xmlns:a16="http://schemas.microsoft.com/office/drawing/2014/main" id="{E6611699-E12C-9722-4157-1FB7FF23BC84}"/>
              </a:ext>
            </a:extLst>
          </p:cNvPr>
          <p:cNvSpPr/>
          <p:nvPr/>
        </p:nvSpPr>
        <p:spPr>
          <a:xfrm>
            <a:off x="439154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6" name="자유형 2085">
            <a:extLst>
              <a:ext uri="{FF2B5EF4-FFF2-40B4-BE49-F238E27FC236}">
                <a16:creationId xmlns:a16="http://schemas.microsoft.com/office/drawing/2014/main" id="{4BB65112-B4D7-6C58-4C0A-C87B55E0FE20}"/>
              </a:ext>
            </a:extLst>
          </p:cNvPr>
          <p:cNvSpPr/>
          <p:nvPr/>
        </p:nvSpPr>
        <p:spPr>
          <a:xfrm>
            <a:off x="439268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7" name="자유형 2086">
            <a:extLst>
              <a:ext uri="{FF2B5EF4-FFF2-40B4-BE49-F238E27FC236}">
                <a16:creationId xmlns:a16="http://schemas.microsoft.com/office/drawing/2014/main" id="{918B6A8D-3FC0-3184-65A3-6EBA5F0E887A}"/>
              </a:ext>
            </a:extLst>
          </p:cNvPr>
          <p:cNvSpPr/>
          <p:nvPr/>
        </p:nvSpPr>
        <p:spPr>
          <a:xfrm>
            <a:off x="439268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8" name="자유형 2087">
            <a:extLst>
              <a:ext uri="{FF2B5EF4-FFF2-40B4-BE49-F238E27FC236}">
                <a16:creationId xmlns:a16="http://schemas.microsoft.com/office/drawing/2014/main" id="{EA62272E-1371-E525-5226-266DDE92E326}"/>
              </a:ext>
            </a:extLst>
          </p:cNvPr>
          <p:cNvSpPr/>
          <p:nvPr/>
        </p:nvSpPr>
        <p:spPr>
          <a:xfrm>
            <a:off x="441445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89" name="자유형 2088">
            <a:extLst>
              <a:ext uri="{FF2B5EF4-FFF2-40B4-BE49-F238E27FC236}">
                <a16:creationId xmlns:a16="http://schemas.microsoft.com/office/drawing/2014/main" id="{D60489AA-5DB3-D6DC-8E1D-7479034EAC90}"/>
              </a:ext>
            </a:extLst>
          </p:cNvPr>
          <p:cNvSpPr/>
          <p:nvPr/>
        </p:nvSpPr>
        <p:spPr>
          <a:xfrm>
            <a:off x="441903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0" name="자유형 2089">
            <a:extLst>
              <a:ext uri="{FF2B5EF4-FFF2-40B4-BE49-F238E27FC236}">
                <a16:creationId xmlns:a16="http://schemas.microsoft.com/office/drawing/2014/main" id="{45277B2A-F1DC-7DBC-88A1-A837F7036EB4}"/>
              </a:ext>
            </a:extLst>
          </p:cNvPr>
          <p:cNvSpPr/>
          <p:nvPr/>
        </p:nvSpPr>
        <p:spPr>
          <a:xfrm>
            <a:off x="445225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1" name="자유형 2090">
            <a:extLst>
              <a:ext uri="{FF2B5EF4-FFF2-40B4-BE49-F238E27FC236}">
                <a16:creationId xmlns:a16="http://schemas.microsoft.com/office/drawing/2014/main" id="{986459B5-BCAE-8396-D121-4C256AF4E369}"/>
              </a:ext>
            </a:extLst>
          </p:cNvPr>
          <p:cNvSpPr/>
          <p:nvPr/>
        </p:nvSpPr>
        <p:spPr>
          <a:xfrm>
            <a:off x="445225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2" name="자유형 2091">
            <a:extLst>
              <a:ext uri="{FF2B5EF4-FFF2-40B4-BE49-F238E27FC236}">
                <a16:creationId xmlns:a16="http://schemas.microsoft.com/office/drawing/2014/main" id="{EC4C7DFD-72B7-DB50-A69D-1F79442B8987}"/>
              </a:ext>
            </a:extLst>
          </p:cNvPr>
          <p:cNvSpPr/>
          <p:nvPr/>
        </p:nvSpPr>
        <p:spPr>
          <a:xfrm>
            <a:off x="445683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3" name="자유형 2092">
            <a:extLst>
              <a:ext uri="{FF2B5EF4-FFF2-40B4-BE49-F238E27FC236}">
                <a16:creationId xmlns:a16="http://schemas.microsoft.com/office/drawing/2014/main" id="{24447C0A-79FE-A6B5-6E80-EC0B7CD806FF}"/>
              </a:ext>
            </a:extLst>
          </p:cNvPr>
          <p:cNvSpPr/>
          <p:nvPr/>
        </p:nvSpPr>
        <p:spPr>
          <a:xfrm>
            <a:off x="445797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4" name="자유형 2093">
            <a:extLst>
              <a:ext uri="{FF2B5EF4-FFF2-40B4-BE49-F238E27FC236}">
                <a16:creationId xmlns:a16="http://schemas.microsoft.com/office/drawing/2014/main" id="{5EF34F43-AC89-6FAB-5E94-1033F3669EFC}"/>
              </a:ext>
            </a:extLst>
          </p:cNvPr>
          <p:cNvSpPr/>
          <p:nvPr/>
        </p:nvSpPr>
        <p:spPr>
          <a:xfrm>
            <a:off x="445912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5" name="자유형 2094">
            <a:extLst>
              <a:ext uri="{FF2B5EF4-FFF2-40B4-BE49-F238E27FC236}">
                <a16:creationId xmlns:a16="http://schemas.microsoft.com/office/drawing/2014/main" id="{AE91E113-A5C0-903A-1A4C-8776F5DFA53D}"/>
              </a:ext>
            </a:extLst>
          </p:cNvPr>
          <p:cNvSpPr/>
          <p:nvPr/>
        </p:nvSpPr>
        <p:spPr>
          <a:xfrm>
            <a:off x="446026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6" name="자유형 2095">
            <a:extLst>
              <a:ext uri="{FF2B5EF4-FFF2-40B4-BE49-F238E27FC236}">
                <a16:creationId xmlns:a16="http://schemas.microsoft.com/office/drawing/2014/main" id="{B75EED57-E5BB-B190-4618-0EA86DE63410}"/>
              </a:ext>
            </a:extLst>
          </p:cNvPr>
          <p:cNvSpPr/>
          <p:nvPr/>
        </p:nvSpPr>
        <p:spPr>
          <a:xfrm>
            <a:off x="448203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7" name="자유형 2096">
            <a:extLst>
              <a:ext uri="{FF2B5EF4-FFF2-40B4-BE49-F238E27FC236}">
                <a16:creationId xmlns:a16="http://schemas.microsoft.com/office/drawing/2014/main" id="{465164F7-F7E5-CDDF-9556-1381AADA374D}"/>
              </a:ext>
            </a:extLst>
          </p:cNvPr>
          <p:cNvSpPr/>
          <p:nvPr/>
        </p:nvSpPr>
        <p:spPr>
          <a:xfrm>
            <a:off x="448661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8" name="자유형 2097">
            <a:extLst>
              <a:ext uri="{FF2B5EF4-FFF2-40B4-BE49-F238E27FC236}">
                <a16:creationId xmlns:a16="http://schemas.microsoft.com/office/drawing/2014/main" id="{3053B280-73EC-8D70-6A9A-A82224AD77AA}"/>
              </a:ext>
            </a:extLst>
          </p:cNvPr>
          <p:cNvSpPr/>
          <p:nvPr/>
        </p:nvSpPr>
        <p:spPr>
          <a:xfrm>
            <a:off x="448775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99" name="자유형 2098">
            <a:extLst>
              <a:ext uri="{FF2B5EF4-FFF2-40B4-BE49-F238E27FC236}">
                <a16:creationId xmlns:a16="http://schemas.microsoft.com/office/drawing/2014/main" id="{9B6FDEF6-DBD1-CDB4-1D63-DBE29CE89175}"/>
              </a:ext>
            </a:extLst>
          </p:cNvPr>
          <p:cNvSpPr/>
          <p:nvPr/>
        </p:nvSpPr>
        <p:spPr>
          <a:xfrm>
            <a:off x="450150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0" name="자유형 2099">
            <a:extLst>
              <a:ext uri="{FF2B5EF4-FFF2-40B4-BE49-F238E27FC236}">
                <a16:creationId xmlns:a16="http://schemas.microsoft.com/office/drawing/2014/main" id="{F13B171E-7A69-EB38-68C9-958138D9634A}"/>
              </a:ext>
            </a:extLst>
          </p:cNvPr>
          <p:cNvSpPr/>
          <p:nvPr/>
        </p:nvSpPr>
        <p:spPr>
          <a:xfrm>
            <a:off x="451066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1" name="자유형 2100">
            <a:extLst>
              <a:ext uri="{FF2B5EF4-FFF2-40B4-BE49-F238E27FC236}">
                <a16:creationId xmlns:a16="http://schemas.microsoft.com/office/drawing/2014/main" id="{B396D79A-8836-A708-CC10-6187A259523C}"/>
              </a:ext>
            </a:extLst>
          </p:cNvPr>
          <p:cNvSpPr/>
          <p:nvPr/>
        </p:nvSpPr>
        <p:spPr>
          <a:xfrm>
            <a:off x="451181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2" name="자유형 2101">
            <a:extLst>
              <a:ext uri="{FF2B5EF4-FFF2-40B4-BE49-F238E27FC236}">
                <a16:creationId xmlns:a16="http://schemas.microsoft.com/office/drawing/2014/main" id="{10AB565A-1771-18C5-E001-BA352F89DE76}"/>
              </a:ext>
            </a:extLst>
          </p:cNvPr>
          <p:cNvSpPr/>
          <p:nvPr/>
        </p:nvSpPr>
        <p:spPr>
          <a:xfrm>
            <a:off x="451295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3" name="자유형 2102">
            <a:extLst>
              <a:ext uri="{FF2B5EF4-FFF2-40B4-BE49-F238E27FC236}">
                <a16:creationId xmlns:a16="http://schemas.microsoft.com/office/drawing/2014/main" id="{EB07FBB3-D178-013E-600D-E9EACA8ABA37}"/>
              </a:ext>
            </a:extLst>
          </p:cNvPr>
          <p:cNvSpPr/>
          <p:nvPr/>
        </p:nvSpPr>
        <p:spPr>
          <a:xfrm>
            <a:off x="456679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4" name="자유형 2103">
            <a:extLst>
              <a:ext uri="{FF2B5EF4-FFF2-40B4-BE49-F238E27FC236}">
                <a16:creationId xmlns:a16="http://schemas.microsoft.com/office/drawing/2014/main" id="{1E86624F-742D-2051-FE88-3F1211B5D897}"/>
              </a:ext>
            </a:extLst>
          </p:cNvPr>
          <p:cNvSpPr/>
          <p:nvPr/>
        </p:nvSpPr>
        <p:spPr>
          <a:xfrm>
            <a:off x="457709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5" name="자유형 2104">
            <a:extLst>
              <a:ext uri="{FF2B5EF4-FFF2-40B4-BE49-F238E27FC236}">
                <a16:creationId xmlns:a16="http://schemas.microsoft.com/office/drawing/2014/main" id="{CBEE89F7-D5A8-37B4-1433-7D95A7CFD222}"/>
              </a:ext>
            </a:extLst>
          </p:cNvPr>
          <p:cNvSpPr/>
          <p:nvPr/>
        </p:nvSpPr>
        <p:spPr>
          <a:xfrm>
            <a:off x="460687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6" name="자유형 2105">
            <a:extLst>
              <a:ext uri="{FF2B5EF4-FFF2-40B4-BE49-F238E27FC236}">
                <a16:creationId xmlns:a16="http://schemas.microsoft.com/office/drawing/2014/main" id="{F6E09157-1878-0C1E-C5EF-2DBC55CE24F2}"/>
              </a:ext>
            </a:extLst>
          </p:cNvPr>
          <p:cNvSpPr/>
          <p:nvPr/>
        </p:nvSpPr>
        <p:spPr>
          <a:xfrm>
            <a:off x="460916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7" name="자유형 2106">
            <a:extLst>
              <a:ext uri="{FF2B5EF4-FFF2-40B4-BE49-F238E27FC236}">
                <a16:creationId xmlns:a16="http://schemas.microsoft.com/office/drawing/2014/main" id="{14789706-52ED-C82B-B769-FA0AAC02CF09}"/>
              </a:ext>
            </a:extLst>
          </p:cNvPr>
          <p:cNvSpPr/>
          <p:nvPr/>
        </p:nvSpPr>
        <p:spPr>
          <a:xfrm>
            <a:off x="461604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8" name="자유형 2107">
            <a:extLst>
              <a:ext uri="{FF2B5EF4-FFF2-40B4-BE49-F238E27FC236}">
                <a16:creationId xmlns:a16="http://schemas.microsoft.com/office/drawing/2014/main" id="{27847341-27FD-AB98-9485-5FF1E8AC5BF7}"/>
              </a:ext>
            </a:extLst>
          </p:cNvPr>
          <p:cNvSpPr/>
          <p:nvPr/>
        </p:nvSpPr>
        <p:spPr>
          <a:xfrm>
            <a:off x="462176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09" name="자유형 2108">
            <a:extLst>
              <a:ext uri="{FF2B5EF4-FFF2-40B4-BE49-F238E27FC236}">
                <a16:creationId xmlns:a16="http://schemas.microsoft.com/office/drawing/2014/main" id="{BF07973B-8F11-F902-B132-319C584B0AB2}"/>
              </a:ext>
            </a:extLst>
          </p:cNvPr>
          <p:cNvSpPr/>
          <p:nvPr/>
        </p:nvSpPr>
        <p:spPr>
          <a:xfrm>
            <a:off x="463207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0" name="자유형 2109">
            <a:extLst>
              <a:ext uri="{FF2B5EF4-FFF2-40B4-BE49-F238E27FC236}">
                <a16:creationId xmlns:a16="http://schemas.microsoft.com/office/drawing/2014/main" id="{FBDE84FE-E831-A0A0-BB8A-819201684A44}"/>
              </a:ext>
            </a:extLst>
          </p:cNvPr>
          <p:cNvSpPr/>
          <p:nvPr/>
        </p:nvSpPr>
        <p:spPr>
          <a:xfrm>
            <a:off x="464009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1" name="자유형 2110">
            <a:extLst>
              <a:ext uri="{FF2B5EF4-FFF2-40B4-BE49-F238E27FC236}">
                <a16:creationId xmlns:a16="http://schemas.microsoft.com/office/drawing/2014/main" id="{E6E2AFCD-C529-3605-3208-262E66146BF6}"/>
              </a:ext>
            </a:extLst>
          </p:cNvPr>
          <p:cNvSpPr/>
          <p:nvPr/>
        </p:nvSpPr>
        <p:spPr>
          <a:xfrm>
            <a:off x="4648112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2" name="자유형 2111">
            <a:extLst>
              <a:ext uri="{FF2B5EF4-FFF2-40B4-BE49-F238E27FC236}">
                <a16:creationId xmlns:a16="http://schemas.microsoft.com/office/drawing/2014/main" id="{61961988-4678-AD37-B0D2-1A1DAA6BD6C9}"/>
              </a:ext>
            </a:extLst>
          </p:cNvPr>
          <p:cNvSpPr/>
          <p:nvPr/>
        </p:nvSpPr>
        <p:spPr>
          <a:xfrm>
            <a:off x="466300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3" name="자유형 2112">
            <a:extLst>
              <a:ext uri="{FF2B5EF4-FFF2-40B4-BE49-F238E27FC236}">
                <a16:creationId xmlns:a16="http://schemas.microsoft.com/office/drawing/2014/main" id="{D6203F5A-05FD-05B7-4E1D-9C40FA1F6EF3}"/>
              </a:ext>
            </a:extLst>
          </p:cNvPr>
          <p:cNvSpPr/>
          <p:nvPr/>
        </p:nvSpPr>
        <p:spPr>
          <a:xfrm>
            <a:off x="466529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4" name="자유형 2113">
            <a:extLst>
              <a:ext uri="{FF2B5EF4-FFF2-40B4-BE49-F238E27FC236}">
                <a16:creationId xmlns:a16="http://schemas.microsoft.com/office/drawing/2014/main" id="{C3DE89F3-21C4-9F55-9716-A93E6C74EEDC}"/>
              </a:ext>
            </a:extLst>
          </p:cNvPr>
          <p:cNvSpPr/>
          <p:nvPr/>
        </p:nvSpPr>
        <p:spPr>
          <a:xfrm>
            <a:off x="466643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5" name="자유형 2114">
            <a:extLst>
              <a:ext uri="{FF2B5EF4-FFF2-40B4-BE49-F238E27FC236}">
                <a16:creationId xmlns:a16="http://schemas.microsoft.com/office/drawing/2014/main" id="{513922C9-ED5F-D01C-9DD1-F3EEAF0B0C28}"/>
              </a:ext>
            </a:extLst>
          </p:cNvPr>
          <p:cNvSpPr/>
          <p:nvPr/>
        </p:nvSpPr>
        <p:spPr>
          <a:xfrm>
            <a:off x="466987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6" name="자유형 2115">
            <a:extLst>
              <a:ext uri="{FF2B5EF4-FFF2-40B4-BE49-F238E27FC236}">
                <a16:creationId xmlns:a16="http://schemas.microsoft.com/office/drawing/2014/main" id="{1453F87B-69AA-6E3C-89CB-ED01B1B676D5}"/>
              </a:ext>
            </a:extLst>
          </p:cNvPr>
          <p:cNvSpPr/>
          <p:nvPr/>
        </p:nvSpPr>
        <p:spPr>
          <a:xfrm>
            <a:off x="467216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7" name="자유형 2116">
            <a:extLst>
              <a:ext uri="{FF2B5EF4-FFF2-40B4-BE49-F238E27FC236}">
                <a16:creationId xmlns:a16="http://schemas.microsoft.com/office/drawing/2014/main" id="{70005B3B-7CF0-72AB-4B35-D92BD871DE3F}"/>
              </a:ext>
            </a:extLst>
          </p:cNvPr>
          <p:cNvSpPr/>
          <p:nvPr/>
        </p:nvSpPr>
        <p:spPr>
          <a:xfrm>
            <a:off x="467331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8" name="자유형 2117">
            <a:extLst>
              <a:ext uri="{FF2B5EF4-FFF2-40B4-BE49-F238E27FC236}">
                <a16:creationId xmlns:a16="http://schemas.microsoft.com/office/drawing/2014/main" id="{7C78AB58-EF1E-1D52-3E62-57090C44E8EE}"/>
              </a:ext>
            </a:extLst>
          </p:cNvPr>
          <p:cNvSpPr/>
          <p:nvPr/>
        </p:nvSpPr>
        <p:spPr>
          <a:xfrm>
            <a:off x="467331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19" name="자유형 2118">
            <a:extLst>
              <a:ext uri="{FF2B5EF4-FFF2-40B4-BE49-F238E27FC236}">
                <a16:creationId xmlns:a16="http://schemas.microsoft.com/office/drawing/2014/main" id="{C13BA516-A04C-E33B-56C5-0B45DC861FCF}"/>
              </a:ext>
            </a:extLst>
          </p:cNvPr>
          <p:cNvSpPr/>
          <p:nvPr/>
        </p:nvSpPr>
        <p:spPr>
          <a:xfrm>
            <a:off x="467903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0" name="자유형 2119">
            <a:extLst>
              <a:ext uri="{FF2B5EF4-FFF2-40B4-BE49-F238E27FC236}">
                <a16:creationId xmlns:a16="http://schemas.microsoft.com/office/drawing/2014/main" id="{948894FD-6352-047A-C1BA-E9B429A058C3}"/>
              </a:ext>
            </a:extLst>
          </p:cNvPr>
          <p:cNvSpPr/>
          <p:nvPr/>
        </p:nvSpPr>
        <p:spPr>
          <a:xfrm>
            <a:off x="468476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1" name="자유형 2120">
            <a:extLst>
              <a:ext uri="{FF2B5EF4-FFF2-40B4-BE49-F238E27FC236}">
                <a16:creationId xmlns:a16="http://schemas.microsoft.com/office/drawing/2014/main" id="{21E23152-4A12-FB13-49DF-CEA3399DF91B}"/>
              </a:ext>
            </a:extLst>
          </p:cNvPr>
          <p:cNvSpPr/>
          <p:nvPr/>
        </p:nvSpPr>
        <p:spPr>
          <a:xfrm>
            <a:off x="469278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2" name="자유형 2121">
            <a:extLst>
              <a:ext uri="{FF2B5EF4-FFF2-40B4-BE49-F238E27FC236}">
                <a16:creationId xmlns:a16="http://schemas.microsoft.com/office/drawing/2014/main" id="{004DEFE9-4D3F-EB77-4D3C-4BDA0735C955}"/>
              </a:ext>
            </a:extLst>
          </p:cNvPr>
          <p:cNvSpPr/>
          <p:nvPr/>
        </p:nvSpPr>
        <p:spPr>
          <a:xfrm>
            <a:off x="4695074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3" name="자유형 2122">
            <a:extLst>
              <a:ext uri="{FF2B5EF4-FFF2-40B4-BE49-F238E27FC236}">
                <a16:creationId xmlns:a16="http://schemas.microsoft.com/office/drawing/2014/main" id="{5C508EDB-4C04-F312-BCBF-DD8D9A8F0276}"/>
              </a:ext>
            </a:extLst>
          </p:cNvPr>
          <p:cNvSpPr/>
          <p:nvPr/>
        </p:nvSpPr>
        <p:spPr>
          <a:xfrm>
            <a:off x="4704237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4" name="자유형 2123">
            <a:extLst>
              <a:ext uri="{FF2B5EF4-FFF2-40B4-BE49-F238E27FC236}">
                <a16:creationId xmlns:a16="http://schemas.microsoft.com/office/drawing/2014/main" id="{1B925542-4E41-A3DD-08B7-39D0081853FE}"/>
              </a:ext>
            </a:extLst>
          </p:cNvPr>
          <p:cNvSpPr/>
          <p:nvPr/>
        </p:nvSpPr>
        <p:spPr>
          <a:xfrm>
            <a:off x="471569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5" name="자유형 2124">
            <a:extLst>
              <a:ext uri="{FF2B5EF4-FFF2-40B4-BE49-F238E27FC236}">
                <a16:creationId xmlns:a16="http://schemas.microsoft.com/office/drawing/2014/main" id="{D0F61B3F-EBE1-226E-F3E7-16248F906A29}"/>
              </a:ext>
            </a:extLst>
          </p:cNvPr>
          <p:cNvSpPr/>
          <p:nvPr/>
        </p:nvSpPr>
        <p:spPr>
          <a:xfrm>
            <a:off x="472256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6" name="자유형 2125">
            <a:extLst>
              <a:ext uri="{FF2B5EF4-FFF2-40B4-BE49-F238E27FC236}">
                <a16:creationId xmlns:a16="http://schemas.microsoft.com/office/drawing/2014/main" id="{F790D128-A517-377B-A6B7-9E9FB9F1F8D8}"/>
              </a:ext>
            </a:extLst>
          </p:cNvPr>
          <p:cNvSpPr/>
          <p:nvPr/>
        </p:nvSpPr>
        <p:spPr>
          <a:xfrm>
            <a:off x="473630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7" name="자유형 2126">
            <a:extLst>
              <a:ext uri="{FF2B5EF4-FFF2-40B4-BE49-F238E27FC236}">
                <a16:creationId xmlns:a16="http://schemas.microsoft.com/office/drawing/2014/main" id="{A10E7F33-FE83-6FB2-6BAC-1EACDCE3876D}"/>
              </a:ext>
            </a:extLst>
          </p:cNvPr>
          <p:cNvSpPr/>
          <p:nvPr/>
        </p:nvSpPr>
        <p:spPr>
          <a:xfrm>
            <a:off x="4739744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8" name="자유형 2127">
            <a:extLst>
              <a:ext uri="{FF2B5EF4-FFF2-40B4-BE49-F238E27FC236}">
                <a16:creationId xmlns:a16="http://schemas.microsoft.com/office/drawing/2014/main" id="{A9EDFEC3-41B1-DAD5-A474-6D897497F6FE}"/>
              </a:ext>
            </a:extLst>
          </p:cNvPr>
          <p:cNvSpPr/>
          <p:nvPr/>
        </p:nvSpPr>
        <p:spPr>
          <a:xfrm>
            <a:off x="474318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29" name="자유형 2128">
            <a:extLst>
              <a:ext uri="{FF2B5EF4-FFF2-40B4-BE49-F238E27FC236}">
                <a16:creationId xmlns:a16="http://schemas.microsoft.com/office/drawing/2014/main" id="{84F7D737-176D-61A3-AE08-1897C7D028B0}"/>
              </a:ext>
            </a:extLst>
          </p:cNvPr>
          <p:cNvSpPr/>
          <p:nvPr/>
        </p:nvSpPr>
        <p:spPr>
          <a:xfrm>
            <a:off x="475005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0" name="자유형 2129">
            <a:extLst>
              <a:ext uri="{FF2B5EF4-FFF2-40B4-BE49-F238E27FC236}">
                <a16:creationId xmlns:a16="http://schemas.microsoft.com/office/drawing/2014/main" id="{9C0E79A3-9278-731B-5F49-6E02AFFF3E3A}"/>
              </a:ext>
            </a:extLst>
          </p:cNvPr>
          <p:cNvSpPr/>
          <p:nvPr/>
        </p:nvSpPr>
        <p:spPr>
          <a:xfrm>
            <a:off x="475807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1" name="자유형 2130">
            <a:extLst>
              <a:ext uri="{FF2B5EF4-FFF2-40B4-BE49-F238E27FC236}">
                <a16:creationId xmlns:a16="http://schemas.microsoft.com/office/drawing/2014/main" id="{58035BFF-592F-3869-00BA-72ED81B696E5}"/>
              </a:ext>
            </a:extLst>
          </p:cNvPr>
          <p:cNvSpPr/>
          <p:nvPr/>
        </p:nvSpPr>
        <p:spPr>
          <a:xfrm>
            <a:off x="4782124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2" name="자유형 2131">
            <a:extLst>
              <a:ext uri="{FF2B5EF4-FFF2-40B4-BE49-F238E27FC236}">
                <a16:creationId xmlns:a16="http://schemas.microsoft.com/office/drawing/2014/main" id="{B1A71DF3-75C2-AC5B-AFAB-66ACA9FD50F4}"/>
              </a:ext>
            </a:extLst>
          </p:cNvPr>
          <p:cNvSpPr/>
          <p:nvPr/>
        </p:nvSpPr>
        <p:spPr>
          <a:xfrm>
            <a:off x="479816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3" name="자유형 2132">
            <a:extLst>
              <a:ext uri="{FF2B5EF4-FFF2-40B4-BE49-F238E27FC236}">
                <a16:creationId xmlns:a16="http://schemas.microsoft.com/office/drawing/2014/main" id="{E58EAE70-30A7-57F6-28B3-0F54B2CAF834}"/>
              </a:ext>
            </a:extLst>
          </p:cNvPr>
          <p:cNvSpPr/>
          <p:nvPr/>
        </p:nvSpPr>
        <p:spPr>
          <a:xfrm>
            <a:off x="4807323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4" name="자유형 2133">
            <a:extLst>
              <a:ext uri="{FF2B5EF4-FFF2-40B4-BE49-F238E27FC236}">
                <a16:creationId xmlns:a16="http://schemas.microsoft.com/office/drawing/2014/main" id="{064723E3-F4C8-E31B-A599-B328FDA8D4A1}"/>
              </a:ext>
            </a:extLst>
          </p:cNvPr>
          <p:cNvSpPr/>
          <p:nvPr/>
        </p:nvSpPr>
        <p:spPr>
          <a:xfrm>
            <a:off x="480846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5" name="자유형 2134">
            <a:extLst>
              <a:ext uri="{FF2B5EF4-FFF2-40B4-BE49-F238E27FC236}">
                <a16:creationId xmlns:a16="http://schemas.microsoft.com/office/drawing/2014/main" id="{BB128AC0-5661-4B58-D0CA-0F17132179C4}"/>
              </a:ext>
            </a:extLst>
          </p:cNvPr>
          <p:cNvSpPr/>
          <p:nvPr/>
        </p:nvSpPr>
        <p:spPr>
          <a:xfrm>
            <a:off x="482335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6" name="자유형 2135">
            <a:extLst>
              <a:ext uri="{FF2B5EF4-FFF2-40B4-BE49-F238E27FC236}">
                <a16:creationId xmlns:a16="http://schemas.microsoft.com/office/drawing/2014/main" id="{7BE5165F-7872-95AE-94EB-79968D10071F}"/>
              </a:ext>
            </a:extLst>
          </p:cNvPr>
          <p:cNvSpPr/>
          <p:nvPr/>
        </p:nvSpPr>
        <p:spPr>
          <a:xfrm>
            <a:off x="483137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7" name="자유형 2136">
            <a:extLst>
              <a:ext uri="{FF2B5EF4-FFF2-40B4-BE49-F238E27FC236}">
                <a16:creationId xmlns:a16="http://schemas.microsoft.com/office/drawing/2014/main" id="{DC1872F9-E8E7-122C-0941-161154DDD7CC}"/>
              </a:ext>
            </a:extLst>
          </p:cNvPr>
          <p:cNvSpPr/>
          <p:nvPr/>
        </p:nvSpPr>
        <p:spPr>
          <a:xfrm>
            <a:off x="4937898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8" name="자유형 2137">
            <a:extLst>
              <a:ext uri="{FF2B5EF4-FFF2-40B4-BE49-F238E27FC236}">
                <a16:creationId xmlns:a16="http://schemas.microsoft.com/office/drawing/2014/main" id="{78A01738-27FC-3D49-F909-16FC865E67DD}"/>
              </a:ext>
            </a:extLst>
          </p:cNvPr>
          <p:cNvSpPr/>
          <p:nvPr/>
        </p:nvSpPr>
        <p:spPr>
          <a:xfrm>
            <a:off x="514521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39" name="자유형 2138">
            <a:extLst>
              <a:ext uri="{FF2B5EF4-FFF2-40B4-BE49-F238E27FC236}">
                <a16:creationId xmlns:a16="http://schemas.microsoft.com/office/drawing/2014/main" id="{8BDA3684-5A03-80E9-FFA0-8BAD768BD1BA}"/>
              </a:ext>
            </a:extLst>
          </p:cNvPr>
          <p:cNvSpPr/>
          <p:nvPr/>
        </p:nvSpPr>
        <p:spPr>
          <a:xfrm>
            <a:off x="5248301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0" name="자유형 2139">
            <a:extLst>
              <a:ext uri="{FF2B5EF4-FFF2-40B4-BE49-F238E27FC236}">
                <a16:creationId xmlns:a16="http://schemas.microsoft.com/office/drawing/2014/main" id="{0C9D62FE-0F07-ABA0-7635-08E37B49B3F9}"/>
              </a:ext>
            </a:extLst>
          </p:cNvPr>
          <p:cNvSpPr/>
          <p:nvPr/>
        </p:nvSpPr>
        <p:spPr>
          <a:xfrm>
            <a:off x="537544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1" name="자유형 2140">
            <a:extLst>
              <a:ext uri="{FF2B5EF4-FFF2-40B4-BE49-F238E27FC236}">
                <a16:creationId xmlns:a16="http://schemas.microsoft.com/office/drawing/2014/main" id="{77EDC2E3-04AA-574C-6950-6C45A2AFC87E}"/>
              </a:ext>
            </a:extLst>
          </p:cNvPr>
          <p:cNvSpPr/>
          <p:nvPr/>
        </p:nvSpPr>
        <p:spPr>
          <a:xfrm>
            <a:off x="5443019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2" name="자유형 2141">
            <a:extLst>
              <a:ext uri="{FF2B5EF4-FFF2-40B4-BE49-F238E27FC236}">
                <a16:creationId xmlns:a16="http://schemas.microsoft.com/office/drawing/2014/main" id="{0C27163E-B464-6C87-E373-72F1DCDD6E75}"/>
              </a:ext>
            </a:extLst>
          </p:cNvPr>
          <p:cNvSpPr/>
          <p:nvPr/>
        </p:nvSpPr>
        <p:spPr>
          <a:xfrm>
            <a:off x="5533505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3" name="자유형 2142">
            <a:extLst>
              <a:ext uri="{FF2B5EF4-FFF2-40B4-BE49-F238E27FC236}">
                <a16:creationId xmlns:a16="http://schemas.microsoft.com/office/drawing/2014/main" id="{A72F5DCF-9A73-7FC9-D456-A62886649174}"/>
              </a:ext>
            </a:extLst>
          </p:cNvPr>
          <p:cNvSpPr/>
          <p:nvPr/>
        </p:nvSpPr>
        <p:spPr>
          <a:xfrm>
            <a:off x="6082150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4" name="자유형 2143">
            <a:extLst>
              <a:ext uri="{FF2B5EF4-FFF2-40B4-BE49-F238E27FC236}">
                <a16:creationId xmlns:a16="http://schemas.microsoft.com/office/drawing/2014/main" id="{733B9BA8-2FF5-2B79-3F3E-20174BE77838}"/>
              </a:ext>
            </a:extLst>
          </p:cNvPr>
          <p:cNvSpPr/>
          <p:nvPr/>
        </p:nvSpPr>
        <p:spPr>
          <a:xfrm>
            <a:off x="6178364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6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5" name="자유형 2144">
            <a:extLst>
              <a:ext uri="{FF2B5EF4-FFF2-40B4-BE49-F238E27FC236}">
                <a16:creationId xmlns:a16="http://schemas.microsoft.com/office/drawing/2014/main" id="{6268897F-0C9D-A483-0269-4C34E1A041C5}"/>
              </a:ext>
            </a:extLst>
          </p:cNvPr>
          <p:cNvSpPr/>
          <p:nvPr/>
        </p:nvSpPr>
        <p:spPr>
          <a:xfrm>
            <a:off x="6660576" y="6173376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46" name="자유형 2145">
            <a:extLst>
              <a:ext uri="{FF2B5EF4-FFF2-40B4-BE49-F238E27FC236}">
                <a16:creationId xmlns:a16="http://schemas.microsoft.com/office/drawing/2014/main" id="{A617A2C7-FED1-AC4F-3BB5-7719EEE6CFBB}"/>
              </a:ext>
            </a:extLst>
          </p:cNvPr>
          <p:cNvSpPr/>
          <p:nvPr/>
        </p:nvSpPr>
        <p:spPr>
          <a:xfrm>
            <a:off x="6690356" y="6173376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2147" name="그래픽 4">
            <a:extLst>
              <a:ext uri="{FF2B5EF4-FFF2-40B4-BE49-F238E27FC236}">
                <a16:creationId xmlns:a16="http://schemas.microsoft.com/office/drawing/2014/main" id="{89357283-54FE-4100-075A-F481B6228812}"/>
              </a:ext>
            </a:extLst>
          </p:cNvPr>
          <p:cNvGrpSpPr/>
          <p:nvPr/>
        </p:nvGrpSpPr>
        <p:grpSpPr>
          <a:xfrm>
            <a:off x="6736172" y="6173376"/>
            <a:ext cx="62996" cy="85871"/>
            <a:chOff x="6736172" y="7244976"/>
            <a:chExt cx="62996" cy="85871"/>
          </a:xfrm>
          <a:solidFill>
            <a:srgbClr val="0000FF"/>
          </a:solidFill>
        </p:grpSpPr>
        <p:sp>
          <p:nvSpPr>
            <p:cNvPr id="2148" name="자유형 2147">
              <a:extLst>
                <a:ext uri="{FF2B5EF4-FFF2-40B4-BE49-F238E27FC236}">
                  <a16:creationId xmlns:a16="http://schemas.microsoft.com/office/drawing/2014/main" id="{AEBEF3F7-31F1-84BC-2ABE-8B38AEC53F6F}"/>
                </a:ext>
              </a:extLst>
            </p:cNvPr>
            <p:cNvSpPr/>
            <p:nvPr/>
          </p:nvSpPr>
          <p:spPr>
            <a:xfrm>
              <a:off x="6736172" y="7244976"/>
              <a:ext cx="29780" cy="22902"/>
            </a:xfrm>
            <a:custGeom>
              <a:avLst/>
              <a:gdLst>
                <a:gd name="connsiteX0" fmla="*/ 14891 w 29780"/>
                <a:gd name="connsiteY0" fmla="*/ 22903 h 22902"/>
                <a:gd name="connsiteX1" fmla="*/ 25199 w 29780"/>
                <a:gd name="connsiteY1" fmla="*/ 19467 h 22902"/>
                <a:gd name="connsiteX2" fmla="*/ 29781 w 29780"/>
                <a:gd name="connsiteY2" fmla="*/ 11451 h 22902"/>
                <a:gd name="connsiteX3" fmla="*/ 25199 w 29780"/>
                <a:gd name="connsiteY3" fmla="*/ 3436 h 22902"/>
                <a:gd name="connsiteX4" fmla="*/ 14891 w 29780"/>
                <a:gd name="connsiteY4" fmla="*/ 0 h 22902"/>
                <a:gd name="connsiteX5" fmla="*/ 4582 w 29780"/>
                <a:gd name="connsiteY5" fmla="*/ 3436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1 w 29780"/>
                <a:gd name="connsiteY8" fmla="*/ 22903 h 22902"/>
                <a:gd name="connsiteX9" fmla="*/ 14891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1" y="22903"/>
                  </a:moveTo>
                  <a:cubicBezTo>
                    <a:pt x="18327" y="22903"/>
                    <a:pt x="21763" y="21757"/>
                    <a:pt x="25199" y="19467"/>
                  </a:cubicBezTo>
                  <a:cubicBezTo>
                    <a:pt x="27490" y="17177"/>
                    <a:pt x="29781" y="14887"/>
                    <a:pt x="29781" y="11451"/>
                  </a:cubicBezTo>
                  <a:cubicBezTo>
                    <a:pt x="29781" y="8016"/>
                    <a:pt x="28635" y="5726"/>
                    <a:pt x="25199" y="3436"/>
                  </a:cubicBezTo>
                  <a:cubicBezTo>
                    <a:pt x="22908" y="1145"/>
                    <a:pt x="19472" y="0"/>
                    <a:pt x="14891" y="0"/>
                  </a:cubicBezTo>
                  <a:cubicBezTo>
                    <a:pt x="10309" y="0"/>
                    <a:pt x="8018" y="1145"/>
                    <a:pt x="4582" y="3436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6" y="17177"/>
                    <a:pt x="4582" y="19467"/>
                  </a:cubicBezTo>
                  <a:cubicBezTo>
                    <a:pt x="6873" y="21757"/>
                    <a:pt x="10309" y="22903"/>
                    <a:pt x="14891" y="22903"/>
                  </a:cubicBezTo>
                  <a:lnTo>
                    <a:pt x="14891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49" name="자유형 2148">
              <a:extLst>
                <a:ext uri="{FF2B5EF4-FFF2-40B4-BE49-F238E27FC236}">
                  <a16:creationId xmlns:a16="http://schemas.microsoft.com/office/drawing/2014/main" id="{D668C659-67BA-B275-2014-9A6BA92C1317}"/>
                </a:ext>
              </a:extLst>
            </p:cNvPr>
            <p:cNvSpPr/>
            <p:nvPr/>
          </p:nvSpPr>
          <p:spPr>
            <a:xfrm>
              <a:off x="6769389" y="7244976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6 h 22902"/>
                <a:gd name="connsiteX4" fmla="*/ 14890 w 29780"/>
                <a:gd name="connsiteY4" fmla="*/ 0 h 22902"/>
                <a:gd name="connsiteX5" fmla="*/ 4582 w 29780"/>
                <a:gd name="connsiteY5" fmla="*/ 3436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3" y="21757"/>
                    <a:pt x="25199" y="19467"/>
                  </a:cubicBezTo>
                  <a:cubicBezTo>
                    <a:pt x="27490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6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6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2" y="19467"/>
                  </a:cubicBezTo>
                  <a:cubicBezTo>
                    <a:pt x="6872" y="21757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150" name="자유형 2149">
            <a:extLst>
              <a:ext uri="{FF2B5EF4-FFF2-40B4-BE49-F238E27FC236}">
                <a16:creationId xmlns:a16="http://schemas.microsoft.com/office/drawing/2014/main" id="{728904EB-CD78-F5CB-BEDF-DDED30803AC4}"/>
              </a:ext>
            </a:extLst>
          </p:cNvPr>
          <p:cNvSpPr/>
          <p:nvPr/>
        </p:nvSpPr>
        <p:spPr>
          <a:xfrm>
            <a:off x="48802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1" name="자유형 2150">
            <a:extLst>
              <a:ext uri="{FF2B5EF4-FFF2-40B4-BE49-F238E27FC236}">
                <a16:creationId xmlns:a16="http://schemas.microsoft.com/office/drawing/2014/main" id="{2784C9FD-A3F7-BB7E-3EA4-3298D540026F}"/>
              </a:ext>
            </a:extLst>
          </p:cNvPr>
          <p:cNvSpPr/>
          <p:nvPr/>
        </p:nvSpPr>
        <p:spPr>
          <a:xfrm>
            <a:off x="67816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2" name="자유형 2151">
            <a:extLst>
              <a:ext uri="{FF2B5EF4-FFF2-40B4-BE49-F238E27FC236}">
                <a16:creationId xmlns:a16="http://schemas.microsoft.com/office/drawing/2014/main" id="{6E8FCF15-F3ED-3B56-E15D-98FF52B14DD8}"/>
              </a:ext>
            </a:extLst>
          </p:cNvPr>
          <p:cNvSpPr/>
          <p:nvPr/>
        </p:nvSpPr>
        <p:spPr>
          <a:xfrm>
            <a:off x="99085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3" name="자유형 2152">
            <a:extLst>
              <a:ext uri="{FF2B5EF4-FFF2-40B4-BE49-F238E27FC236}">
                <a16:creationId xmlns:a16="http://schemas.microsoft.com/office/drawing/2014/main" id="{7A47720A-72A8-27F6-02C5-05F3DD3358DB}"/>
              </a:ext>
            </a:extLst>
          </p:cNvPr>
          <p:cNvSpPr/>
          <p:nvPr/>
        </p:nvSpPr>
        <p:spPr>
          <a:xfrm>
            <a:off x="112257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4" name="자유형 2153">
            <a:extLst>
              <a:ext uri="{FF2B5EF4-FFF2-40B4-BE49-F238E27FC236}">
                <a16:creationId xmlns:a16="http://schemas.microsoft.com/office/drawing/2014/main" id="{27FC91C4-34A8-693F-6269-0D7E6B31900A}"/>
              </a:ext>
            </a:extLst>
          </p:cNvPr>
          <p:cNvSpPr/>
          <p:nvPr/>
        </p:nvSpPr>
        <p:spPr>
          <a:xfrm>
            <a:off x="116839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5" name="자유형 2154">
            <a:extLst>
              <a:ext uri="{FF2B5EF4-FFF2-40B4-BE49-F238E27FC236}">
                <a16:creationId xmlns:a16="http://schemas.microsoft.com/office/drawing/2014/main" id="{2F4D2F3F-AEE1-44BF-8A1F-A382E0D24F59}"/>
              </a:ext>
            </a:extLst>
          </p:cNvPr>
          <p:cNvSpPr/>
          <p:nvPr/>
        </p:nvSpPr>
        <p:spPr>
          <a:xfrm>
            <a:off x="120504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6" name="자유형 2155">
            <a:extLst>
              <a:ext uri="{FF2B5EF4-FFF2-40B4-BE49-F238E27FC236}">
                <a16:creationId xmlns:a16="http://schemas.microsoft.com/office/drawing/2014/main" id="{427E7C7F-24D2-005F-77BA-186721F45851}"/>
              </a:ext>
            </a:extLst>
          </p:cNvPr>
          <p:cNvSpPr/>
          <p:nvPr/>
        </p:nvSpPr>
        <p:spPr>
          <a:xfrm>
            <a:off x="125888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7" name="자유형 2156">
            <a:extLst>
              <a:ext uri="{FF2B5EF4-FFF2-40B4-BE49-F238E27FC236}">
                <a16:creationId xmlns:a16="http://schemas.microsoft.com/office/drawing/2014/main" id="{4630FA35-9CAB-5AA6-FAD5-034C42F6EDED}"/>
              </a:ext>
            </a:extLst>
          </p:cNvPr>
          <p:cNvSpPr/>
          <p:nvPr/>
        </p:nvSpPr>
        <p:spPr>
          <a:xfrm>
            <a:off x="132989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8" name="자유형 2157">
            <a:extLst>
              <a:ext uri="{FF2B5EF4-FFF2-40B4-BE49-F238E27FC236}">
                <a16:creationId xmlns:a16="http://schemas.microsoft.com/office/drawing/2014/main" id="{7A558017-7414-C47B-D61A-F94FDB076600}"/>
              </a:ext>
            </a:extLst>
          </p:cNvPr>
          <p:cNvSpPr/>
          <p:nvPr/>
        </p:nvSpPr>
        <p:spPr>
          <a:xfrm>
            <a:off x="159219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59" name="자유형 2158">
            <a:extLst>
              <a:ext uri="{FF2B5EF4-FFF2-40B4-BE49-F238E27FC236}">
                <a16:creationId xmlns:a16="http://schemas.microsoft.com/office/drawing/2014/main" id="{25790B83-B659-5A26-FA5A-578DE96037E2}"/>
              </a:ext>
            </a:extLst>
          </p:cNvPr>
          <p:cNvSpPr/>
          <p:nvPr/>
        </p:nvSpPr>
        <p:spPr>
          <a:xfrm>
            <a:off x="174796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0" name="자유형 2159">
            <a:extLst>
              <a:ext uri="{FF2B5EF4-FFF2-40B4-BE49-F238E27FC236}">
                <a16:creationId xmlns:a16="http://schemas.microsoft.com/office/drawing/2014/main" id="{9C1C68C6-AA9F-06C3-A2B6-7FFEA2D09D57}"/>
              </a:ext>
            </a:extLst>
          </p:cNvPr>
          <p:cNvSpPr/>
          <p:nvPr/>
        </p:nvSpPr>
        <p:spPr>
          <a:xfrm>
            <a:off x="214656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1" name="자유형 2160">
            <a:extLst>
              <a:ext uri="{FF2B5EF4-FFF2-40B4-BE49-F238E27FC236}">
                <a16:creationId xmlns:a16="http://schemas.microsoft.com/office/drawing/2014/main" id="{9F9DEE1B-038E-C407-07BC-CCD991975DC1}"/>
              </a:ext>
            </a:extLst>
          </p:cNvPr>
          <p:cNvSpPr/>
          <p:nvPr/>
        </p:nvSpPr>
        <p:spPr>
          <a:xfrm>
            <a:off x="235044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2" name="자유형 2161">
            <a:extLst>
              <a:ext uri="{FF2B5EF4-FFF2-40B4-BE49-F238E27FC236}">
                <a16:creationId xmlns:a16="http://schemas.microsoft.com/office/drawing/2014/main" id="{47B21A2E-6C80-8A71-4027-AC49521219C3}"/>
              </a:ext>
            </a:extLst>
          </p:cNvPr>
          <p:cNvSpPr/>
          <p:nvPr/>
        </p:nvSpPr>
        <p:spPr>
          <a:xfrm>
            <a:off x="245009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3" name="자유형 2162">
            <a:extLst>
              <a:ext uri="{FF2B5EF4-FFF2-40B4-BE49-F238E27FC236}">
                <a16:creationId xmlns:a16="http://schemas.microsoft.com/office/drawing/2014/main" id="{AA0F4F6E-FAF2-62AF-1542-15B2D2D635C2}"/>
              </a:ext>
            </a:extLst>
          </p:cNvPr>
          <p:cNvSpPr/>
          <p:nvPr/>
        </p:nvSpPr>
        <p:spPr>
          <a:xfrm>
            <a:off x="256348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4" name="자유형 2163">
            <a:extLst>
              <a:ext uri="{FF2B5EF4-FFF2-40B4-BE49-F238E27FC236}">
                <a16:creationId xmlns:a16="http://schemas.microsoft.com/office/drawing/2014/main" id="{05574A0D-02F7-9E5F-70D6-EDABCB6D6EAB}"/>
              </a:ext>
            </a:extLst>
          </p:cNvPr>
          <p:cNvSpPr/>
          <p:nvPr/>
        </p:nvSpPr>
        <p:spPr>
          <a:xfrm>
            <a:off x="263335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5" name="자유형 2164">
            <a:extLst>
              <a:ext uri="{FF2B5EF4-FFF2-40B4-BE49-F238E27FC236}">
                <a16:creationId xmlns:a16="http://schemas.microsoft.com/office/drawing/2014/main" id="{F16F5244-028B-64EF-D741-D04BE524A843}"/>
              </a:ext>
            </a:extLst>
          </p:cNvPr>
          <p:cNvSpPr/>
          <p:nvPr/>
        </p:nvSpPr>
        <p:spPr>
          <a:xfrm>
            <a:off x="279829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6" name="자유형 2165">
            <a:extLst>
              <a:ext uri="{FF2B5EF4-FFF2-40B4-BE49-F238E27FC236}">
                <a16:creationId xmlns:a16="http://schemas.microsoft.com/office/drawing/2014/main" id="{A588DC62-C495-FDF2-FD40-BABFDAE75E8D}"/>
              </a:ext>
            </a:extLst>
          </p:cNvPr>
          <p:cNvSpPr/>
          <p:nvPr/>
        </p:nvSpPr>
        <p:spPr>
          <a:xfrm>
            <a:off x="298728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7" name="자유형 2166">
            <a:extLst>
              <a:ext uri="{FF2B5EF4-FFF2-40B4-BE49-F238E27FC236}">
                <a16:creationId xmlns:a16="http://schemas.microsoft.com/office/drawing/2014/main" id="{861E2CE0-B364-4380-C6FA-B817DB1137EA}"/>
              </a:ext>
            </a:extLst>
          </p:cNvPr>
          <p:cNvSpPr/>
          <p:nvPr/>
        </p:nvSpPr>
        <p:spPr>
          <a:xfrm>
            <a:off x="314535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8" name="자유형 2167">
            <a:extLst>
              <a:ext uri="{FF2B5EF4-FFF2-40B4-BE49-F238E27FC236}">
                <a16:creationId xmlns:a16="http://schemas.microsoft.com/office/drawing/2014/main" id="{29920429-81B2-1220-55AC-9AB14FE1E083}"/>
              </a:ext>
            </a:extLst>
          </p:cNvPr>
          <p:cNvSpPr/>
          <p:nvPr/>
        </p:nvSpPr>
        <p:spPr>
          <a:xfrm>
            <a:off x="325187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69" name="자유형 2168">
            <a:extLst>
              <a:ext uri="{FF2B5EF4-FFF2-40B4-BE49-F238E27FC236}">
                <a16:creationId xmlns:a16="http://schemas.microsoft.com/office/drawing/2014/main" id="{20476865-E449-823E-54DB-9C93FFC63D94}"/>
              </a:ext>
            </a:extLst>
          </p:cNvPr>
          <p:cNvSpPr/>
          <p:nvPr/>
        </p:nvSpPr>
        <p:spPr>
          <a:xfrm>
            <a:off x="333777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0" name="자유형 2169">
            <a:extLst>
              <a:ext uri="{FF2B5EF4-FFF2-40B4-BE49-F238E27FC236}">
                <a16:creationId xmlns:a16="http://schemas.microsoft.com/office/drawing/2014/main" id="{868C3D37-7397-AA1B-920E-D6196B17FFDB}"/>
              </a:ext>
            </a:extLst>
          </p:cNvPr>
          <p:cNvSpPr/>
          <p:nvPr/>
        </p:nvSpPr>
        <p:spPr>
          <a:xfrm>
            <a:off x="337214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1" name="자유형 2170">
            <a:extLst>
              <a:ext uri="{FF2B5EF4-FFF2-40B4-BE49-F238E27FC236}">
                <a16:creationId xmlns:a16="http://schemas.microsoft.com/office/drawing/2014/main" id="{7087757D-9383-764D-D812-C0828FB3112C}"/>
              </a:ext>
            </a:extLst>
          </p:cNvPr>
          <p:cNvSpPr/>
          <p:nvPr/>
        </p:nvSpPr>
        <p:spPr>
          <a:xfrm>
            <a:off x="339275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2" name="자유형 2171">
            <a:extLst>
              <a:ext uri="{FF2B5EF4-FFF2-40B4-BE49-F238E27FC236}">
                <a16:creationId xmlns:a16="http://schemas.microsoft.com/office/drawing/2014/main" id="{4DB8AA0C-E7A0-A6A6-8BCB-E9D8F9D66329}"/>
              </a:ext>
            </a:extLst>
          </p:cNvPr>
          <p:cNvSpPr/>
          <p:nvPr/>
        </p:nvSpPr>
        <p:spPr>
          <a:xfrm>
            <a:off x="407426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3" name="자유형 2172">
            <a:extLst>
              <a:ext uri="{FF2B5EF4-FFF2-40B4-BE49-F238E27FC236}">
                <a16:creationId xmlns:a16="http://schemas.microsoft.com/office/drawing/2014/main" id="{C5647A9D-2DD5-D856-BEFC-AFFA152F69A0}"/>
              </a:ext>
            </a:extLst>
          </p:cNvPr>
          <p:cNvSpPr/>
          <p:nvPr/>
        </p:nvSpPr>
        <p:spPr>
          <a:xfrm>
            <a:off x="416360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4" name="자유형 2173">
            <a:extLst>
              <a:ext uri="{FF2B5EF4-FFF2-40B4-BE49-F238E27FC236}">
                <a16:creationId xmlns:a16="http://schemas.microsoft.com/office/drawing/2014/main" id="{02A32D0A-E59D-AD55-9B6C-8BFBDCED3628}"/>
              </a:ext>
            </a:extLst>
          </p:cNvPr>
          <p:cNvSpPr/>
          <p:nvPr/>
        </p:nvSpPr>
        <p:spPr>
          <a:xfrm>
            <a:off x="420255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5" name="자유형 2174">
            <a:extLst>
              <a:ext uri="{FF2B5EF4-FFF2-40B4-BE49-F238E27FC236}">
                <a16:creationId xmlns:a16="http://schemas.microsoft.com/office/drawing/2014/main" id="{28738C43-6B08-F95E-D46D-CCE705CE9B77}"/>
              </a:ext>
            </a:extLst>
          </p:cNvPr>
          <p:cNvSpPr/>
          <p:nvPr/>
        </p:nvSpPr>
        <p:spPr>
          <a:xfrm>
            <a:off x="420713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6" name="자유형 2175">
            <a:extLst>
              <a:ext uri="{FF2B5EF4-FFF2-40B4-BE49-F238E27FC236}">
                <a16:creationId xmlns:a16="http://schemas.microsoft.com/office/drawing/2014/main" id="{D659742D-1AA8-8EE7-4CDD-D56B5B74159D}"/>
              </a:ext>
            </a:extLst>
          </p:cNvPr>
          <p:cNvSpPr/>
          <p:nvPr/>
        </p:nvSpPr>
        <p:spPr>
          <a:xfrm>
            <a:off x="422202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7" name="자유형 2176">
            <a:extLst>
              <a:ext uri="{FF2B5EF4-FFF2-40B4-BE49-F238E27FC236}">
                <a16:creationId xmlns:a16="http://schemas.microsoft.com/office/drawing/2014/main" id="{D9A0FCE9-6849-224C-779A-6A32D11613B0}"/>
              </a:ext>
            </a:extLst>
          </p:cNvPr>
          <p:cNvSpPr/>
          <p:nvPr/>
        </p:nvSpPr>
        <p:spPr>
          <a:xfrm>
            <a:off x="422546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8" name="자유형 2177">
            <a:extLst>
              <a:ext uri="{FF2B5EF4-FFF2-40B4-BE49-F238E27FC236}">
                <a16:creationId xmlns:a16="http://schemas.microsoft.com/office/drawing/2014/main" id="{5BD0B292-6252-FA42-D2C9-4857ADEDAB9E}"/>
              </a:ext>
            </a:extLst>
          </p:cNvPr>
          <p:cNvSpPr/>
          <p:nvPr/>
        </p:nvSpPr>
        <p:spPr>
          <a:xfrm>
            <a:off x="423576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79" name="자유형 2178">
            <a:extLst>
              <a:ext uri="{FF2B5EF4-FFF2-40B4-BE49-F238E27FC236}">
                <a16:creationId xmlns:a16="http://schemas.microsoft.com/office/drawing/2014/main" id="{F3437019-8B67-5EEB-B1BB-4F2FCE0E4E7A}"/>
              </a:ext>
            </a:extLst>
          </p:cNvPr>
          <p:cNvSpPr/>
          <p:nvPr/>
        </p:nvSpPr>
        <p:spPr>
          <a:xfrm>
            <a:off x="424264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0" name="자유형 2179">
            <a:extLst>
              <a:ext uri="{FF2B5EF4-FFF2-40B4-BE49-F238E27FC236}">
                <a16:creationId xmlns:a16="http://schemas.microsoft.com/office/drawing/2014/main" id="{B16FDDC7-E64B-575D-9B9E-DB36BC316F16}"/>
              </a:ext>
            </a:extLst>
          </p:cNvPr>
          <p:cNvSpPr/>
          <p:nvPr/>
        </p:nvSpPr>
        <p:spPr>
          <a:xfrm>
            <a:off x="424607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1" name="자유형 2180">
            <a:extLst>
              <a:ext uri="{FF2B5EF4-FFF2-40B4-BE49-F238E27FC236}">
                <a16:creationId xmlns:a16="http://schemas.microsoft.com/office/drawing/2014/main" id="{EE02D675-0DD4-3BDB-1FC0-33735EC58AE2}"/>
              </a:ext>
            </a:extLst>
          </p:cNvPr>
          <p:cNvSpPr/>
          <p:nvPr/>
        </p:nvSpPr>
        <p:spPr>
          <a:xfrm>
            <a:off x="426096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2" name="자유형 2181">
            <a:extLst>
              <a:ext uri="{FF2B5EF4-FFF2-40B4-BE49-F238E27FC236}">
                <a16:creationId xmlns:a16="http://schemas.microsoft.com/office/drawing/2014/main" id="{B7D22529-15C8-2AB6-20BC-09EF9BB2C222}"/>
              </a:ext>
            </a:extLst>
          </p:cNvPr>
          <p:cNvSpPr/>
          <p:nvPr/>
        </p:nvSpPr>
        <p:spPr>
          <a:xfrm>
            <a:off x="428387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3" name="자유형 2182">
            <a:extLst>
              <a:ext uri="{FF2B5EF4-FFF2-40B4-BE49-F238E27FC236}">
                <a16:creationId xmlns:a16="http://schemas.microsoft.com/office/drawing/2014/main" id="{80DE97D7-C019-7C9D-C86F-5FCC7252C9D2}"/>
              </a:ext>
            </a:extLst>
          </p:cNvPr>
          <p:cNvSpPr/>
          <p:nvPr/>
        </p:nvSpPr>
        <p:spPr>
          <a:xfrm>
            <a:off x="428387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4" name="자유형 2183">
            <a:extLst>
              <a:ext uri="{FF2B5EF4-FFF2-40B4-BE49-F238E27FC236}">
                <a16:creationId xmlns:a16="http://schemas.microsoft.com/office/drawing/2014/main" id="{5201EE5A-3E38-65D7-69C3-604CDF80604F}"/>
              </a:ext>
            </a:extLst>
          </p:cNvPr>
          <p:cNvSpPr/>
          <p:nvPr/>
        </p:nvSpPr>
        <p:spPr>
          <a:xfrm>
            <a:off x="428960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5" name="자유형 2184">
            <a:extLst>
              <a:ext uri="{FF2B5EF4-FFF2-40B4-BE49-F238E27FC236}">
                <a16:creationId xmlns:a16="http://schemas.microsoft.com/office/drawing/2014/main" id="{3845D617-D2F3-7E27-BDB8-C0ECE65564B8}"/>
              </a:ext>
            </a:extLst>
          </p:cNvPr>
          <p:cNvSpPr/>
          <p:nvPr/>
        </p:nvSpPr>
        <p:spPr>
          <a:xfrm>
            <a:off x="429991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6" name="자유형 2185">
            <a:extLst>
              <a:ext uri="{FF2B5EF4-FFF2-40B4-BE49-F238E27FC236}">
                <a16:creationId xmlns:a16="http://schemas.microsoft.com/office/drawing/2014/main" id="{E9006C17-700C-30AA-43F6-EB7D81FB808B}"/>
              </a:ext>
            </a:extLst>
          </p:cNvPr>
          <p:cNvSpPr/>
          <p:nvPr/>
        </p:nvSpPr>
        <p:spPr>
          <a:xfrm>
            <a:off x="434114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7" name="자유형 2186">
            <a:extLst>
              <a:ext uri="{FF2B5EF4-FFF2-40B4-BE49-F238E27FC236}">
                <a16:creationId xmlns:a16="http://schemas.microsoft.com/office/drawing/2014/main" id="{83174298-3AE8-B15E-6A4E-19739E6B83D4}"/>
              </a:ext>
            </a:extLst>
          </p:cNvPr>
          <p:cNvSpPr/>
          <p:nvPr/>
        </p:nvSpPr>
        <p:spPr>
          <a:xfrm>
            <a:off x="435603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8" name="자유형 2187">
            <a:extLst>
              <a:ext uri="{FF2B5EF4-FFF2-40B4-BE49-F238E27FC236}">
                <a16:creationId xmlns:a16="http://schemas.microsoft.com/office/drawing/2014/main" id="{5AAF90E2-0EE3-9A9C-EB76-4099645B40C4}"/>
              </a:ext>
            </a:extLst>
          </p:cNvPr>
          <p:cNvSpPr/>
          <p:nvPr/>
        </p:nvSpPr>
        <p:spPr>
          <a:xfrm>
            <a:off x="436176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89" name="자유형 2188">
            <a:extLst>
              <a:ext uri="{FF2B5EF4-FFF2-40B4-BE49-F238E27FC236}">
                <a16:creationId xmlns:a16="http://schemas.microsoft.com/office/drawing/2014/main" id="{57A339B2-8CF4-E025-367C-E55ECF65022B}"/>
              </a:ext>
            </a:extLst>
          </p:cNvPr>
          <p:cNvSpPr/>
          <p:nvPr/>
        </p:nvSpPr>
        <p:spPr>
          <a:xfrm>
            <a:off x="437207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0" name="자유형 2189">
            <a:extLst>
              <a:ext uri="{FF2B5EF4-FFF2-40B4-BE49-F238E27FC236}">
                <a16:creationId xmlns:a16="http://schemas.microsoft.com/office/drawing/2014/main" id="{C3746BFD-554D-FE6A-C74A-1E486BEF5F44}"/>
              </a:ext>
            </a:extLst>
          </p:cNvPr>
          <p:cNvSpPr/>
          <p:nvPr/>
        </p:nvSpPr>
        <p:spPr>
          <a:xfrm>
            <a:off x="440414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1" name="자유형 2190">
            <a:extLst>
              <a:ext uri="{FF2B5EF4-FFF2-40B4-BE49-F238E27FC236}">
                <a16:creationId xmlns:a16="http://schemas.microsoft.com/office/drawing/2014/main" id="{C3154261-DA4D-1417-07D0-0CD832E90CE3}"/>
              </a:ext>
            </a:extLst>
          </p:cNvPr>
          <p:cNvSpPr/>
          <p:nvPr/>
        </p:nvSpPr>
        <p:spPr>
          <a:xfrm>
            <a:off x="440757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2" name="자유형 2191">
            <a:extLst>
              <a:ext uri="{FF2B5EF4-FFF2-40B4-BE49-F238E27FC236}">
                <a16:creationId xmlns:a16="http://schemas.microsoft.com/office/drawing/2014/main" id="{DEFF9F43-4B8C-4903-1869-F0B6C933AED5}"/>
              </a:ext>
            </a:extLst>
          </p:cNvPr>
          <p:cNvSpPr/>
          <p:nvPr/>
        </p:nvSpPr>
        <p:spPr>
          <a:xfrm>
            <a:off x="441445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3" name="자유형 2192">
            <a:extLst>
              <a:ext uri="{FF2B5EF4-FFF2-40B4-BE49-F238E27FC236}">
                <a16:creationId xmlns:a16="http://schemas.microsoft.com/office/drawing/2014/main" id="{4C157FAB-FEA1-7298-7AA6-63365EEA5566}"/>
              </a:ext>
            </a:extLst>
          </p:cNvPr>
          <p:cNvSpPr/>
          <p:nvPr/>
        </p:nvSpPr>
        <p:spPr>
          <a:xfrm>
            <a:off x="442132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4" name="자유형 2193">
            <a:extLst>
              <a:ext uri="{FF2B5EF4-FFF2-40B4-BE49-F238E27FC236}">
                <a16:creationId xmlns:a16="http://schemas.microsoft.com/office/drawing/2014/main" id="{8454572D-1E26-911D-68EB-EF9AA5359FFB}"/>
              </a:ext>
            </a:extLst>
          </p:cNvPr>
          <p:cNvSpPr/>
          <p:nvPr/>
        </p:nvSpPr>
        <p:spPr>
          <a:xfrm>
            <a:off x="442590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5" name="자유형 2194">
            <a:extLst>
              <a:ext uri="{FF2B5EF4-FFF2-40B4-BE49-F238E27FC236}">
                <a16:creationId xmlns:a16="http://schemas.microsoft.com/office/drawing/2014/main" id="{18804990-B1E0-88A3-2CD0-3F862E080DE1}"/>
              </a:ext>
            </a:extLst>
          </p:cNvPr>
          <p:cNvSpPr/>
          <p:nvPr/>
        </p:nvSpPr>
        <p:spPr>
          <a:xfrm>
            <a:off x="444652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6" name="자유형 2195">
            <a:extLst>
              <a:ext uri="{FF2B5EF4-FFF2-40B4-BE49-F238E27FC236}">
                <a16:creationId xmlns:a16="http://schemas.microsoft.com/office/drawing/2014/main" id="{769D6AC2-EB8E-B3D4-D7EB-D1DD97AC9314}"/>
              </a:ext>
            </a:extLst>
          </p:cNvPr>
          <p:cNvSpPr/>
          <p:nvPr/>
        </p:nvSpPr>
        <p:spPr>
          <a:xfrm>
            <a:off x="444766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7" name="자유형 2196">
            <a:extLst>
              <a:ext uri="{FF2B5EF4-FFF2-40B4-BE49-F238E27FC236}">
                <a16:creationId xmlns:a16="http://schemas.microsoft.com/office/drawing/2014/main" id="{4ACC59E1-B19D-10E5-71B0-548CCF28F764}"/>
              </a:ext>
            </a:extLst>
          </p:cNvPr>
          <p:cNvSpPr/>
          <p:nvPr/>
        </p:nvSpPr>
        <p:spPr>
          <a:xfrm>
            <a:off x="445454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8" name="자유형 2197">
            <a:extLst>
              <a:ext uri="{FF2B5EF4-FFF2-40B4-BE49-F238E27FC236}">
                <a16:creationId xmlns:a16="http://schemas.microsoft.com/office/drawing/2014/main" id="{A28C8195-D596-CF79-06C9-50BB02281A30}"/>
              </a:ext>
            </a:extLst>
          </p:cNvPr>
          <p:cNvSpPr/>
          <p:nvPr/>
        </p:nvSpPr>
        <p:spPr>
          <a:xfrm>
            <a:off x="446484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99" name="자유형 2198">
            <a:extLst>
              <a:ext uri="{FF2B5EF4-FFF2-40B4-BE49-F238E27FC236}">
                <a16:creationId xmlns:a16="http://schemas.microsoft.com/office/drawing/2014/main" id="{F8CBF81B-F7C1-2F23-ED7D-3019782F3DEF}"/>
              </a:ext>
            </a:extLst>
          </p:cNvPr>
          <p:cNvSpPr/>
          <p:nvPr/>
        </p:nvSpPr>
        <p:spPr>
          <a:xfrm>
            <a:off x="447057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0" name="자유형 2199">
            <a:extLst>
              <a:ext uri="{FF2B5EF4-FFF2-40B4-BE49-F238E27FC236}">
                <a16:creationId xmlns:a16="http://schemas.microsoft.com/office/drawing/2014/main" id="{5CD3FF57-135C-25AC-6FEC-1433F68ED02A}"/>
              </a:ext>
            </a:extLst>
          </p:cNvPr>
          <p:cNvSpPr/>
          <p:nvPr/>
        </p:nvSpPr>
        <p:spPr>
          <a:xfrm>
            <a:off x="447515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1" name="자유형 2200">
            <a:extLst>
              <a:ext uri="{FF2B5EF4-FFF2-40B4-BE49-F238E27FC236}">
                <a16:creationId xmlns:a16="http://schemas.microsoft.com/office/drawing/2014/main" id="{33848B16-88F9-D542-B7B9-6B007FA5746E}"/>
              </a:ext>
            </a:extLst>
          </p:cNvPr>
          <p:cNvSpPr/>
          <p:nvPr/>
        </p:nvSpPr>
        <p:spPr>
          <a:xfrm>
            <a:off x="447973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2" name="자유형 2201">
            <a:extLst>
              <a:ext uri="{FF2B5EF4-FFF2-40B4-BE49-F238E27FC236}">
                <a16:creationId xmlns:a16="http://schemas.microsoft.com/office/drawing/2014/main" id="{3F04565C-2BCD-763A-1AD3-19AC1B57D9E2}"/>
              </a:ext>
            </a:extLst>
          </p:cNvPr>
          <p:cNvSpPr/>
          <p:nvPr/>
        </p:nvSpPr>
        <p:spPr>
          <a:xfrm>
            <a:off x="448432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3" name="자유형 2202">
            <a:extLst>
              <a:ext uri="{FF2B5EF4-FFF2-40B4-BE49-F238E27FC236}">
                <a16:creationId xmlns:a16="http://schemas.microsoft.com/office/drawing/2014/main" id="{C3BBE6EE-3868-C4F1-2C16-13A17CC80A94}"/>
              </a:ext>
            </a:extLst>
          </p:cNvPr>
          <p:cNvSpPr/>
          <p:nvPr/>
        </p:nvSpPr>
        <p:spPr>
          <a:xfrm>
            <a:off x="450264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4" name="자유형 2203">
            <a:extLst>
              <a:ext uri="{FF2B5EF4-FFF2-40B4-BE49-F238E27FC236}">
                <a16:creationId xmlns:a16="http://schemas.microsoft.com/office/drawing/2014/main" id="{4DEEA89D-2654-8E95-9154-F50955BDFD43}"/>
              </a:ext>
            </a:extLst>
          </p:cNvPr>
          <p:cNvSpPr/>
          <p:nvPr/>
        </p:nvSpPr>
        <p:spPr>
          <a:xfrm>
            <a:off x="451181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5" name="자유형 2204">
            <a:extLst>
              <a:ext uri="{FF2B5EF4-FFF2-40B4-BE49-F238E27FC236}">
                <a16:creationId xmlns:a16="http://schemas.microsoft.com/office/drawing/2014/main" id="{AE67DD6D-B7D2-CB2E-6A03-F20071380282}"/>
              </a:ext>
            </a:extLst>
          </p:cNvPr>
          <p:cNvSpPr/>
          <p:nvPr/>
        </p:nvSpPr>
        <p:spPr>
          <a:xfrm>
            <a:off x="452097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6" name="자유형 2205">
            <a:extLst>
              <a:ext uri="{FF2B5EF4-FFF2-40B4-BE49-F238E27FC236}">
                <a16:creationId xmlns:a16="http://schemas.microsoft.com/office/drawing/2014/main" id="{B28F4066-9AE6-3A35-E63D-289B07E6EA9C}"/>
              </a:ext>
            </a:extLst>
          </p:cNvPr>
          <p:cNvSpPr/>
          <p:nvPr/>
        </p:nvSpPr>
        <p:spPr>
          <a:xfrm>
            <a:off x="453128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7" name="자유형 2206">
            <a:extLst>
              <a:ext uri="{FF2B5EF4-FFF2-40B4-BE49-F238E27FC236}">
                <a16:creationId xmlns:a16="http://schemas.microsoft.com/office/drawing/2014/main" id="{27794242-2331-518C-B868-6927B904EAA5}"/>
              </a:ext>
            </a:extLst>
          </p:cNvPr>
          <p:cNvSpPr/>
          <p:nvPr/>
        </p:nvSpPr>
        <p:spPr>
          <a:xfrm>
            <a:off x="453242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8" name="자유형 2207">
            <a:extLst>
              <a:ext uri="{FF2B5EF4-FFF2-40B4-BE49-F238E27FC236}">
                <a16:creationId xmlns:a16="http://schemas.microsoft.com/office/drawing/2014/main" id="{B15E647F-2017-068C-A80C-EE578C79D6B3}"/>
              </a:ext>
            </a:extLst>
          </p:cNvPr>
          <p:cNvSpPr/>
          <p:nvPr/>
        </p:nvSpPr>
        <p:spPr>
          <a:xfrm>
            <a:off x="454044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09" name="자유형 2208">
            <a:extLst>
              <a:ext uri="{FF2B5EF4-FFF2-40B4-BE49-F238E27FC236}">
                <a16:creationId xmlns:a16="http://schemas.microsoft.com/office/drawing/2014/main" id="{7865D463-7406-370C-5390-7F361310ABEF}"/>
              </a:ext>
            </a:extLst>
          </p:cNvPr>
          <p:cNvSpPr/>
          <p:nvPr/>
        </p:nvSpPr>
        <p:spPr>
          <a:xfrm>
            <a:off x="454159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0" name="자유형 2209">
            <a:extLst>
              <a:ext uri="{FF2B5EF4-FFF2-40B4-BE49-F238E27FC236}">
                <a16:creationId xmlns:a16="http://schemas.microsoft.com/office/drawing/2014/main" id="{0D5E68A7-1109-4A56-3C95-4FB6F7ADD4BC}"/>
              </a:ext>
            </a:extLst>
          </p:cNvPr>
          <p:cNvSpPr/>
          <p:nvPr/>
        </p:nvSpPr>
        <p:spPr>
          <a:xfrm>
            <a:off x="454960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1" name="자유형 2210">
            <a:extLst>
              <a:ext uri="{FF2B5EF4-FFF2-40B4-BE49-F238E27FC236}">
                <a16:creationId xmlns:a16="http://schemas.microsoft.com/office/drawing/2014/main" id="{63010830-89D0-EC42-AB4B-44F2BA562B35}"/>
              </a:ext>
            </a:extLst>
          </p:cNvPr>
          <p:cNvSpPr/>
          <p:nvPr/>
        </p:nvSpPr>
        <p:spPr>
          <a:xfrm>
            <a:off x="456679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2" name="자유형 2211">
            <a:extLst>
              <a:ext uri="{FF2B5EF4-FFF2-40B4-BE49-F238E27FC236}">
                <a16:creationId xmlns:a16="http://schemas.microsoft.com/office/drawing/2014/main" id="{9A48E3FD-53F6-F322-7733-34782E88913E}"/>
              </a:ext>
            </a:extLst>
          </p:cNvPr>
          <p:cNvSpPr/>
          <p:nvPr/>
        </p:nvSpPr>
        <p:spPr>
          <a:xfrm>
            <a:off x="456793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3" name="자유형 2212">
            <a:extLst>
              <a:ext uri="{FF2B5EF4-FFF2-40B4-BE49-F238E27FC236}">
                <a16:creationId xmlns:a16="http://schemas.microsoft.com/office/drawing/2014/main" id="{C67890F8-A57A-77E9-204A-AEA932098CCE}"/>
              </a:ext>
            </a:extLst>
          </p:cNvPr>
          <p:cNvSpPr/>
          <p:nvPr/>
        </p:nvSpPr>
        <p:spPr>
          <a:xfrm>
            <a:off x="459657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4" name="자유형 2213">
            <a:extLst>
              <a:ext uri="{FF2B5EF4-FFF2-40B4-BE49-F238E27FC236}">
                <a16:creationId xmlns:a16="http://schemas.microsoft.com/office/drawing/2014/main" id="{2595287C-C228-119F-B429-D342B0539307}"/>
              </a:ext>
            </a:extLst>
          </p:cNvPr>
          <p:cNvSpPr/>
          <p:nvPr/>
        </p:nvSpPr>
        <p:spPr>
          <a:xfrm>
            <a:off x="459886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5" name="자유형 2214">
            <a:extLst>
              <a:ext uri="{FF2B5EF4-FFF2-40B4-BE49-F238E27FC236}">
                <a16:creationId xmlns:a16="http://schemas.microsoft.com/office/drawing/2014/main" id="{206622CE-37E8-100A-F07F-B06E73A4718C}"/>
              </a:ext>
            </a:extLst>
          </p:cNvPr>
          <p:cNvSpPr/>
          <p:nvPr/>
        </p:nvSpPr>
        <p:spPr>
          <a:xfrm>
            <a:off x="460115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6" name="자유형 2215">
            <a:extLst>
              <a:ext uri="{FF2B5EF4-FFF2-40B4-BE49-F238E27FC236}">
                <a16:creationId xmlns:a16="http://schemas.microsoft.com/office/drawing/2014/main" id="{E1B6896B-93BA-AA44-6362-2AB547965F5A}"/>
              </a:ext>
            </a:extLst>
          </p:cNvPr>
          <p:cNvSpPr/>
          <p:nvPr/>
        </p:nvSpPr>
        <p:spPr>
          <a:xfrm>
            <a:off x="462864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7" name="자유형 2216">
            <a:extLst>
              <a:ext uri="{FF2B5EF4-FFF2-40B4-BE49-F238E27FC236}">
                <a16:creationId xmlns:a16="http://schemas.microsoft.com/office/drawing/2014/main" id="{49BF9A64-3F4B-BFD5-F5A0-D5CF37C475C1}"/>
              </a:ext>
            </a:extLst>
          </p:cNvPr>
          <p:cNvSpPr/>
          <p:nvPr/>
        </p:nvSpPr>
        <p:spPr>
          <a:xfrm>
            <a:off x="463551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8" name="자유형 2217">
            <a:extLst>
              <a:ext uri="{FF2B5EF4-FFF2-40B4-BE49-F238E27FC236}">
                <a16:creationId xmlns:a16="http://schemas.microsoft.com/office/drawing/2014/main" id="{811D8F86-C5B7-FC37-CCEF-2549BA94DF39}"/>
              </a:ext>
            </a:extLst>
          </p:cNvPr>
          <p:cNvSpPr/>
          <p:nvPr/>
        </p:nvSpPr>
        <p:spPr>
          <a:xfrm>
            <a:off x="464009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19" name="자유형 2218">
            <a:extLst>
              <a:ext uri="{FF2B5EF4-FFF2-40B4-BE49-F238E27FC236}">
                <a16:creationId xmlns:a16="http://schemas.microsoft.com/office/drawing/2014/main" id="{65B86B76-6006-F57C-CEDD-41CDE2E0E17C}"/>
              </a:ext>
            </a:extLst>
          </p:cNvPr>
          <p:cNvSpPr/>
          <p:nvPr/>
        </p:nvSpPr>
        <p:spPr>
          <a:xfrm>
            <a:off x="464925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0" name="자유형 2219">
            <a:extLst>
              <a:ext uri="{FF2B5EF4-FFF2-40B4-BE49-F238E27FC236}">
                <a16:creationId xmlns:a16="http://schemas.microsoft.com/office/drawing/2014/main" id="{9B009EA5-1FC0-4933-B145-4E2871CC1BE2}"/>
              </a:ext>
            </a:extLst>
          </p:cNvPr>
          <p:cNvSpPr/>
          <p:nvPr/>
        </p:nvSpPr>
        <p:spPr>
          <a:xfrm>
            <a:off x="465269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1" name="자유형 2220">
            <a:extLst>
              <a:ext uri="{FF2B5EF4-FFF2-40B4-BE49-F238E27FC236}">
                <a16:creationId xmlns:a16="http://schemas.microsoft.com/office/drawing/2014/main" id="{F630452B-0676-AA40-F0D3-4A1558AA0325}"/>
              </a:ext>
            </a:extLst>
          </p:cNvPr>
          <p:cNvSpPr/>
          <p:nvPr/>
        </p:nvSpPr>
        <p:spPr>
          <a:xfrm>
            <a:off x="465269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2" name="자유형 2221">
            <a:extLst>
              <a:ext uri="{FF2B5EF4-FFF2-40B4-BE49-F238E27FC236}">
                <a16:creationId xmlns:a16="http://schemas.microsoft.com/office/drawing/2014/main" id="{2FFB7793-634C-91F9-7B8C-545A30B91FAF}"/>
              </a:ext>
            </a:extLst>
          </p:cNvPr>
          <p:cNvSpPr/>
          <p:nvPr/>
        </p:nvSpPr>
        <p:spPr>
          <a:xfrm>
            <a:off x="466185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3" name="자유형 2222">
            <a:extLst>
              <a:ext uri="{FF2B5EF4-FFF2-40B4-BE49-F238E27FC236}">
                <a16:creationId xmlns:a16="http://schemas.microsoft.com/office/drawing/2014/main" id="{2BA31716-E9A9-9172-E661-818681D20E23}"/>
              </a:ext>
            </a:extLst>
          </p:cNvPr>
          <p:cNvSpPr/>
          <p:nvPr/>
        </p:nvSpPr>
        <p:spPr>
          <a:xfrm>
            <a:off x="466873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4" name="자유형 2223">
            <a:extLst>
              <a:ext uri="{FF2B5EF4-FFF2-40B4-BE49-F238E27FC236}">
                <a16:creationId xmlns:a16="http://schemas.microsoft.com/office/drawing/2014/main" id="{A818C7B3-DC93-EA2F-84D7-32C4FC3F6A43}"/>
              </a:ext>
            </a:extLst>
          </p:cNvPr>
          <p:cNvSpPr/>
          <p:nvPr/>
        </p:nvSpPr>
        <p:spPr>
          <a:xfrm>
            <a:off x="470423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5" name="자유형 2224">
            <a:extLst>
              <a:ext uri="{FF2B5EF4-FFF2-40B4-BE49-F238E27FC236}">
                <a16:creationId xmlns:a16="http://schemas.microsoft.com/office/drawing/2014/main" id="{37C99F5F-D947-A05A-E9B6-BF8A5B5696C6}"/>
              </a:ext>
            </a:extLst>
          </p:cNvPr>
          <p:cNvSpPr/>
          <p:nvPr/>
        </p:nvSpPr>
        <p:spPr>
          <a:xfrm>
            <a:off x="470652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6" name="자유형 2225">
            <a:extLst>
              <a:ext uri="{FF2B5EF4-FFF2-40B4-BE49-F238E27FC236}">
                <a16:creationId xmlns:a16="http://schemas.microsoft.com/office/drawing/2014/main" id="{D5D4D919-79A3-ED8F-8E99-57460EDE436C}"/>
              </a:ext>
            </a:extLst>
          </p:cNvPr>
          <p:cNvSpPr/>
          <p:nvPr/>
        </p:nvSpPr>
        <p:spPr>
          <a:xfrm>
            <a:off x="4708819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7" name="자유형 2226">
            <a:extLst>
              <a:ext uri="{FF2B5EF4-FFF2-40B4-BE49-F238E27FC236}">
                <a16:creationId xmlns:a16="http://schemas.microsoft.com/office/drawing/2014/main" id="{5DE205ED-4D1F-4A20-A81F-F86B0D5008FC}"/>
              </a:ext>
            </a:extLst>
          </p:cNvPr>
          <p:cNvSpPr/>
          <p:nvPr/>
        </p:nvSpPr>
        <p:spPr>
          <a:xfrm>
            <a:off x="4719127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8" name="자유형 2227">
            <a:extLst>
              <a:ext uri="{FF2B5EF4-FFF2-40B4-BE49-F238E27FC236}">
                <a16:creationId xmlns:a16="http://schemas.microsoft.com/office/drawing/2014/main" id="{A3CFDB5B-3DD4-703F-EA9C-9ECE9BFD3A86}"/>
              </a:ext>
            </a:extLst>
          </p:cNvPr>
          <p:cNvSpPr/>
          <p:nvPr/>
        </p:nvSpPr>
        <p:spPr>
          <a:xfrm>
            <a:off x="474776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29" name="자유형 2228">
            <a:extLst>
              <a:ext uri="{FF2B5EF4-FFF2-40B4-BE49-F238E27FC236}">
                <a16:creationId xmlns:a16="http://schemas.microsoft.com/office/drawing/2014/main" id="{60D624BE-F4DB-9677-FE07-5A300643D4B1}"/>
              </a:ext>
            </a:extLst>
          </p:cNvPr>
          <p:cNvSpPr/>
          <p:nvPr/>
        </p:nvSpPr>
        <p:spPr>
          <a:xfrm>
            <a:off x="474890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0" name="자유형 2229">
            <a:extLst>
              <a:ext uri="{FF2B5EF4-FFF2-40B4-BE49-F238E27FC236}">
                <a16:creationId xmlns:a16="http://schemas.microsoft.com/office/drawing/2014/main" id="{F9150F3D-58B1-58E7-29C0-771F5A8ADF33}"/>
              </a:ext>
            </a:extLst>
          </p:cNvPr>
          <p:cNvSpPr/>
          <p:nvPr/>
        </p:nvSpPr>
        <p:spPr>
          <a:xfrm>
            <a:off x="477067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1" name="자유형 2230">
            <a:extLst>
              <a:ext uri="{FF2B5EF4-FFF2-40B4-BE49-F238E27FC236}">
                <a16:creationId xmlns:a16="http://schemas.microsoft.com/office/drawing/2014/main" id="{E57B4ADF-9736-FD94-EB4C-DCDDCEA60239}"/>
              </a:ext>
            </a:extLst>
          </p:cNvPr>
          <p:cNvSpPr/>
          <p:nvPr/>
        </p:nvSpPr>
        <p:spPr>
          <a:xfrm>
            <a:off x="477067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2" name="자유형 2231">
            <a:extLst>
              <a:ext uri="{FF2B5EF4-FFF2-40B4-BE49-F238E27FC236}">
                <a16:creationId xmlns:a16="http://schemas.microsoft.com/office/drawing/2014/main" id="{CD59A15A-1133-D9F6-00BF-280A034EC086}"/>
              </a:ext>
            </a:extLst>
          </p:cNvPr>
          <p:cNvSpPr/>
          <p:nvPr/>
        </p:nvSpPr>
        <p:spPr>
          <a:xfrm>
            <a:off x="483023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3" name="자유형 2232">
            <a:extLst>
              <a:ext uri="{FF2B5EF4-FFF2-40B4-BE49-F238E27FC236}">
                <a16:creationId xmlns:a16="http://schemas.microsoft.com/office/drawing/2014/main" id="{16DD5391-681E-8A8B-3DF1-2290B7E0F42D}"/>
              </a:ext>
            </a:extLst>
          </p:cNvPr>
          <p:cNvSpPr/>
          <p:nvPr/>
        </p:nvSpPr>
        <p:spPr>
          <a:xfrm>
            <a:off x="496195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4" name="자유형 2233">
            <a:extLst>
              <a:ext uri="{FF2B5EF4-FFF2-40B4-BE49-F238E27FC236}">
                <a16:creationId xmlns:a16="http://schemas.microsoft.com/office/drawing/2014/main" id="{D7EA24D1-5A23-D2A8-0DAB-2144C2B1853B}"/>
              </a:ext>
            </a:extLst>
          </p:cNvPr>
          <p:cNvSpPr/>
          <p:nvPr/>
        </p:nvSpPr>
        <p:spPr>
          <a:xfrm>
            <a:off x="497684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5" name="자유형 2234">
            <a:extLst>
              <a:ext uri="{FF2B5EF4-FFF2-40B4-BE49-F238E27FC236}">
                <a16:creationId xmlns:a16="http://schemas.microsoft.com/office/drawing/2014/main" id="{7ABF307A-AAA0-F2DA-54A9-0B268CA44D5F}"/>
              </a:ext>
            </a:extLst>
          </p:cNvPr>
          <p:cNvSpPr/>
          <p:nvPr/>
        </p:nvSpPr>
        <p:spPr>
          <a:xfrm>
            <a:off x="516010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6" name="자유형 2235">
            <a:extLst>
              <a:ext uri="{FF2B5EF4-FFF2-40B4-BE49-F238E27FC236}">
                <a16:creationId xmlns:a16="http://schemas.microsoft.com/office/drawing/2014/main" id="{AA11A7CC-32B1-69B3-D113-3AC88261B483}"/>
              </a:ext>
            </a:extLst>
          </p:cNvPr>
          <p:cNvSpPr/>
          <p:nvPr/>
        </p:nvSpPr>
        <p:spPr>
          <a:xfrm>
            <a:off x="5268918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7" name="자유형 2236">
            <a:extLst>
              <a:ext uri="{FF2B5EF4-FFF2-40B4-BE49-F238E27FC236}">
                <a16:creationId xmlns:a16="http://schemas.microsoft.com/office/drawing/2014/main" id="{5DE98B82-85B9-A726-D0A3-4B69E0B14AB6}"/>
              </a:ext>
            </a:extLst>
          </p:cNvPr>
          <p:cNvSpPr/>
          <p:nvPr/>
        </p:nvSpPr>
        <p:spPr>
          <a:xfrm>
            <a:off x="5331915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8" name="자유형 2237">
            <a:extLst>
              <a:ext uri="{FF2B5EF4-FFF2-40B4-BE49-F238E27FC236}">
                <a16:creationId xmlns:a16="http://schemas.microsoft.com/office/drawing/2014/main" id="{20A1799D-9917-97E5-0602-AB633EA97CD8}"/>
              </a:ext>
            </a:extLst>
          </p:cNvPr>
          <p:cNvSpPr/>
          <p:nvPr/>
        </p:nvSpPr>
        <p:spPr>
          <a:xfrm>
            <a:off x="5489980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39" name="자유형 2238">
            <a:extLst>
              <a:ext uri="{FF2B5EF4-FFF2-40B4-BE49-F238E27FC236}">
                <a16:creationId xmlns:a16="http://schemas.microsoft.com/office/drawing/2014/main" id="{4BBA8136-CB77-200F-D077-5850BD01546A}"/>
              </a:ext>
            </a:extLst>
          </p:cNvPr>
          <p:cNvSpPr/>
          <p:nvPr/>
        </p:nvSpPr>
        <p:spPr>
          <a:xfrm>
            <a:off x="5509452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0" name="자유형 2239">
            <a:extLst>
              <a:ext uri="{FF2B5EF4-FFF2-40B4-BE49-F238E27FC236}">
                <a16:creationId xmlns:a16="http://schemas.microsoft.com/office/drawing/2014/main" id="{D4F8961D-6216-8725-9CC8-E2E80AA27264}"/>
              </a:ext>
            </a:extLst>
          </p:cNvPr>
          <p:cNvSpPr/>
          <p:nvPr/>
        </p:nvSpPr>
        <p:spPr>
          <a:xfrm>
            <a:off x="566751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1" name="자유형 2240">
            <a:extLst>
              <a:ext uri="{FF2B5EF4-FFF2-40B4-BE49-F238E27FC236}">
                <a16:creationId xmlns:a16="http://schemas.microsoft.com/office/drawing/2014/main" id="{CE59A098-5D0C-1CD7-19BC-22CD95D3F4DC}"/>
              </a:ext>
            </a:extLst>
          </p:cNvPr>
          <p:cNvSpPr/>
          <p:nvPr/>
        </p:nvSpPr>
        <p:spPr>
          <a:xfrm>
            <a:off x="605924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2" name="자유형 2241">
            <a:extLst>
              <a:ext uri="{FF2B5EF4-FFF2-40B4-BE49-F238E27FC236}">
                <a16:creationId xmlns:a16="http://schemas.microsoft.com/office/drawing/2014/main" id="{727B344F-0486-4954-2F21-DFC82999A100}"/>
              </a:ext>
            </a:extLst>
          </p:cNvPr>
          <p:cNvSpPr/>
          <p:nvPr/>
        </p:nvSpPr>
        <p:spPr>
          <a:xfrm>
            <a:off x="6226470" y="6063443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3" name="자유형 2242">
            <a:extLst>
              <a:ext uri="{FF2B5EF4-FFF2-40B4-BE49-F238E27FC236}">
                <a16:creationId xmlns:a16="http://schemas.microsoft.com/office/drawing/2014/main" id="{E74AC2E0-8080-0DB2-56F0-D7C522F64A8F}"/>
              </a:ext>
            </a:extLst>
          </p:cNvPr>
          <p:cNvSpPr/>
          <p:nvPr/>
        </p:nvSpPr>
        <p:spPr>
          <a:xfrm>
            <a:off x="6355901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6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4" name="자유형 2243">
            <a:extLst>
              <a:ext uri="{FF2B5EF4-FFF2-40B4-BE49-F238E27FC236}">
                <a16:creationId xmlns:a16="http://schemas.microsoft.com/office/drawing/2014/main" id="{6BB0F4D7-CFBE-33E3-1DB4-09365F8505A9}"/>
              </a:ext>
            </a:extLst>
          </p:cNvPr>
          <p:cNvSpPr/>
          <p:nvPr/>
        </p:nvSpPr>
        <p:spPr>
          <a:xfrm>
            <a:off x="641431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5" name="자유형 2244">
            <a:extLst>
              <a:ext uri="{FF2B5EF4-FFF2-40B4-BE49-F238E27FC236}">
                <a16:creationId xmlns:a16="http://schemas.microsoft.com/office/drawing/2014/main" id="{C33F1C9A-2365-7216-B051-C480223C4517}"/>
              </a:ext>
            </a:extLst>
          </p:cNvPr>
          <p:cNvSpPr/>
          <p:nvPr/>
        </p:nvSpPr>
        <p:spPr>
          <a:xfrm>
            <a:off x="648647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6" name="자유형 2245">
            <a:extLst>
              <a:ext uri="{FF2B5EF4-FFF2-40B4-BE49-F238E27FC236}">
                <a16:creationId xmlns:a16="http://schemas.microsoft.com/office/drawing/2014/main" id="{C044FE2C-FEB5-AF6B-E6EE-21744337D4A9}"/>
              </a:ext>
            </a:extLst>
          </p:cNvPr>
          <p:cNvSpPr/>
          <p:nvPr/>
        </p:nvSpPr>
        <p:spPr>
          <a:xfrm>
            <a:off x="6501366" y="6063443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7" name="자유형 2246">
            <a:extLst>
              <a:ext uri="{FF2B5EF4-FFF2-40B4-BE49-F238E27FC236}">
                <a16:creationId xmlns:a16="http://schemas.microsoft.com/office/drawing/2014/main" id="{5854B1A7-A9B2-7257-C042-2B2873F16E70}"/>
              </a:ext>
            </a:extLst>
          </p:cNvPr>
          <p:cNvSpPr/>
          <p:nvPr/>
        </p:nvSpPr>
        <p:spPr>
          <a:xfrm>
            <a:off x="6501366" y="6063443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8" name="자유형 2247">
            <a:extLst>
              <a:ext uri="{FF2B5EF4-FFF2-40B4-BE49-F238E27FC236}">
                <a16:creationId xmlns:a16="http://schemas.microsoft.com/office/drawing/2014/main" id="{9C32B026-63A7-0BA1-87DD-42D84A354148}"/>
              </a:ext>
            </a:extLst>
          </p:cNvPr>
          <p:cNvSpPr/>
          <p:nvPr/>
        </p:nvSpPr>
        <p:spPr>
          <a:xfrm>
            <a:off x="6568944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49" name="자유형 2248">
            <a:extLst>
              <a:ext uri="{FF2B5EF4-FFF2-40B4-BE49-F238E27FC236}">
                <a16:creationId xmlns:a16="http://schemas.microsoft.com/office/drawing/2014/main" id="{2C5F4E87-D1EC-76B7-B8AA-8C9EFAA7D93C}"/>
              </a:ext>
            </a:extLst>
          </p:cNvPr>
          <p:cNvSpPr/>
          <p:nvPr/>
        </p:nvSpPr>
        <p:spPr>
          <a:xfrm>
            <a:off x="6650267" y="6063443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0" name="자유형 2249">
            <a:extLst>
              <a:ext uri="{FF2B5EF4-FFF2-40B4-BE49-F238E27FC236}">
                <a16:creationId xmlns:a16="http://schemas.microsoft.com/office/drawing/2014/main" id="{65AB15AF-353C-9A68-5956-E9AC80D7BBFD}"/>
              </a:ext>
            </a:extLst>
          </p:cNvPr>
          <p:cNvSpPr/>
          <p:nvPr/>
        </p:nvSpPr>
        <p:spPr>
          <a:xfrm>
            <a:off x="6732736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1" name="자유형 2250">
            <a:extLst>
              <a:ext uri="{FF2B5EF4-FFF2-40B4-BE49-F238E27FC236}">
                <a16:creationId xmlns:a16="http://schemas.microsoft.com/office/drawing/2014/main" id="{B0B72FED-5C35-35FF-5060-08239672D0AE}"/>
              </a:ext>
            </a:extLst>
          </p:cNvPr>
          <p:cNvSpPr/>
          <p:nvPr/>
        </p:nvSpPr>
        <p:spPr>
          <a:xfrm>
            <a:off x="6738463" y="6063443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2" name="자유형 2251">
            <a:extLst>
              <a:ext uri="{FF2B5EF4-FFF2-40B4-BE49-F238E27FC236}">
                <a16:creationId xmlns:a16="http://schemas.microsoft.com/office/drawing/2014/main" id="{14030F59-D34D-2C3F-E092-45290C733045}"/>
              </a:ext>
            </a:extLst>
          </p:cNvPr>
          <p:cNvSpPr/>
          <p:nvPr/>
        </p:nvSpPr>
        <p:spPr>
          <a:xfrm>
            <a:off x="415868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3" name="자유형 2252">
            <a:extLst>
              <a:ext uri="{FF2B5EF4-FFF2-40B4-BE49-F238E27FC236}">
                <a16:creationId xmlns:a16="http://schemas.microsoft.com/office/drawing/2014/main" id="{61C10F51-E99E-7823-3378-FB8D11BB6DCD}"/>
              </a:ext>
            </a:extLst>
          </p:cNvPr>
          <p:cNvSpPr/>
          <p:nvPr/>
        </p:nvSpPr>
        <p:spPr>
          <a:xfrm>
            <a:off x="59340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4" name="자유형 2253">
            <a:extLst>
              <a:ext uri="{FF2B5EF4-FFF2-40B4-BE49-F238E27FC236}">
                <a16:creationId xmlns:a16="http://schemas.microsoft.com/office/drawing/2014/main" id="{A109C13A-3FC3-F5E6-AA82-CBA3179CC83A}"/>
              </a:ext>
            </a:extLst>
          </p:cNvPr>
          <p:cNvSpPr/>
          <p:nvPr/>
        </p:nvSpPr>
        <p:spPr>
          <a:xfrm>
            <a:off x="65296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5" name="자유형 2254">
            <a:extLst>
              <a:ext uri="{FF2B5EF4-FFF2-40B4-BE49-F238E27FC236}">
                <a16:creationId xmlns:a16="http://schemas.microsoft.com/office/drawing/2014/main" id="{1C813CDD-2177-8F0E-B660-92C38FC1CB6C}"/>
              </a:ext>
            </a:extLst>
          </p:cNvPr>
          <p:cNvSpPr/>
          <p:nvPr/>
        </p:nvSpPr>
        <p:spPr>
          <a:xfrm>
            <a:off x="84081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6" name="자유형 2255">
            <a:extLst>
              <a:ext uri="{FF2B5EF4-FFF2-40B4-BE49-F238E27FC236}">
                <a16:creationId xmlns:a16="http://schemas.microsoft.com/office/drawing/2014/main" id="{D3BFD0DB-5132-DE8A-A33F-E5BC3ACB9658}"/>
              </a:ext>
            </a:extLst>
          </p:cNvPr>
          <p:cNvSpPr/>
          <p:nvPr/>
        </p:nvSpPr>
        <p:spPr>
          <a:xfrm>
            <a:off x="88662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7" name="자유형 2256">
            <a:extLst>
              <a:ext uri="{FF2B5EF4-FFF2-40B4-BE49-F238E27FC236}">
                <a16:creationId xmlns:a16="http://schemas.microsoft.com/office/drawing/2014/main" id="{1E13AD13-940A-57AB-AE0E-A552BB393E26}"/>
              </a:ext>
            </a:extLst>
          </p:cNvPr>
          <p:cNvSpPr/>
          <p:nvPr/>
        </p:nvSpPr>
        <p:spPr>
          <a:xfrm>
            <a:off x="937024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8" name="자유형 2257">
            <a:extLst>
              <a:ext uri="{FF2B5EF4-FFF2-40B4-BE49-F238E27FC236}">
                <a16:creationId xmlns:a16="http://schemas.microsoft.com/office/drawing/2014/main" id="{E7EA74A2-4D4C-9D08-080A-498EAC8824EC}"/>
              </a:ext>
            </a:extLst>
          </p:cNvPr>
          <p:cNvSpPr/>
          <p:nvPr/>
        </p:nvSpPr>
        <p:spPr>
          <a:xfrm>
            <a:off x="96565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59" name="자유형 2258">
            <a:extLst>
              <a:ext uri="{FF2B5EF4-FFF2-40B4-BE49-F238E27FC236}">
                <a16:creationId xmlns:a16="http://schemas.microsoft.com/office/drawing/2014/main" id="{F2610C57-E0A1-3654-CC52-A3B37F4439BC}"/>
              </a:ext>
            </a:extLst>
          </p:cNvPr>
          <p:cNvSpPr/>
          <p:nvPr/>
        </p:nvSpPr>
        <p:spPr>
          <a:xfrm>
            <a:off x="109165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0" name="자유형 2259">
            <a:extLst>
              <a:ext uri="{FF2B5EF4-FFF2-40B4-BE49-F238E27FC236}">
                <a16:creationId xmlns:a16="http://schemas.microsoft.com/office/drawing/2014/main" id="{67421449-5F20-55E8-6157-E00E42AB5CAA}"/>
              </a:ext>
            </a:extLst>
          </p:cNvPr>
          <p:cNvSpPr/>
          <p:nvPr/>
        </p:nvSpPr>
        <p:spPr>
          <a:xfrm>
            <a:off x="122795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1" name="자유형 2260">
            <a:extLst>
              <a:ext uri="{FF2B5EF4-FFF2-40B4-BE49-F238E27FC236}">
                <a16:creationId xmlns:a16="http://schemas.microsoft.com/office/drawing/2014/main" id="{3B6CF22C-E0DF-24BB-A060-852F79F08D5B}"/>
              </a:ext>
            </a:extLst>
          </p:cNvPr>
          <p:cNvSpPr/>
          <p:nvPr/>
        </p:nvSpPr>
        <p:spPr>
          <a:xfrm>
            <a:off x="146505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2" name="자유형 2261">
            <a:extLst>
              <a:ext uri="{FF2B5EF4-FFF2-40B4-BE49-F238E27FC236}">
                <a16:creationId xmlns:a16="http://schemas.microsoft.com/office/drawing/2014/main" id="{23CA61E5-4D07-412D-7E57-9C7357219C1F}"/>
              </a:ext>
            </a:extLst>
          </p:cNvPr>
          <p:cNvSpPr/>
          <p:nvPr/>
        </p:nvSpPr>
        <p:spPr>
          <a:xfrm>
            <a:off x="178690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3" name="자유형 2262">
            <a:extLst>
              <a:ext uri="{FF2B5EF4-FFF2-40B4-BE49-F238E27FC236}">
                <a16:creationId xmlns:a16="http://schemas.microsoft.com/office/drawing/2014/main" id="{5E1A604B-FB90-EF75-88C8-6380C8DEDC5B}"/>
              </a:ext>
            </a:extLst>
          </p:cNvPr>
          <p:cNvSpPr/>
          <p:nvPr/>
        </p:nvSpPr>
        <p:spPr>
          <a:xfrm>
            <a:off x="1941538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4" name="자유형 2263">
            <a:extLst>
              <a:ext uri="{FF2B5EF4-FFF2-40B4-BE49-F238E27FC236}">
                <a16:creationId xmlns:a16="http://schemas.microsoft.com/office/drawing/2014/main" id="{414B6C31-9D5D-60E7-3FEC-184049668053}"/>
              </a:ext>
            </a:extLst>
          </p:cNvPr>
          <p:cNvSpPr/>
          <p:nvPr/>
        </p:nvSpPr>
        <p:spPr>
          <a:xfrm>
            <a:off x="194611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5" name="자유형 2264">
            <a:extLst>
              <a:ext uri="{FF2B5EF4-FFF2-40B4-BE49-F238E27FC236}">
                <a16:creationId xmlns:a16="http://schemas.microsoft.com/office/drawing/2014/main" id="{6E424C8D-EE09-866A-E037-E8678C94C24A}"/>
              </a:ext>
            </a:extLst>
          </p:cNvPr>
          <p:cNvSpPr/>
          <p:nvPr/>
        </p:nvSpPr>
        <p:spPr>
          <a:xfrm>
            <a:off x="216374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6" name="자유형 2265">
            <a:extLst>
              <a:ext uri="{FF2B5EF4-FFF2-40B4-BE49-F238E27FC236}">
                <a16:creationId xmlns:a16="http://schemas.microsoft.com/office/drawing/2014/main" id="{058822AA-CC4F-D7A0-1FBF-60F126AE527A}"/>
              </a:ext>
            </a:extLst>
          </p:cNvPr>
          <p:cNvSpPr/>
          <p:nvPr/>
        </p:nvSpPr>
        <p:spPr>
          <a:xfrm>
            <a:off x="220612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7" name="자유형 2266">
            <a:extLst>
              <a:ext uri="{FF2B5EF4-FFF2-40B4-BE49-F238E27FC236}">
                <a16:creationId xmlns:a16="http://schemas.microsoft.com/office/drawing/2014/main" id="{A498BDA0-052E-22AB-17E3-650D66DC2E94}"/>
              </a:ext>
            </a:extLst>
          </p:cNvPr>
          <p:cNvSpPr/>
          <p:nvPr/>
        </p:nvSpPr>
        <p:spPr>
          <a:xfrm>
            <a:off x="221299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8" name="자유형 2267">
            <a:extLst>
              <a:ext uri="{FF2B5EF4-FFF2-40B4-BE49-F238E27FC236}">
                <a16:creationId xmlns:a16="http://schemas.microsoft.com/office/drawing/2014/main" id="{BCA275B4-26A0-9CE0-AD87-E9CD92308DA9}"/>
              </a:ext>
            </a:extLst>
          </p:cNvPr>
          <p:cNvSpPr/>
          <p:nvPr/>
        </p:nvSpPr>
        <p:spPr>
          <a:xfrm>
            <a:off x="222330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69" name="자유형 2268">
            <a:extLst>
              <a:ext uri="{FF2B5EF4-FFF2-40B4-BE49-F238E27FC236}">
                <a16:creationId xmlns:a16="http://schemas.microsoft.com/office/drawing/2014/main" id="{A99C62DD-FCFE-9D31-AD7F-D966AECF20B4}"/>
              </a:ext>
            </a:extLst>
          </p:cNvPr>
          <p:cNvSpPr/>
          <p:nvPr/>
        </p:nvSpPr>
        <p:spPr>
          <a:xfrm>
            <a:off x="242718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0" name="자유형 2269">
            <a:extLst>
              <a:ext uri="{FF2B5EF4-FFF2-40B4-BE49-F238E27FC236}">
                <a16:creationId xmlns:a16="http://schemas.microsoft.com/office/drawing/2014/main" id="{C407E0A8-791D-3DD0-E314-2ED8FD41BFE7}"/>
              </a:ext>
            </a:extLst>
          </p:cNvPr>
          <p:cNvSpPr/>
          <p:nvPr/>
        </p:nvSpPr>
        <p:spPr>
          <a:xfrm>
            <a:off x="245238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1" name="자유형 2270">
            <a:extLst>
              <a:ext uri="{FF2B5EF4-FFF2-40B4-BE49-F238E27FC236}">
                <a16:creationId xmlns:a16="http://schemas.microsoft.com/office/drawing/2014/main" id="{9599A36F-849F-B734-DB8D-2B0D425FFB38}"/>
              </a:ext>
            </a:extLst>
          </p:cNvPr>
          <p:cNvSpPr/>
          <p:nvPr/>
        </p:nvSpPr>
        <p:spPr>
          <a:xfrm>
            <a:off x="282578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2" name="자유형 2271">
            <a:extLst>
              <a:ext uri="{FF2B5EF4-FFF2-40B4-BE49-F238E27FC236}">
                <a16:creationId xmlns:a16="http://schemas.microsoft.com/office/drawing/2014/main" id="{FEA0F938-6BA7-D60F-8ADA-985A9232C2EA}"/>
              </a:ext>
            </a:extLst>
          </p:cNvPr>
          <p:cNvSpPr/>
          <p:nvPr/>
        </p:nvSpPr>
        <p:spPr>
          <a:xfrm>
            <a:off x="317627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3" name="자유형 2272">
            <a:extLst>
              <a:ext uri="{FF2B5EF4-FFF2-40B4-BE49-F238E27FC236}">
                <a16:creationId xmlns:a16="http://schemas.microsoft.com/office/drawing/2014/main" id="{7C5C3225-B7EC-F1F1-EF03-8FDD73779185}"/>
              </a:ext>
            </a:extLst>
          </p:cNvPr>
          <p:cNvSpPr/>
          <p:nvPr/>
        </p:nvSpPr>
        <p:spPr>
          <a:xfrm>
            <a:off x="3230110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4" name="자유형 2273">
            <a:extLst>
              <a:ext uri="{FF2B5EF4-FFF2-40B4-BE49-F238E27FC236}">
                <a16:creationId xmlns:a16="http://schemas.microsoft.com/office/drawing/2014/main" id="{F88C505F-8F2D-E14B-C378-678F78F74C74}"/>
              </a:ext>
            </a:extLst>
          </p:cNvPr>
          <p:cNvSpPr/>
          <p:nvPr/>
        </p:nvSpPr>
        <p:spPr>
          <a:xfrm>
            <a:off x="323698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5" name="자유형 2274">
            <a:extLst>
              <a:ext uri="{FF2B5EF4-FFF2-40B4-BE49-F238E27FC236}">
                <a16:creationId xmlns:a16="http://schemas.microsoft.com/office/drawing/2014/main" id="{490C94DB-4D21-3019-DEA1-B02CDE26DBAA}"/>
              </a:ext>
            </a:extLst>
          </p:cNvPr>
          <p:cNvSpPr/>
          <p:nvPr/>
        </p:nvSpPr>
        <p:spPr>
          <a:xfrm>
            <a:off x="3364122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6" name="자유형 2275">
            <a:extLst>
              <a:ext uri="{FF2B5EF4-FFF2-40B4-BE49-F238E27FC236}">
                <a16:creationId xmlns:a16="http://schemas.microsoft.com/office/drawing/2014/main" id="{225A4EAF-DE00-3C01-F69A-429451526427}"/>
              </a:ext>
            </a:extLst>
          </p:cNvPr>
          <p:cNvSpPr/>
          <p:nvPr/>
        </p:nvSpPr>
        <p:spPr>
          <a:xfrm>
            <a:off x="338130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7" name="자유형 2276">
            <a:extLst>
              <a:ext uri="{FF2B5EF4-FFF2-40B4-BE49-F238E27FC236}">
                <a16:creationId xmlns:a16="http://schemas.microsoft.com/office/drawing/2014/main" id="{AA541293-3AE0-4A2C-D8FD-236DDE6284F2}"/>
              </a:ext>
            </a:extLst>
          </p:cNvPr>
          <p:cNvSpPr/>
          <p:nvPr/>
        </p:nvSpPr>
        <p:spPr>
          <a:xfrm>
            <a:off x="391391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8" name="자유형 2277">
            <a:extLst>
              <a:ext uri="{FF2B5EF4-FFF2-40B4-BE49-F238E27FC236}">
                <a16:creationId xmlns:a16="http://schemas.microsoft.com/office/drawing/2014/main" id="{DDD358A4-230A-2AA5-DB10-BC8CA06F2177}"/>
              </a:ext>
            </a:extLst>
          </p:cNvPr>
          <p:cNvSpPr/>
          <p:nvPr/>
        </p:nvSpPr>
        <p:spPr>
          <a:xfrm>
            <a:off x="411550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79" name="자유형 2278">
            <a:extLst>
              <a:ext uri="{FF2B5EF4-FFF2-40B4-BE49-F238E27FC236}">
                <a16:creationId xmlns:a16="http://schemas.microsoft.com/office/drawing/2014/main" id="{187D08F6-9703-65ED-7869-84D9B85A448E}"/>
              </a:ext>
            </a:extLst>
          </p:cNvPr>
          <p:cNvSpPr/>
          <p:nvPr/>
        </p:nvSpPr>
        <p:spPr>
          <a:xfrm>
            <a:off x="420255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0" name="자유형 2279">
            <a:extLst>
              <a:ext uri="{FF2B5EF4-FFF2-40B4-BE49-F238E27FC236}">
                <a16:creationId xmlns:a16="http://schemas.microsoft.com/office/drawing/2014/main" id="{A61A23D7-0244-0BD6-93FC-6E6908D46241}"/>
              </a:ext>
            </a:extLst>
          </p:cNvPr>
          <p:cNvSpPr/>
          <p:nvPr/>
        </p:nvSpPr>
        <p:spPr>
          <a:xfrm>
            <a:off x="423576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1" name="자유형 2280">
            <a:extLst>
              <a:ext uri="{FF2B5EF4-FFF2-40B4-BE49-F238E27FC236}">
                <a16:creationId xmlns:a16="http://schemas.microsoft.com/office/drawing/2014/main" id="{B94FA1B7-9D3F-D80C-6DA7-B1E9835F79FC}"/>
              </a:ext>
            </a:extLst>
          </p:cNvPr>
          <p:cNvSpPr/>
          <p:nvPr/>
        </p:nvSpPr>
        <p:spPr>
          <a:xfrm>
            <a:off x="427471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2" name="자유형 2281">
            <a:extLst>
              <a:ext uri="{FF2B5EF4-FFF2-40B4-BE49-F238E27FC236}">
                <a16:creationId xmlns:a16="http://schemas.microsoft.com/office/drawing/2014/main" id="{858FF082-5C00-A7F1-576F-A0F0F6D82B00}"/>
              </a:ext>
            </a:extLst>
          </p:cNvPr>
          <p:cNvSpPr/>
          <p:nvPr/>
        </p:nvSpPr>
        <p:spPr>
          <a:xfrm>
            <a:off x="428158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3" name="자유형 2282">
            <a:extLst>
              <a:ext uri="{FF2B5EF4-FFF2-40B4-BE49-F238E27FC236}">
                <a16:creationId xmlns:a16="http://schemas.microsoft.com/office/drawing/2014/main" id="{F2FBF63B-5A30-5D67-65A7-6C3631722278}"/>
              </a:ext>
            </a:extLst>
          </p:cNvPr>
          <p:cNvSpPr/>
          <p:nvPr/>
        </p:nvSpPr>
        <p:spPr>
          <a:xfrm>
            <a:off x="431365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4" name="자유형 2283">
            <a:extLst>
              <a:ext uri="{FF2B5EF4-FFF2-40B4-BE49-F238E27FC236}">
                <a16:creationId xmlns:a16="http://schemas.microsoft.com/office/drawing/2014/main" id="{9C31743E-4703-62CF-7C05-006A7E0BDB7B}"/>
              </a:ext>
            </a:extLst>
          </p:cNvPr>
          <p:cNvSpPr/>
          <p:nvPr/>
        </p:nvSpPr>
        <p:spPr>
          <a:xfrm>
            <a:off x="431594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5" name="자유형 2284">
            <a:extLst>
              <a:ext uri="{FF2B5EF4-FFF2-40B4-BE49-F238E27FC236}">
                <a16:creationId xmlns:a16="http://schemas.microsoft.com/office/drawing/2014/main" id="{33DDD0AA-A983-7F14-8312-EECA801B5B45}"/>
              </a:ext>
            </a:extLst>
          </p:cNvPr>
          <p:cNvSpPr/>
          <p:nvPr/>
        </p:nvSpPr>
        <p:spPr>
          <a:xfrm>
            <a:off x="433541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6" name="자유형 2285">
            <a:extLst>
              <a:ext uri="{FF2B5EF4-FFF2-40B4-BE49-F238E27FC236}">
                <a16:creationId xmlns:a16="http://schemas.microsoft.com/office/drawing/2014/main" id="{E8456E83-A128-A61C-AB5F-5F93B58221CA}"/>
              </a:ext>
            </a:extLst>
          </p:cNvPr>
          <p:cNvSpPr/>
          <p:nvPr/>
        </p:nvSpPr>
        <p:spPr>
          <a:xfrm>
            <a:off x="434229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7" name="자유형 2286">
            <a:extLst>
              <a:ext uri="{FF2B5EF4-FFF2-40B4-BE49-F238E27FC236}">
                <a16:creationId xmlns:a16="http://schemas.microsoft.com/office/drawing/2014/main" id="{8774160C-3104-7713-053F-005C73E9347C}"/>
              </a:ext>
            </a:extLst>
          </p:cNvPr>
          <p:cNvSpPr/>
          <p:nvPr/>
        </p:nvSpPr>
        <p:spPr>
          <a:xfrm>
            <a:off x="435489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8" name="자유형 2287">
            <a:extLst>
              <a:ext uri="{FF2B5EF4-FFF2-40B4-BE49-F238E27FC236}">
                <a16:creationId xmlns:a16="http://schemas.microsoft.com/office/drawing/2014/main" id="{F9A71373-D552-FCC7-C263-2857EA806CC3}"/>
              </a:ext>
            </a:extLst>
          </p:cNvPr>
          <p:cNvSpPr/>
          <p:nvPr/>
        </p:nvSpPr>
        <p:spPr>
          <a:xfrm>
            <a:off x="439154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89" name="자유형 2288">
            <a:extLst>
              <a:ext uri="{FF2B5EF4-FFF2-40B4-BE49-F238E27FC236}">
                <a16:creationId xmlns:a16="http://schemas.microsoft.com/office/drawing/2014/main" id="{AA7EEC0F-6E60-7AE4-A69F-171AB32995A8}"/>
              </a:ext>
            </a:extLst>
          </p:cNvPr>
          <p:cNvSpPr/>
          <p:nvPr/>
        </p:nvSpPr>
        <p:spPr>
          <a:xfrm>
            <a:off x="439841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0" name="자유형 2289">
            <a:extLst>
              <a:ext uri="{FF2B5EF4-FFF2-40B4-BE49-F238E27FC236}">
                <a16:creationId xmlns:a16="http://schemas.microsoft.com/office/drawing/2014/main" id="{B0C264F2-5752-A606-E561-46F8937F09D1}"/>
              </a:ext>
            </a:extLst>
          </p:cNvPr>
          <p:cNvSpPr/>
          <p:nvPr/>
        </p:nvSpPr>
        <p:spPr>
          <a:xfrm>
            <a:off x="4406434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1" name="자유형 2290">
            <a:extLst>
              <a:ext uri="{FF2B5EF4-FFF2-40B4-BE49-F238E27FC236}">
                <a16:creationId xmlns:a16="http://schemas.microsoft.com/office/drawing/2014/main" id="{9BD2890F-02DE-F568-FCD3-7E357C3DE54C}"/>
              </a:ext>
            </a:extLst>
          </p:cNvPr>
          <p:cNvSpPr/>
          <p:nvPr/>
        </p:nvSpPr>
        <p:spPr>
          <a:xfrm>
            <a:off x="440757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2" name="자유형 2291">
            <a:extLst>
              <a:ext uri="{FF2B5EF4-FFF2-40B4-BE49-F238E27FC236}">
                <a16:creationId xmlns:a16="http://schemas.microsoft.com/office/drawing/2014/main" id="{219B2C17-F8F3-67E8-9452-D59B056993BB}"/>
              </a:ext>
            </a:extLst>
          </p:cNvPr>
          <p:cNvSpPr/>
          <p:nvPr/>
        </p:nvSpPr>
        <p:spPr>
          <a:xfrm>
            <a:off x="442705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3" name="자유형 2292">
            <a:extLst>
              <a:ext uri="{FF2B5EF4-FFF2-40B4-BE49-F238E27FC236}">
                <a16:creationId xmlns:a16="http://schemas.microsoft.com/office/drawing/2014/main" id="{34BDB577-F756-B5CA-770D-43447A8BAE84}"/>
              </a:ext>
            </a:extLst>
          </p:cNvPr>
          <p:cNvSpPr/>
          <p:nvPr/>
        </p:nvSpPr>
        <p:spPr>
          <a:xfrm>
            <a:off x="4431632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4" name="자유형 2293">
            <a:extLst>
              <a:ext uri="{FF2B5EF4-FFF2-40B4-BE49-F238E27FC236}">
                <a16:creationId xmlns:a16="http://schemas.microsoft.com/office/drawing/2014/main" id="{6931A471-A674-4E03-9A49-9E34300035A1}"/>
              </a:ext>
            </a:extLst>
          </p:cNvPr>
          <p:cNvSpPr/>
          <p:nvPr/>
        </p:nvSpPr>
        <p:spPr>
          <a:xfrm>
            <a:off x="443735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5" name="자유형 2294">
            <a:extLst>
              <a:ext uri="{FF2B5EF4-FFF2-40B4-BE49-F238E27FC236}">
                <a16:creationId xmlns:a16="http://schemas.microsoft.com/office/drawing/2014/main" id="{DCD68592-157A-BCAC-FD92-78AE8FEBDB25}"/>
              </a:ext>
            </a:extLst>
          </p:cNvPr>
          <p:cNvSpPr/>
          <p:nvPr/>
        </p:nvSpPr>
        <p:spPr>
          <a:xfrm>
            <a:off x="446141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6" name="자유형 2295">
            <a:extLst>
              <a:ext uri="{FF2B5EF4-FFF2-40B4-BE49-F238E27FC236}">
                <a16:creationId xmlns:a16="http://schemas.microsoft.com/office/drawing/2014/main" id="{38538155-6208-059B-5D11-88477820D24A}"/>
              </a:ext>
            </a:extLst>
          </p:cNvPr>
          <p:cNvSpPr/>
          <p:nvPr/>
        </p:nvSpPr>
        <p:spPr>
          <a:xfrm>
            <a:off x="447057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7" name="자유형 2296">
            <a:extLst>
              <a:ext uri="{FF2B5EF4-FFF2-40B4-BE49-F238E27FC236}">
                <a16:creationId xmlns:a16="http://schemas.microsoft.com/office/drawing/2014/main" id="{6C1C04D6-1EA2-92CD-505C-EEA176FE95D9}"/>
              </a:ext>
            </a:extLst>
          </p:cNvPr>
          <p:cNvSpPr/>
          <p:nvPr/>
        </p:nvSpPr>
        <p:spPr>
          <a:xfrm>
            <a:off x="4478594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8" name="자유형 2297">
            <a:extLst>
              <a:ext uri="{FF2B5EF4-FFF2-40B4-BE49-F238E27FC236}">
                <a16:creationId xmlns:a16="http://schemas.microsoft.com/office/drawing/2014/main" id="{0F3DA315-F739-31BA-AF18-D9CDBA57035B}"/>
              </a:ext>
            </a:extLst>
          </p:cNvPr>
          <p:cNvSpPr/>
          <p:nvPr/>
        </p:nvSpPr>
        <p:spPr>
          <a:xfrm>
            <a:off x="448546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99" name="자유형 2298">
            <a:extLst>
              <a:ext uri="{FF2B5EF4-FFF2-40B4-BE49-F238E27FC236}">
                <a16:creationId xmlns:a16="http://schemas.microsoft.com/office/drawing/2014/main" id="{16131912-EC71-C3D0-A4EC-78EC6C98982E}"/>
              </a:ext>
            </a:extLst>
          </p:cNvPr>
          <p:cNvSpPr/>
          <p:nvPr/>
        </p:nvSpPr>
        <p:spPr>
          <a:xfrm>
            <a:off x="4509520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0" name="자유형 2299">
            <a:extLst>
              <a:ext uri="{FF2B5EF4-FFF2-40B4-BE49-F238E27FC236}">
                <a16:creationId xmlns:a16="http://schemas.microsoft.com/office/drawing/2014/main" id="{4C1905E6-C2EF-262E-4A9E-AAC7908E3274}"/>
              </a:ext>
            </a:extLst>
          </p:cNvPr>
          <p:cNvSpPr/>
          <p:nvPr/>
        </p:nvSpPr>
        <p:spPr>
          <a:xfrm>
            <a:off x="4534718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1" name="자유형 2300">
            <a:extLst>
              <a:ext uri="{FF2B5EF4-FFF2-40B4-BE49-F238E27FC236}">
                <a16:creationId xmlns:a16="http://schemas.microsoft.com/office/drawing/2014/main" id="{D940795B-AF8A-1854-A08E-935A80A2E752}"/>
              </a:ext>
            </a:extLst>
          </p:cNvPr>
          <p:cNvSpPr/>
          <p:nvPr/>
        </p:nvSpPr>
        <p:spPr>
          <a:xfrm>
            <a:off x="453700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2" name="자유형 2301">
            <a:extLst>
              <a:ext uri="{FF2B5EF4-FFF2-40B4-BE49-F238E27FC236}">
                <a16:creationId xmlns:a16="http://schemas.microsoft.com/office/drawing/2014/main" id="{C2189C31-0F32-F9BD-1B53-8911CEC03D8C}"/>
              </a:ext>
            </a:extLst>
          </p:cNvPr>
          <p:cNvSpPr/>
          <p:nvPr/>
        </p:nvSpPr>
        <p:spPr>
          <a:xfrm>
            <a:off x="455762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3" name="자유형 2302">
            <a:extLst>
              <a:ext uri="{FF2B5EF4-FFF2-40B4-BE49-F238E27FC236}">
                <a16:creationId xmlns:a16="http://schemas.microsoft.com/office/drawing/2014/main" id="{426D387A-B8CE-CCC1-B0FE-5590793059DD}"/>
              </a:ext>
            </a:extLst>
          </p:cNvPr>
          <p:cNvSpPr/>
          <p:nvPr/>
        </p:nvSpPr>
        <p:spPr>
          <a:xfrm>
            <a:off x="4596570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4" name="자유형 2303">
            <a:extLst>
              <a:ext uri="{FF2B5EF4-FFF2-40B4-BE49-F238E27FC236}">
                <a16:creationId xmlns:a16="http://schemas.microsoft.com/office/drawing/2014/main" id="{F08D1C4D-A697-71EE-B449-A3DF3B013947}"/>
              </a:ext>
            </a:extLst>
          </p:cNvPr>
          <p:cNvSpPr/>
          <p:nvPr/>
        </p:nvSpPr>
        <p:spPr>
          <a:xfrm>
            <a:off x="460458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5" name="자유형 2304">
            <a:extLst>
              <a:ext uri="{FF2B5EF4-FFF2-40B4-BE49-F238E27FC236}">
                <a16:creationId xmlns:a16="http://schemas.microsoft.com/office/drawing/2014/main" id="{ACE16155-237B-BD3E-17E6-EA2DDBA56BB3}"/>
              </a:ext>
            </a:extLst>
          </p:cNvPr>
          <p:cNvSpPr/>
          <p:nvPr/>
        </p:nvSpPr>
        <p:spPr>
          <a:xfrm>
            <a:off x="461604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6" name="자유형 2305">
            <a:extLst>
              <a:ext uri="{FF2B5EF4-FFF2-40B4-BE49-F238E27FC236}">
                <a16:creationId xmlns:a16="http://schemas.microsoft.com/office/drawing/2014/main" id="{8852DD04-FE74-CFED-175D-6A647028D5A0}"/>
              </a:ext>
            </a:extLst>
          </p:cNvPr>
          <p:cNvSpPr/>
          <p:nvPr/>
        </p:nvSpPr>
        <p:spPr>
          <a:xfrm>
            <a:off x="4705382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7" name="자유형 2306">
            <a:extLst>
              <a:ext uri="{FF2B5EF4-FFF2-40B4-BE49-F238E27FC236}">
                <a16:creationId xmlns:a16="http://schemas.microsoft.com/office/drawing/2014/main" id="{E445B4E7-1941-6ED9-40DF-39D5AAA2BEB3}"/>
              </a:ext>
            </a:extLst>
          </p:cNvPr>
          <p:cNvSpPr/>
          <p:nvPr/>
        </p:nvSpPr>
        <p:spPr>
          <a:xfrm>
            <a:off x="472943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8" name="자유형 2307">
            <a:extLst>
              <a:ext uri="{FF2B5EF4-FFF2-40B4-BE49-F238E27FC236}">
                <a16:creationId xmlns:a16="http://schemas.microsoft.com/office/drawing/2014/main" id="{CFD1D28B-7F45-6F88-FF5A-98CDAEFE0F20}"/>
              </a:ext>
            </a:extLst>
          </p:cNvPr>
          <p:cNvSpPr/>
          <p:nvPr/>
        </p:nvSpPr>
        <p:spPr>
          <a:xfrm>
            <a:off x="473058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09" name="자유형 2308">
            <a:extLst>
              <a:ext uri="{FF2B5EF4-FFF2-40B4-BE49-F238E27FC236}">
                <a16:creationId xmlns:a16="http://schemas.microsoft.com/office/drawing/2014/main" id="{F2945488-E585-EEF7-FC1E-1C974588686E}"/>
              </a:ext>
            </a:extLst>
          </p:cNvPr>
          <p:cNvSpPr/>
          <p:nvPr/>
        </p:nvSpPr>
        <p:spPr>
          <a:xfrm>
            <a:off x="473172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0" name="자유형 2309">
            <a:extLst>
              <a:ext uri="{FF2B5EF4-FFF2-40B4-BE49-F238E27FC236}">
                <a16:creationId xmlns:a16="http://schemas.microsoft.com/office/drawing/2014/main" id="{26DB8784-B20E-0873-E4BC-F9F4E3B1228E}"/>
              </a:ext>
            </a:extLst>
          </p:cNvPr>
          <p:cNvSpPr/>
          <p:nvPr/>
        </p:nvSpPr>
        <p:spPr>
          <a:xfrm>
            <a:off x="473516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1" name="자유형 2310">
            <a:extLst>
              <a:ext uri="{FF2B5EF4-FFF2-40B4-BE49-F238E27FC236}">
                <a16:creationId xmlns:a16="http://schemas.microsoft.com/office/drawing/2014/main" id="{EAC4A01C-F15A-155B-B299-5E8799273D8F}"/>
              </a:ext>
            </a:extLst>
          </p:cNvPr>
          <p:cNvSpPr/>
          <p:nvPr/>
        </p:nvSpPr>
        <p:spPr>
          <a:xfrm>
            <a:off x="476837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2" name="자유형 2311">
            <a:extLst>
              <a:ext uri="{FF2B5EF4-FFF2-40B4-BE49-F238E27FC236}">
                <a16:creationId xmlns:a16="http://schemas.microsoft.com/office/drawing/2014/main" id="{47DF4BF9-BB18-2E66-5E8C-8854EE4F083B}"/>
              </a:ext>
            </a:extLst>
          </p:cNvPr>
          <p:cNvSpPr/>
          <p:nvPr/>
        </p:nvSpPr>
        <p:spPr>
          <a:xfrm>
            <a:off x="476837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3" name="자유형 2312">
            <a:extLst>
              <a:ext uri="{FF2B5EF4-FFF2-40B4-BE49-F238E27FC236}">
                <a16:creationId xmlns:a16="http://schemas.microsoft.com/office/drawing/2014/main" id="{19D4746D-3C29-E985-D29B-0C4B066C6B79}"/>
              </a:ext>
            </a:extLst>
          </p:cNvPr>
          <p:cNvSpPr/>
          <p:nvPr/>
        </p:nvSpPr>
        <p:spPr>
          <a:xfrm>
            <a:off x="4771816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4" name="자유형 2313">
            <a:extLst>
              <a:ext uri="{FF2B5EF4-FFF2-40B4-BE49-F238E27FC236}">
                <a16:creationId xmlns:a16="http://schemas.microsoft.com/office/drawing/2014/main" id="{BC367A53-E0EE-2D3A-46E4-33E2AE418F47}"/>
              </a:ext>
            </a:extLst>
          </p:cNvPr>
          <p:cNvSpPr/>
          <p:nvPr/>
        </p:nvSpPr>
        <p:spPr>
          <a:xfrm>
            <a:off x="4788997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5" name="자유형 2314">
            <a:extLst>
              <a:ext uri="{FF2B5EF4-FFF2-40B4-BE49-F238E27FC236}">
                <a16:creationId xmlns:a16="http://schemas.microsoft.com/office/drawing/2014/main" id="{C608F1E5-2D7D-C18C-4303-D48E5C0D733A}"/>
              </a:ext>
            </a:extLst>
          </p:cNvPr>
          <p:cNvSpPr/>
          <p:nvPr/>
        </p:nvSpPr>
        <p:spPr>
          <a:xfrm>
            <a:off x="480274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6" name="자유형 2315">
            <a:extLst>
              <a:ext uri="{FF2B5EF4-FFF2-40B4-BE49-F238E27FC236}">
                <a16:creationId xmlns:a16="http://schemas.microsoft.com/office/drawing/2014/main" id="{672ACE62-974F-1A69-CC7B-EE1BCADA1A54}"/>
              </a:ext>
            </a:extLst>
          </p:cNvPr>
          <p:cNvSpPr/>
          <p:nvPr/>
        </p:nvSpPr>
        <p:spPr>
          <a:xfrm>
            <a:off x="502494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7" name="자유형 2316">
            <a:extLst>
              <a:ext uri="{FF2B5EF4-FFF2-40B4-BE49-F238E27FC236}">
                <a16:creationId xmlns:a16="http://schemas.microsoft.com/office/drawing/2014/main" id="{AD397498-4BC0-29F1-416F-6DA823DD2E9E}"/>
              </a:ext>
            </a:extLst>
          </p:cNvPr>
          <p:cNvSpPr/>
          <p:nvPr/>
        </p:nvSpPr>
        <p:spPr>
          <a:xfrm>
            <a:off x="503869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8" name="자유형 2317">
            <a:extLst>
              <a:ext uri="{FF2B5EF4-FFF2-40B4-BE49-F238E27FC236}">
                <a16:creationId xmlns:a16="http://schemas.microsoft.com/office/drawing/2014/main" id="{5C58DA99-7258-5944-B4CF-388520D9095F}"/>
              </a:ext>
            </a:extLst>
          </p:cNvPr>
          <p:cNvSpPr/>
          <p:nvPr/>
        </p:nvSpPr>
        <p:spPr>
          <a:xfrm>
            <a:off x="507305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19" name="자유형 2318">
            <a:extLst>
              <a:ext uri="{FF2B5EF4-FFF2-40B4-BE49-F238E27FC236}">
                <a16:creationId xmlns:a16="http://schemas.microsoft.com/office/drawing/2014/main" id="{192430BF-AC68-86BF-1FDC-30F5D7D7DE7F}"/>
              </a:ext>
            </a:extLst>
          </p:cNvPr>
          <p:cNvSpPr/>
          <p:nvPr/>
        </p:nvSpPr>
        <p:spPr>
          <a:xfrm>
            <a:off x="513032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0" name="자유형 2319">
            <a:extLst>
              <a:ext uri="{FF2B5EF4-FFF2-40B4-BE49-F238E27FC236}">
                <a16:creationId xmlns:a16="http://schemas.microsoft.com/office/drawing/2014/main" id="{7853D013-DBF5-1FE0-1402-BDA4D720B81B}"/>
              </a:ext>
            </a:extLst>
          </p:cNvPr>
          <p:cNvSpPr/>
          <p:nvPr/>
        </p:nvSpPr>
        <p:spPr>
          <a:xfrm>
            <a:off x="5307862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1" name="자유형 2320">
            <a:extLst>
              <a:ext uri="{FF2B5EF4-FFF2-40B4-BE49-F238E27FC236}">
                <a16:creationId xmlns:a16="http://schemas.microsoft.com/office/drawing/2014/main" id="{B34C0E8E-DE29-5C32-3077-BE932C2C97DD}"/>
              </a:ext>
            </a:extLst>
          </p:cNvPr>
          <p:cNvSpPr/>
          <p:nvPr/>
        </p:nvSpPr>
        <p:spPr>
          <a:xfrm>
            <a:off x="5390330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2" name="자유형 2321">
            <a:extLst>
              <a:ext uri="{FF2B5EF4-FFF2-40B4-BE49-F238E27FC236}">
                <a16:creationId xmlns:a16="http://schemas.microsoft.com/office/drawing/2014/main" id="{CA987477-79CE-664D-C676-D14C637CE486}"/>
              </a:ext>
            </a:extLst>
          </p:cNvPr>
          <p:cNvSpPr/>
          <p:nvPr/>
        </p:nvSpPr>
        <p:spPr>
          <a:xfrm>
            <a:off x="5534651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3" name="자유형 2322">
            <a:extLst>
              <a:ext uri="{FF2B5EF4-FFF2-40B4-BE49-F238E27FC236}">
                <a16:creationId xmlns:a16="http://schemas.microsoft.com/office/drawing/2014/main" id="{A812F759-32D9-66D9-FAF7-09AC05C705AF}"/>
              </a:ext>
            </a:extLst>
          </p:cNvPr>
          <p:cNvSpPr/>
          <p:nvPr/>
        </p:nvSpPr>
        <p:spPr>
          <a:xfrm>
            <a:off x="5620555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4" name="자유형 2323">
            <a:extLst>
              <a:ext uri="{FF2B5EF4-FFF2-40B4-BE49-F238E27FC236}">
                <a16:creationId xmlns:a16="http://schemas.microsoft.com/office/drawing/2014/main" id="{4F476E34-E1E9-C0F6-4D2A-1EA27759AD6D}"/>
              </a:ext>
            </a:extLst>
          </p:cNvPr>
          <p:cNvSpPr/>
          <p:nvPr/>
        </p:nvSpPr>
        <p:spPr>
          <a:xfrm>
            <a:off x="567438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5" name="자유형 2324">
            <a:extLst>
              <a:ext uri="{FF2B5EF4-FFF2-40B4-BE49-F238E27FC236}">
                <a16:creationId xmlns:a16="http://schemas.microsoft.com/office/drawing/2014/main" id="{3F71B427-0BD1-3BFB-CE4B-92DBE3EB5294}"/>
              </a:ext>
            </a:extLst>
          </p:cNvPr>
          <p:cNvSpPr/>
          <p:nvPr/>
        </p:nvSpPr>
        <p:spPr>
          <a:xfrm>
            <a:off x="5848489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6" name="자유형 2325">
            <a:extLst>
              <a:ext uri="{FF2B5EF4-FFF2-40B4-BE49-F238E27FC236}">
                <a16:creationId xmlns:a16="http://schemas.microsoft.com/office/drawing/2014/main" id="{FC2EAA37-4086-9473-6C42-8F75D58E3D7E}"/>
              </a:ext>
            </a:extLst>
          </p:cNvPr>
          <p:cNvSpPr/>
          <p:nvPr/>
        </p:nvSpPr>
        <p:spPr>
          <a:xfrm>
            <a:off x="607413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7" name="자유형 2326">
            <a:extLst>
              <a:ext uri="{FF2B5EF4-FFF2-40B4-BE49-F238E27FC236}">
                <a16:creationId xmlns:a16="http://schemas.microsoft.com/office/drawing/2014/main" id="{09F172EC-700E-7634-D8BE-9990AC7447D9}"/>
              </a:ext>
            </a:extLst>
          </p:cNvPr>
          <p:cNvSpPr/>
          <p:nvPr/>
        </p:nvSpPr>
        <p:spPr>
          <a:xfrm>
            <a:off x="6276868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8" name="자유형 2327">
            <a:extLst>
              <a:ext uri="{FF2B5EF4-FFF2-40B4-BE49-F238E27FC236}">
                <a16:creationId xmlns:a16="http://schemas.microsoft.com/office/drawing/2014/main" id="{DAF2AEA5-CBC3-399C-02A0-D657307EFBDA}"/>
              </a:ext>
            </a:extLst>
          </p:cNvPr>
          <p:cNvSpPr/>
          <p:nvPr/>
        </p:nvSpPr>
        <p:spPr>
          <a:xfrm>
            <a:off x="6291758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29" name="자유형 2328">
            <a:extLst>
              <a:ext uri="{FF2B5EF4-FFF2-40B4-BE49-F238E27FC236}">
                <a16:creationId xmlns:a16="http://schemas.microsoft.com/office/drawing/2014/main" id="{A6217639-EFE7-61CD-7A88-AA5F28098518}"/>
              </a:ext>
            </a:extLst>
          </p:cNvPr>
          <p:cNvSpPr/>
          <p:nvPr/>
        </p:nvSpPr>
        <p:spPr>
          <a:xfrm>
            <a:off x="6673175" y="5953511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0" name="자유형 2329">
            <a:extLst>
              <a:ext uri="{FF2B5EF4-FFF2-40B4-BE49-F238E27FC236}">
                <a16:creationId xmlns:a16="http://schemas.microsoft.com/office/drawing/2014/main" id="{FF54EAD0-838C-A8EE-32C1-73297178E324}"/>
              </a:ext>
            </a:extLst>
          </p:cNvPr>
          <p:cNvSpPr/>
          <p:nvPr/>
        </p:nvSpPr>
        <p:spPr>
          <a:xfrm>
            <a:off x="6683484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1" name="자유형 2330">
            <a:extLst>
              <a:ext uri="{FF2B5EF4-FFF2-40B4-BE49-F238E27FC236}">
                <a16:creationId xmlns:a16="http://schemas.microsoft.com/office/drawing/2014/main" id="{15DCEF61-9201-AA2F-AD23-9C53BEC7B9B1}"/>
              </a:ext>
            </a:extLst>
          </p:cNvPr>
          <p:cNvSpPr/>
          <p:nvPr/>
        </p:nvSpPr>
        <p:spPr>
          <a:xfrm>
            <a:off x="6723573" y="595351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2" name="자유형 2331">
            <a:extLst>
              <a:ext uri="{FF2B5EF4-FFF2-40B4-BE49-F238E27FC236}">
                <a16:creationId xmlns:a16="http://schemas.microsoft.com/office/drawing/2014/main" id="{6C059EE5-57ED-0029-312B-DA5BA826E4BE}"/>
              </a:ext>
            </a:extLst>
          </p:cNvPr>
          <p:cNvSpPr/>
          <p:nvPr/>
        </p:nvSpPr>
        <p:spPr>
          <a:xfrm>
            <a:off x="45252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3" name="자유형 2332">
            <a:extLst>
              <a:ext uri="{FF2B5EF4-FFF2-40B4-BE49-F238E27FC236}">
                <a16:creationId xmlns:a16="http://schemas.microsoft.com/office/drawing/2014/main" id="{FDD44A49-6B62-6F79-0EA5-06C45227027E}"/>
              </a:ext>
            </a:extLst>
          </p:cNvPr>
          <p:cNvSpPr/>
          <p:nvPr/>
        </p:nvSpPr>
        <p:spPr>
          <a:xfrm>
            <a:off x="67358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4" name="자유형 2333">
            <a:extLst>
              <a:ext uri="{FF2B5EF4-FFF2-40B4-BE49-F238E27FC236}">
                <a16:creationId xmlns:a16="http://schemas.microsoft.com/office/drawing/2014/main" id="{E02D49D8-970D-B1DC-E89C-594284889989}"/>
              </a:ext>
            </a:extLst>
          </p:cNvPr>
          <p:cNvSpPr/>
          <p:nvPr/>
        </p:nvSpPr>
        <p:spPr>
          <a:xfrm>
            <a:off x="69649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5" name="자유형 2334">
            <a:extLst>
              <a:ext uri="{FF2B5EF4-FFF2-40B4-BE49-F238E27FC236}">
                <a16:creationId xmlns:a16="http://schemas.microsoft.com/office/drawing/2014/main" id="{B31FA9BF-5BC0-5844-C971-3DC26C9E8FAB}"/>
              </a:ext>
            </a:extLst>
          </p:cNvPr>
          <p:cNvSpPr/>
          <p:nvPr/>
        </p:nvSpPr>
        <p:spPr>
          <a:xfrm>
            <a:off x="78583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6" name="자유형 2335">
            <a:extLst>
              <a:ext uri="{FF2B5EF4-FFF2-40B4-BE49-F238E27FC236}">
                <a16:creationId xmlns:a16="http://schemas.microsoft.com/office/drawing/2014/main" id="{51F17183-4303-F48E-C2B7-BF3A5D623E76}"/>
              </a:ext>
            </a:extLst>
          </p:cNvPr>
          <p:cNvSpPr/>
          <p:nvPr/>
        </p:nvSpPr>
        <p:spPr>
          <a:xfrm>
            <a:off x="92557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7" name="자유형 2336">
            <a:extLst>
              <a:ext uri="{FF2B5EF4-FFF2-40B4-BE49-F238E27FC236}">
                <a16:creationId xmlns:a16="http://schemas.microsoft.com/office/drawing/2014/main" id="{BA7FB1A6-86E2-BC00-DFD2-20D99200E869}"/>
              </a:ext>
            </a:extLst>
          </p:cNvPr>
          <p:cNvSpPr/>
          <p:nvPr/>
        </p:nvSpPr>
        <p:spPr>
          <a:xfrm>
            <a:off x="97711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8" name="자유형 2337">
            <a:extLst>
              <a:ext uri="{FF2B5EF4-FFF2-40B4-BE49-F238E27FC236}">
                <a16:creationId xmlns:a16="http://schemas.microsoft.com/office/drawing/2014/main" id="{0DA3144B-0A93-0AB7-25EF-0C31486B143B}"/>
              </a:ext>
            </a:extLst>
          </p:cNvPr>
          <p:cNvSpPr/>
          <p:nvPr/>
        </p:nvSpPr>
        <p:spPr>
          <a:xfrm>
            <a:off x="102063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39" name="자유형 2338">
            <a:extLst>
              <a:ext uri="{FF2B5EF4-FFF2-40B4-BE49-F238E27FC236}">
                <a16:creationId xmlns:a16="http://schemas.microsoft.com/office/drawing/2014/main" id="{F4A5DE75-1847-22E2-3B7C-BE8066EEB2F4}"/>
              </a:ext>
            </a:extLst>
          </p:cNvPr>
          <p:cNvSpPr/>
          <p:nvPr/>
        </p:nvSpPr>
        <p:spPr>
          <a:xfrm>
            <a:off x="110883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0" name="자유형 2339">
            <a:extLst>
              <a:ext uri="{FF2B5EF4-FFF2-40B4-BE49-F238E27FC236}">
                <a16:creationId xmlns:a16="http://schemas.microsoft.com/office/drawing/2014/main" id="{CCE9ABFD-95D7-0591-C34A-E9BEECD784C9}"/>
              </a:ext>
            </a:extLst>
          </p:cNvPr>
          <p:cNvSpPr/>
          <p:nvPr/>
        </p:nvSpPr>
        <p:spPr>
          <a:xfrm>
            <a:off x="116266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1" name="자유형 2340">
            <a:extLst>
              <a:ext uri="{FF2B5EF4-FFF2-40B4-BE49-F238E27FC236}">
                <a16:creationId xmlns:a16="http://schemas.microsoft.com/office/drawing/2014/main" id="{9DC137CE-40D8-C8F0-5A1D-C20715502E36}"/>
              </a:ext>
            </a:extLst>
          </p:cNvPr>
          <p:cNvSpPr/>
          <p:nvPr/>
        </p:nvSpPr>
        <p:spPr>
          <a:xfrm>
            <a:off x="121993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2" name="자유형 2341">
            <a:extLst>
              <a:ext uri="{FF2B5EF4-FFF2-40B4-BE49-F238E27FC236}">
                <a16:creationId xmlns:a16="http://schemas.microsoft.com/office/drawing/2014/main" id="{E0A52277-D4EE-5417-F645-B978F9D82905}"/>
              </a:ext>
            </a:extLst>
          </p:cNvPr>
          <p:cNvSpPr/>
          <p:nvPr/>
        </p:nvSpPr>
        <p:spPr>
          <a:xfrm>
            <a:off x="126117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3" name="자유형 2342">
            <a:extLst>
              <a:ext uri="{FF2B5EF4-FFF2-40B4-BE49-F238E27FC236}">
                <a16:creationId xmlns:a16="http://schemas.microsoft.com/office/drawing/2014/main" id="{853233EE-5660-9468-EA93-E653F43A5ABA}"/>
              </a:ext>
            </a:extLst>
          </p:cNvPr>
          <p:cNvSpPr/>
          <p:nvPr/>
        </p:nvSpPr>
        <p:spPr>
          <a:xfrm>
            <a:off x="148452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4" name="자유형 2343">
            <a:extLst>
              <a:ext uri="{FF2B5EF4-FFF2-40B4-BE49-F238E27FC236}">
                <a16:creationId xmlns:a16="http://schemas.microsoft.com/office/drawing/2014/main" id="{5B4F0495-422C-6DE9-04D8-362DB14A9D8A}"/>
              </a:ext>
            </a:extLst>
          </p:cNvPr>
          <p:cNvSpPr/>
          <p:nvPr/>
        </p:nvSpPr>
        <p:spPr>
          <a:xfrm>
            <a:off x="162540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5" name="자유형 2344">
            <a:extLst>
              <a:ext uri="{FF2B5EF4-FFF2-40B4-BE49-F238E27FC236}">
                <a16:creationId xmlns:a16="http://schemas.microsoft.com/office/drawing/2014/main" id="{6021642C-BB46-7BDE-224A-1E892059C105}"/>
              </a:ext>
            </a:extLst>
          </p:cNvPr>
          <p:cNvSpPr/>
          <p:nvPr/>
        </p:nvSpPr>
        <p:spPr>
          <a:xfrm>
            <a:off x="162655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6" name="자유형 2345">
            <a:extLst>
              <a:ext uri="{FF2B5EF4-FFF2-40B4-BE49-F238E27FC236}">
                <a16:creationId xmlns:a16="http://schemas.microsoft.com/office/drawing/2014/main" id="{B89AD209-CDC3-3E7E-B40F-5578F17A330A}"/>
              </a:ext>
            </a:extLst>
          </p:cNvPr>
          <p:cNvSpPr/>
          <p:nvPr/>
        </p:nvSpPr>
        <p:spPr>
          <a:xfrm>
            <a:off x="172391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7" name="자유형 2346">
            <a:extLst>
              <a:ext uri="{FF2B5EF4-FFF2-40B4-BE49-F238E27FC236}">
                <a16:creationId xmlns:a16="http://schemas.microsoft.com/office/drawing/2014/main" id="{9BDCEFFC-DA3C-72EF-46A9-DD21D81D6227}"/>
              </a:ext>
            </a:extLst>
          </p:cNvPr>
          <p:cNvSpPr/>
          <p:nvPr/>
        </p:nvSpPr>
        <p:spPr>
          <a:xfrm>
            <a:off x="176972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8" name="자유형 2347">
            <a:extLst>
              <a:ext uri="{FF2B5EF4-FFF2-40B4-BE49-F238E27FC236}">
                <a16:creationId xmlns:a16="http://schemas.microsoft.com/office/drawing/2014/main" id="{CB95D360-029F-A301-084F-B9376E6A2113}"/>
              </a:ext>
            </a:extLst>
          </p:cNvPr>
          <p:cNvSpPr/>
          <p:nvPr/>
        </p:nvSpPr>
        <p:spPr>
          <a:xfrm>
            <a:off x="183616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49" name="자유형 2348">
            <a:extLst>
              <a:ext uri="{FF2B5EF4-FFF2-40B4-BE49-F238E27FC236}">
                <a16:creationId xmlns:a16="http://schemas.microsoft.com/office/drawing/2014/main" id="{A3FE9FA3-3DB7-39D2-85FA-15E7897A0CFD}"/>
              </a:ext>
            </a:extLst>
          </p:cNvPr>
          <p:cNvSpPr/>
          <p:nvPr/>
        </p:nvSpPr>
        <p:spPr>
          <a:xfrm>
            <a:off x="212136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0" name="자유형 2349">
            <a:extLst>
              <a:ext uri="{FF2B5EF4-FFF2-40B4-BE49-F238E27FC236}">
                <a16:creationId xmlns:a16="http://schemas.microsoft.com/office/drawing/2014/main" id="{1CF8E429-7E6E-9846-586B-4017B50C21E4}"/>
              </a:ext>
            </a:extLst>
          </p:cNvPr>
          <p:cNvSpPr/>
          <p:nvPr/>
        </p:nvSpPr>
        <p:spPr>
          <a:xfrm>
            <a:off x="218779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1" name="자유형 2350">
            <a:extLst>
              <a:ext uri="{FF2B5EF4-FFF2-40B4-BE49-F238E27FC236}">
                <a16:creationId xmlns:a16="http://schemas.microsoft.com/office/drawing/2014/main" id="{5882BA87-F0C0-89D8-21D9-20D2587383AE}"/>
              </a:ext>
            </a:extLst>
          </p:cNvPr>
          <p:cNvSpPr/>
          <p:nvPr/>
        </p:nvSpPr>
        <p:spPr>
          <a:xfrm>
            <a:off x="220268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2" name="자유형 2351">
            <a:extLst>
              <a:ext uri="{FF2B5EF4-FFF2-40B4-BE49-F238E27FC236}">
                <a16:creationId xmlns:a16="http://schemas.microsoft.com/office/drawing/2014/main" id="{C4358E8C-451A-CE85-A7F9-7124845C3708}"/>
              </a:ext>
            </a:extLst>
          </p:cNvPr>
          <p:cNvSpPr/>
          <p:nvPr/>
        </p:nvSpPr>
        <p:spPr>
          <a:xfrm>
            <a:off x="224506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3" name="자유형 2352">
            <a:extLst>
              <a:ext uri="{FF2B5EF4-FFF2-40B4-BE49-F238E27FC236}">
                <a16:creationId xmlns:a16="http://schemas.microsoft.com/office/drawing/2014/main" id="{E962D06C-9AA6-CF83-F077-35ACBF4F2FFE}"/>
              </a:ext>
            </a:extLst>
          </p:cNvPr>
          <p:cNvSpPr/>
          <p:nvPr/>
        </p:nvSpPr>
        <p:spPr>
          <a:xfrm>
            <a:off x="224735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4" name="자유형 2353">
            <a:extLst>
              <a:ext uri="{FF2B5EF4-FFF2-40B4-BE49-F238E27FC236}">
                <a16:creationId xmlns:a16="http://schemas.microsoft.com/office/drawing/2014/main" id="{119615D1-7068-50DF-F154-D081990633B9}"/>
              </a:ext>
            </a:extLst>
          </p:cNvPr>
          <p:cNvSpPr/>
          <p:nvPr/>
        </p:nvSpPr>
        <p:spPr>
          <a:xfrm>
            <a:off x="239855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5" name="자유형 2354">
            <a:extLst>
              <a:ext uri="{FF2B5EF4-FFF2-40B4-BE49-F238E27FC236}">
                <a16:creationId xmlns:a16="http://schemas.microsoft.com/office/drawing/2014/main" id="{0CCE3570-18C6-6130-E64E-F3AAE0E4F201}"/>
              </a:ext>
            </a:extLst>
          </p:cNvPr>
          <p:cNvSpPr/>
          <p:nvPr/>
        </p:nvSpPr>
        <p:spPr>
          <a:xfrm>
            <a:off x="240886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6" name="자유형 2355">
            <a:extLst>
              <a:ext uri="{FF2B5EF4-FFF2-40B4-BE49-F238E27FC236}">
                <a16:creationId xmlns:a16="http://schemas.microsoft.com/office/drawing/2014/main" id="{B2D5774B-E944-3334-2523-CE979B5A783A}"/>
              </a:ext>
            </a:extLst>
          </p:cNvPr>
          <p:cNvSpPr/>
          <p:nvPr/>
        </p:nvSpPr>
        <p:spPr>
          <a:xfrm>
            <a:off x="283609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7" name="자유형 2356">
            <a:extLst>
              <a:ext uri="{FF2B5EF4-FFF2-40B4-BE49-F238E27FC236}">
                <a16:creationId xmlns:a16="http://schemas.microsoft.com/office/drawing/2014/main" id="{05208561-A120-5943-9F11-8EE03DA086BC}"/>
              </a:ext>
            </a:extLst>
          </p:cNvPr>
          <p:cNvSpPr/>
          <p:nvPr/>
        </p:nvSpPr>
        <p:spPr>
          <a:xfrm>
            <a:off x="286816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8" name="자유형 2357">
            <a:extLst>
              <a:ext uri="{FF2B5EF4-FFF2-40B4-BE49-F238E27FC236}">
                <a16:creationId xmlns:a16="http://schemas.microsoft.com/office/drawing/2014/main" id="{1BF65A61-152A-588A-2425-194AE71925E3}"/>
              </a:ext>
            </a:extLst>
          </p:cNvPr>
          <p:cNvSpPr/>
          <p:nvPr/>
        </p:nvSpPr>
        <p:spPr>
          <a:xfrm>
            <a:off x="289450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59" name="자유형 2358">
            <a:extLst>
              <a:ext uri="{FF2B5EF4-FFF2-40B4-BE49-F238E27FC236}">
                <a16:creationId xmlns:a16="http://schemas.microsoft.com/office/drawing/2014/main" id="{02B45D7F-608C-4135-F9CB-59B844D3E46A}"/>
              </a:ext>
            </a:extLst>
          </p:cNvPr>
          <p:cNvSpPr/>
          <p:nvPr/>
        </p:nvSpPr>
        <p:spPr>
          <a:xfrm>
            <a:off x="294490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0" name="자유형 2359">
            <a:extLst>
              <a:ext uri="{FF2B5EF4-FFF2-40B4-BE49-F238E27FC236}">
                <a16:creationId xmlns:a16="http://schemas.microsoft.com/office/drawing/2014/main" id="{C4A84154-DC0B-4357-63E7-09EE504C0848}"/>
              </a:ext>
            </a:extLst>
          </p:cNvPr>
          <p:cNvSpPr/>
          <p:nvPr/>
        </p:nvSpPr>
        <p:spPr>
          <a:xfrm>
            <a:off x="310984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1" name="자유형 2360">
            <a:extLst>
              <a:ext uri="{FF2B5EF4-FFF2-40B4-BE49-F238E27FC236}">
                <a16:creationId xmlns:a16="http://schemas.microsoft.com/office/drawing/2014/main" id="{25B6A629-6018-A2DB-F878-B9A0EA4A20E2}"/>
              </a:ext>
            </a:extLst>
          </p:cNvPr>
          <p:cNvSpPr/>
          <p:nvPr/>
        </p:nvSpPr>
        <p:spPr>
          <a:xfrm>
            <a:off x="312129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2" name="자유형 2361">
            <a:extLst>
              <a:ext uri="{FF2B5EF4-FFF2-40B4-BE49-F238E27FC236}">
                <a16:creationId xmlns:a16="http://schemas.microsoft.com/office/drawing/2014/main" id="{64B57FDB-CD5C-608A-F481-9726942BC9FF}"/>
              </a:ext>
            </a:extLst>
          </p:cNvPr>
          <p:cNvSpPr/>
          <p:nvPr/>
        </p:nvSpPr>
        <p:spPr>
          <a:xfrm>
            <a:off x="321980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3" name="자유형 2362">
            <a:extLst>
              <a:ext uri="{FF2B5EF4-FFF2-40B4-BE49-F238E27FC236}">
                <a16:creationId xmlns:a16="http://schemas.microsoft.com/office/drawing/2014/main" id="{8E539B1E-DB2D-61F4-E350-9433387003CE}"/>
              </a:ext>
            </a:extLst>
          </p:cNvPr>
          <p:cNvSpPr/>
          <p:nvPr/>
        </p:nvSpPr>
        <p:spPr>
          <a:xfrm>
            <a:off x="345002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4" name="자유형 2363">
            <a:extLst>
              <a:ext uri="{FF2B5EF4-FFF2-40B4-BE49-F238E27FC236}">
                <a16:creationId xmlns:a16="http://schemas.microsoft.com/office/drawing/2014/main" id="{D74C427A-F281-82D9-0909-7C2459720EC6}"/>
              </a:ext>
            </a:extLst>
          </p:cNvPr>
          <p:cNvSpPr/>
          <p:nvPr/>
        </p:nvSpPr>
        <p:spPr>
          <a:xfrm>
            <a:off x="351531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5" name="자유형 2364">
            <a:extLst>
              <a:ext uri="{FF2B5EF4-FFF2-40B4-BE49-F238E27FC236}">
                <a16:creationId xmlns:a16="http://schemas.microsoft.com/office/drawing/2014/main" id="{67D184C4-3CEA-7738-C1B2-35437A67394D}"/>
              </a:ext>
            </a:extLst>
          </p:cNvPr>
          <p:cNvSpPr/>
          <p:nvPr/>
        </p:nvSpPr>
        <p:spPr>
          <a:xfrm>
            <a:off x="361152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6" name="자유형 2365">
            <a:extLst>
              <a:ext uri="{FF2B5EF4-FFF2-40B4-BE49-F238E27FC236}">
                <a16:creationId xmlns:a16="http://schemas.microsoft.com/office/drawing/2014/main" id="{A754B26D-C639-BD9A-6B14-84ED094A699D}"/>
              </a:ext>
            </a:extLst>
          </p:cNvPr>
          <p:cNvSpPr/>
          <p:nvPr/>
        </p:nvSpPr>
        <p:spPr>
          <a:xfrm>
            <a:off x="371690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7" name="자유형 2366">
            <a:extLst>
              <a:ext uri="{FF2B5EF4-FFF2-40B4-BE49-F238E27FC236}">
                <a16:creationId xmlns:a16="http://schemas.microsoft.com/office/drawing/2014/main" id="{188D8992-1F0A-8831-50C3-31063FA3B582}"/>
              </a:ext>
            </a:extLst>
          </p:cNvPr>
          <p:cNvSpPr/>
          <p:nvPr/>
        </p:nvSpPr>
        <p:spPr>
          <a:xfrm>
            <a:off x="379479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8" name="자유형 2367">
            <a:extLst>
              <a:ext uri="{FF2B5EF4-FFF2-40B4-BE49-F238E27FC236}">
                <a16:creationId xmlns:a16="http://schemas.microsoft.com/office/drawing/2014/main" id="{4A055C0D-75D5-05E8-F812-465E5BE49ADB}"/>
              </a:ext>
            </a:extLst>
          </p:cNvPr>
          <p:cNvSpPr/>
          <p:nvPr/>
        </p:nvSpPr>
        <p:spPr>
          <a:xfrm>
            <a:off x="381426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69" name="자유형 2368">
            <a:extLst>
              <a:ext uri="{FF2B5EF4-FFF2-40B4-BE49-F238E27FC236}">
                <a16:creationId xmlns:a16="http://schemas.microsoft.com/office/drawing/2014/main" id="{F7E8647E-60F3-0D64-4F52-9E557C6B3B07}"/>
              </a:ext>
            </a:extLst>
          </p:cNvPr>
          <p:cNvSpPr/>
          <p:nvPr/>
        </p:nvSpPr>
        <p:spPr>
          <a:xfrm>
            <a:off x="387267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0" name="자유형 2369">
            <a:extLst>
              <a:ext uri="{FF2B5EF4-FFF2-40B4-BE49-F238E27FC236}">
                <a16:creationId xmlns:a16="http://schemas.microsoft.com/office/drawing/2014/main" id="{724B9716-E3AF-01C7-0BC0-DBB037DE0771}"/>
              </a:ext>
            </a:extLst>
          </p:cNvPr>
          <p:cNvSpPr/>
          <p:nvPr/>
        </p:nvSpPr>
        <p:spPr>
          <a:xfrm>
            <a:off x="397576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1" name="자유형 2370">
            <a:extLst>
              <a:ext uri="{FF2B5EF4-FFF2-40B4-BE49-F238E27FC236}">
                <a16:creationId xmlns:a16="http://schemas.microsoft.com/office/drawing/2014/main" id="{6BA1CF28-8177-86EB-5866-39B00775FBA9}"/>
              </a:ext>
            </a:extLst>
          </p:cNvPr>
          <p:cNvSpPr/>
          <p:nvPr/>
        </p:nvSpPr>
        <p:spPr>
          <a:xfrm>
            <a:off x="407312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2" name="자유형 2371">
            <a:extLst>
              <a:ext uri="{FF2B5EF4-FFF2-40B4-BE49-F238E27FC236}">
                <a16:creationId xmlns:a16="http://schemas.microsoft.com/office/drawing/2014/main" id="{01CB101E-9335-9B5C-D94E-4C8BA382A3EB}"/>
              </a:ext>
            </a:extLst>
          </p:cNvPr>
          <p:cNvSpPr/>
          <p:nvPr/>
        </p:nvSpPr>
        <p:spPr>
          <a:xfrm>
            <a:off x="409030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3" name="자유형 2372">
            <a:extLst>
              <a:ext uri="{FF2B5EF4-FFF2-40B4-BE49-F238E27FC236}">
                <a16:creationId xmlns:a16="http://schemas.microsoft.com/office/drawing/2014/main" id="{3CBC417D-59A9-558D-97BA-DC52E014AC59}"/>
              </a:ext>
            </a:extLst>
          </p:cNvPr>
          <p:cNvSpPr/>
          <p:nvPr/>
        </p:nvSpPr>
        <p:spPr>
          <a:xfrm>
            <a:off x="418537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4" name="자유형 2373">
            <a:extLst>
              <a:ext uri="{FF2B5EF4-FFF2-40B4-BE49-F238E27FC236}">
                <a16:creationId xmlns:a16="http://schemas.microsoft.com/office/drawing/2014/main" id="{EF5A9D54-0D5C-5F50-98DA-93B8E7B063C4}"/>
              </a:ext>
            </a:extLst>
          </p:cNvPr>
          <p:cNvSpPr/>
          <p:nvPr/>
        </p:nvSpPr>
        <p:spPr>
          <a:xfrm>
            <a:off x="418537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5" name="자유형 2374">
            <a:extLst>
              <a:ext uri="{FF2B5EF4-FFF2-40B4-BE49-F238E27FC236}">
                <a16:creationId xmlns:a16="http://schemas.microsoft.com/office/drawing/2014/main" id="{03BF6C88-C1AD-C2B7-5986-6DCC796CE1FD}"/>
              </a:ext>
            </a:extLst>
          </p:cNvPr>
          <p:cNvSpPr/>
          <p:nvPr/>
        </p:nvSpPr>
        <p:spPr>
          <a:xfrm>
            <a:off x="418880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6" name="자유형 2375">
            <a:extLst>
              <a:ext uri="{FF2B5EF4-FFF2-40B4-BE49-F238E27FC236}">
                <a16:creationId xmlns:a16="http://schemas.microsoft.com/office/drawing/2014/main" id="{C2303548-630E-D40E-00C0-68485D01D63C}"/>
              </a:ext>
            </a:extLst>
          </p:cNvPr>
          <p:cNvSpPr/>
          <p:nvPr/>
        </p:nvSpPr>
        <p:spPr>
          <a:xfrm>
            <a:off x="418880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7" name="자유형 2376">
            <a:extLst>
              <a:ext uri="{FF2B5EF4-FFF2-40B4-BE49-F238E27FC236}">
                <a16:creationId xmlns:a16="http://schemas.microsoft.com/office/drawing/2014/main" id="{9A6A9E33-2121-3DE6-BAB9-0B41F87F4251}"/>
              </a:ext>
            </a:extLst>
          </p:cNvPr>
          <p:cNvSpPr/>
          <p:nvPr/>
        </p:nvSpPr>
        <p:spPr>
          <a:xfrm>
            <a:off x="419339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8" name="자유형 2377">
            <a:extLst>
              <a:ext uri="{FF2B5EF4-FFF2-40B4-BE49-F238E27FC236}">
                <a16:creationId xmlns:a16="http://schemas.microsoft.com/office/drawing/2014/main" id="{F69D0EBC-89F6-4CDC-8929-EF595705A6D4}"/>
              </a:ext>
            </a:extLst>
          </p:cNvPr>
          <p:cNvSpPr/>
          <p:nvPr/>
        </p:nvSpPr>
        <p:spPr>
          <a:xfrm>
            <a:off x="420369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79" name="자유형 2378">
            <a:extLst>
              <a:ext uri="{FF2B5EF4-FFF2-40B4-BE49-F238E27FC236}">
                <a16:creationId xmlns:a16="http://schemas.microsoft.com/office/drawing/2014/main" id="{467F512F-13C8-74F0-F702-4EA348DA1AA5}"/>
              </a:ext>
            </a:extLst>
          </p:cNvPr>
          <p:cNvSpPr/>
          <p:nvPr/>
        </p:nvSpPr>
        <p:spPr>
          <a:xfrm>
            <a:off x="420598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0" name="자유형 2379">
            <a:extLst>
              <a:ext uri="{FF2B5EF4-FFF2-40B4-BE49-F238E27FC236}">
                <a16:creationId xmlns:a16="http://schemas.microsoft.com/office/drawing/2014/main" id="{C1123201-6C99-D633-291F-37AB7A9B41FB}"/>
              </a:ext>
            </a:extLst>
          </p:cNvPr>
          <p:cNvSpPr/>
          <p:nvPr/>
        </p:nvSpPr>
        <p:spPr>
          <a:xfrm>
            <a:off x="422087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1" name="자유형 2380">
            <a:extLst>
              <a:ext uri="{FF2B5EF4-FFF2-40B4-BE49-F238E27FC236}">
                <a16:creationId xmlns:a16="http://schemas.microsoft.com/office/drawing/2014/main" id="{3F1573F6-1A6E-7F04-B189-B3D6D0FDC048}"/>
              </a:ext>
            </a:extLst>
          </p:cNvPr>
          <p:cNvSpPr/>
          <p:nvPr/>
        </p:nvSpPr>
        <p:spPr>
          <a:xfrm>
            <a:off x="423806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2" name="자유형 2381">
            <a:extLst>
              <a:ext uri="{FF2B5EF4-FFF2-40B4-BE49-F238E27FC236}">
                <a16:creationId xmlns:a16="http://schemas.microsoft.com/office/drawing/2014/main" id="{48D06843-5875-27F2-CCB0-36FDB706881C}"/>
              </a:ext>
            </a:extLst>
          </p:cNvPr>
          <p:cNvSpPr/>
          <p:nvPr/>
        </p:nvSpPr>
        <p:spPr>
          <a:xfrm>
            <a:off x="424264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3" name="자유형 2382">
            <a:extLst>
              <a:ext uri="{FF2B5EF4-FFF2-40B4-BE49-F238E27FC236}">
                <a16:creationId xmlns:a16="http://schemas.microsoft.com/office/drawing/2014/main" id="{EFDEA608-A8D6-E0A0-143C-6E12BF5FC638}"/>
              </a:ext>
            </a:extLst>
          </p:cNvPr>
          <p:cNvSpPr/>
          <p:nvPr/>
        </p:nvSpPr>
        <p:spPr>
          <a:xfrm>
            <a:off x="424264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4" name="자유형 2383">
            <a:extLst>
              <a:ext uri="{FF2B5EF4-FFF2-40B4-BE49-F238E27FC236}">
                <a16:creationId xmlns:a16="http://schemas.microsoft.com/office/drawing/2014/main" id="{362236FE-9B26-12F8-791C-1AD41E4763D0}"/>
              </a:ext>
            </a:extLst>
          </p:cNvPr>
          <p:cNvSpPr/>
          <p:nvPr/>
        </p:nvSpPr>
        <p:spPr>
          <a:xfrm>
            <a:off x="429647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5" name="자유형 2384">
            <a:extLst>
              <a:ext uri="{FF2B5EF4-FFF2-40B4-BE49-F238E27FC236}">
                <a16:creationId xmlns:a16="http://schemas.microsoft.com/office/drawing/2014/main" id="{DF0398ED-8653-1BEE-576D-6282636E4D5E}"/>
              </a:ext>
            </a:extLst>
          </p:cNvPr>
          <p:cNvSpPr/>
          <p:nvPr/>
        </p:nvSpPr>
        <p:spPr>
          <a:xfrm>
            <a:off x="430220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6" name="자유형 2385">
            <a:extLst>
              <a:ext uri="{FF2B5EF4-FFF2-40B4-BE49-F238E27FC236}">
                <a16:creationId xmlns:a16="http://schemas.microsoft.com/office/drawing/2014/main" id="{E6FE1396-B6C4-DE34-233E-0E11B5F4A9C4}"/>
              </a:ext>
            </a:extLst>
          </p:cNvPr>
          <p:cNvSpPr/>
          <p:nvPr/>
        </p:nvSpPr>
        <p:spPr>
          <a:xfrm>
            <a:off x="430449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7" name="자유형 2386">
            <a:extLst>
              <a:ext uri="{FF2B5EF4-FFF2-40B4-BE49-F238E27FC236}">
                <a16:creationId xmlns:a16="http://schemas.microsoft.com/office/drawing/2014/main" id="{D6066846-8BD4-BFA7-C039-20FF744BCA69}"/>
              </a:ext>
            </a:extLst>
          </p:cNvPr>
          <p:cNvSpPr/>
          <p:nvPr/>
        </p:nvSpPr>
        <p:spPr>
          <a:xfrm>
            <a:off x="433885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8" name="자유형 2387">
            <a:extLst>
              <a:ext uri="{FF2B5EF4-FFF2-40B4-BE49-F238E27FC236}">
                <a16:creationId xmlns:a16="http://schemas.microsoft.com/office/drawing/2014/main" id="{3E4630AB-53DD-ECD9-C6FB-83C346F7C7CA}"/>
              </a:ext>
            </a:extLst>
          </p:cNvPr>
          <p:cNvSpPr/>
          <p:nvPr/>
        </p:nvSpPr>
        <p:spPr>
          <a:xfrm>
            <a:off x="434801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89" name="자유형 2388">
            <a:extLst>
              <a:ext uri="{FF2B5EF4-FFF2-40B4-BE49-F238E27FC236}">
                <a16:creationId xmlns:a16="http://schemas.microsoft.com/office/drawing/2014/main" id="{82FE6552-5BA2-89C0-3EE6-AF044EBCAA23}"/>
              </a:ext>
            </a:extLst>
          </p:cNvPr>
          <p:cNvSpPr/>
          <p:nvPr/>
        </p:nvSpPr>
        <p:spPr>
          <a:xfrm>
            <a:off x="435260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0" name="자유형 2389">
            <a:extLst>
              <a:ext uri="{FF2B5EF4-FFF2-40B4-BE49-F238E27FC236}">
                <a16:creationId xmlns:a16="http://schemas.microsoft.com/office/drawing/2014/main" id="{4DD68527-688B-C2F2-84C7-B1CED6307236}"/>
              </a:ext>
            </a:extLst>
          </p:cNvPr>
          <p:cNvSpPr/>
          <p:nvPr/>
        </p:nvSpPr>
        <p:spPr>
          <a:xfrm>
            <a:off x="435718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1" name="자유형 2390">
            <a:extLst>
              <a:ext uri="{FF2B5EF4-FFF2-40B4-BE49-F238E27FC236}">
                <a16:creationId xmlns:a16="http://schemas.microsoft.com/office/drawing/2014/main" id="{970D1F55-80D1-1E30-C0EB-1E04DA645AEE}"/>
              </a:ext>
            </a:extLst>
          </p:cNvPr>
          <p:cNvSpPr/>
          <p:nvPr/>
        </p:nvSpPr>
        <p:spPr>
          <a:xfrm>
            <a:off x="437321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2" name="자유형 2391">
            <a:extLst>
              <a:ext uri="{FF2B5EF4-FFF2-40B4-BE49-F238E27FC236}">
                <a16:creationId xmlns:a16="http://schemas.microsoft.com/office/drawing/2014/main" id="{42302B2B-BF48-E522-9DD3-C03C94C048D0}"/>
              </a:ext>
            </a:extLst>
          </p:cNvPr>
          <p:cNvSpPr/>
          <p:nvPr/>
        </p:nvSpPr>
        <p:spPr>
          <a:xfrm>
            <a:off x="439841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3" name="자유형 2392">
            <a:extLst>
              <a:ext uri="{FF2B5EF4-FFF2-40B4-BE49-F238E27FC236}">
                <a16:creationId xmlns:a16="http://schemas.microsoft.com/office/drawing/2014/main" id="{B1DC5B00-237D-CB87-58E4-1E88B4FC5C90}"/>
              </a:ext>
            </a:extLst>
          </p:cNvPr>
          <p:cNvSpPr/>
          <p:nvPr/>
        </p:nvSpPr>
        <p:spPr>
          <a:xfrm>
            <a:off x="440872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4" name="자유형 2393">
            <a:extLst>
              <a:ext uri="{FF2B5EF4-FFF2-40B4-BE49-F238E27FC236}">
                <a16:creationId xmlns:a16="http://schemas.microsoft.com/office/drawing/2014/main" id="{BE43F8FB-5F87-CEE5-08F6-E440920B15C2}"/>
              </a:ext>
            </a:extLst>
          </p:cNvPr>
          <p:cNvSpPr/>
          <p:nvPr/>
        </p:nvSpPr>
        <p:spPr>
          <a:xfrm>
            <a:off x="441101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5" name="자유형 2394">
            <a:extLst>
              <a:ext uri="{FF2B5EF4-FFF2-40B4-BE49-F238E27FC236}">
                <a16:creationId xmlns:a16="http://schemas.microsoft.com/office/drawing/2014/main" id="{6ADE251F-1079-68C9-F820-115BC4F939FD}"/>
              </a:ext>
            </a:extLst>
          </p:cNvPr>
          <p:cNvSpPr/>
          <p:nvPr/>
        </p:nvSpPr>
        <p:spPr>
          <a:xfrm>
            <a:off x="441330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6" name="자유형 2395">
            <a:extLst>
              <a:ext uri="{FF2B5EF4-FFF2-40B4-BE49-F238E27FC236}">
                <a16:creationId xmlns:a16="http://schemas.microsoft.com/office/drawing/2014/main" id="{A1C772E6-7C0C-94F3-084B-88B26E72241C}"/>
              </a:ext>
            </a:extLst>
          </p:cNvPr>
          <p:cNvSpPr/>
          <p:nvPr/>
        </p:nvSpPr>
        <p:spPr>
          <a:xfrm>
            <a:off x="441445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7" name="자유형 2396">
            <a:extLst>
              <a:ext uri="{FF2B5EF4-FFF2-40B4-BE49-F238E27FC236}">
                <a16:creationId xmlns:a16="http://schemas.microsoft.com/office/drawing/2014/main" id="{53E901F0-459F-0EDB-C957-D9830831997A}"/>
              </a:ext>
            </a:extLst>
          </p:cNvPr>
          <p:cNvSpPr/>
          <p:nvPr/>
        </p:nvSpPr>
        <p:spPr>
          <a:xfrm>
            <a:off x="441788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8" name="자유형 2397">
            <a:extLst>
              <a:ext uri="{FF2B5EF4-FFF2-40B4-BE49-F238E27FC236}">
                <a16:creationId xmlns:a16="http://schemas.microsoft.com/office/drawing/2014/main" id="{0CDAFF4E-9EA5-1823-614E-6152756DB765}"/>
              </a:ext>
            </a:extLst>
          </p:cNvPr>
          <p:cNvSpPr/>
          <p:nvPr/>
        </p:nvSpPr>
        <p:spPr>
          <a:xfrm>
            <a:off x="442476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399" name="자유형 2398">
            <a:extLst>
              <a:ext uri="{FF2B5EF4-FFF2-40B4-BE49-F238E27FC236}">
                <a16:creationId xmlns:a16="http://schemas.microsoft.com/office/drawing/2014/main" id="{99CD20E4-A677-93B3-E2A8-4703140320D1}"/>
              </a:ext>
            </a:extLst>
          </p:cNvPr>
          <p:cNvSpPr/>
          <p:nvPr/>
        </p:nvSpPr>
        <p:spPr>
          <a:xfrm>
            <a:off x="446599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0" name="자유형 2399">
            <a:extLst>
              <a:ext uri="{FF2B5EF4-FFF2-40B4-BE49-F238E27FC236}">
                <a16:creationId xmlns:a16="http://schemas.microsoft.com/office/drawing/2014/main" id="{9B2D4598-7614-2E03-DB42-77A2289CC394}"/>
              </a:ext>
            </a:extLst>
          </p:cNvPr>
          <p:cNvSpPr/>
          <p:nvPr/>
        </p:nvSpPr>
        <p:spPr>
          <a:xfrm>
            <a:off x="448432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1" name="자유형 2400">
            <a:extLst>
              <a:ext uri="{FF2B5EF4-FFF2-40B4-BE49-F238E27FC236}">
                <a16:creationId xmlns:a16="http://schemas.microsoft.com/office/drawing/2014/main" id="{6B51E083-D663-D557-974F-D039DBD0D2A4}"/>
              </a:ext>
            </a:extLst>
          </p:cNvPr>
          <p:cNvSpPr/>
          <p:nvPr/>
        </p:nvSpPr>
        <p:spPr>
          <a:xfrm>
            <a:off x="450608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2" name="자유형 2401">
            <a:extLst>
              <a:ext uri="{FF2B5EF4-FFF2-40B4-BE49-F238E27FC236}">
                <a16:creationId xmlns:a16="http://schemas.microsoft.com/office/drawing/2014/main" id="{9B38AAEB-9C6A-130F-593D-80BEE71EFD45}"/>
              </a:ext>
            </a:extLst>
          </p:cNvPr>
          <p:cNvSpPr/>
          <p:nvPr/>
        </p:nvSpPr>
        <p:spPr>
          <a:xfrm>
            <a:off x="450837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3" name="자유형 2402">
            <a:extLst>
              <a:ext uri="{FF2B5EF4-FFF2-40B4-BE49-F238E27FC236}">
                <a16:creationId xmlns:a16="http://schemas.microsoft.com/office/drawing/2014/main" id="{1672E4BC-6D2F-9AC7-09BC-D0EDAF7E81E4}"/>
              </a:ext>
            </a:extLst>
          </p:cNvPr>
          <p:cNvSpPr/>
          <p:nvPr/>
        </p:nvSpPr>
        <p:spPr>
          <a:xfrm>
            <a:off x="451295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4" name="자유형 2403">
            <a:extLst>
              <a:ext uri="{FF2B5EF4-FFF2-40B4-BE49-F238E27FC236}">
                <a16:creationId xmlns:a16="http://schemas.microsoft.com/office/drawing/2014/main" id="{42CB376A-D6AA-75B2-BCF3-A78E75BE0EDB}"/>
              </a:ext>
            </a:extLst>
          </p:cNvPr>
          <p:cNvSpPr/>
          <p:nvPr/>
        </p:nvSpPr>
        <p:spPr>
          <a:xfrm>
            <a:off x="4528991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5" name="자유형 2404">
            <a:extLst>
              <a:ext uri="{FF2B5EF4-FFF2-40B4-BE49-F238E27FC236}">
                <a16:creationId xmlns:a16="http://schemas.microsoft.com/office/drawing/2014/main" id="{8AF72940-2EDA-E3C7-08F0-C2C57250E2F7}"/>
              </a:ext>
            </a:extLst>
          </p:cNvPr>
          <p:cNvSpPr/>
          <p:nvPr/>
        </p:nvSpPr>
        <p:spPr>
          <a:xfrm>
            <a:off x="454502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6" name="자유형 2405">
            <a:extLst>
              <a:ext uri="{FF2B5EF4-FFF2-40B4-BE49-F238E27FC236}">
                <a16:creationId xmlns:a16="http://schemas.microsoft.com/office/drawing/2014/main" id="{C258F848-E1B3-0C4F-76AD-80EBD4070CA7}"/>
              </a:ext>
            </a:extLst>
          </p:cNvPr>
          <p:cNvSpPr/>
          <p:nvPr/>
        </p:nvSpPr>
        <p:spPr>
          <a:xfrm>
            <a:off x="455877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7" name="자유형 2406">
            <a:extLst>
              <a:ext uri="{FF2B5EF4-FFF2-40B4-BE49-F238E27FC236}">
                <a16:creationId xmlns:a16="http://schemas.microsoft.com/office/drawing/2014/main" id="{55D5C5C8-4321-6345-8CA7-4EF32C61618E}"/>
              </a:ext>
            </a:extLst>
          </p:cNvPr>
          <p:cNvSpPr/>
          <p:nvPr/>
        </p:nvSpPr>
        <p:spPr>
          <a:xfrm>
            <a:off x="456793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8" name="자유형 2407">
            <a:extLst>
              <a:ext uri="{FF2B5EF4-FFF2-40B4-BE49-F238E27FC236}">
                <a16:creationId xmlns:a16="http://schemas.microsoft.com/office/drawing/2014/main" id="{1B2480FE-9AF8-140D-294D-C55D71320D61}"/>
              </a:ext>
            </a:extLst>
          </p:cNvPr>
          <p:cNvSpPr/>
          <p:nvPr/>
        </p:nvSpPr>
        <p:spPr>
          <a:xfrm>
            <a:off x="457022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09" name="자유형 2408">
            <a:extLst>
              <a:ext uri="{FF2B5EF4-FFF2-40B4-BE49-F238E27FC236}">
                <a16:creationId xmlns:a16="http://schemas.microsoft.com/office/drawing/2014/main" id="{A0AA8F21-2B73-1BE1-8965-564E9C3DA943}"/>
              </a:ext>
            </a:extLst>
          </p:cNvPr>
          <p:cNvSpPr/>
          <p:nvPr/>
        </p:nvSpPr>
        <p:spPr>
          <a:xfrm>
            <a:off x="458053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0" name="자유형 2409">
            <a:extLst>
              <a:ext uri="{FF2B5EF4-FFF2-40B4-BE49-F238E27FC236}">
                <a16:creationId xmlns:a16="http://schemas.microsoft.com/office/drawing/2014/main" id="{3D87526B-6547-1C44-9E09-48CA1192A440}"/>
              </a:ext>
            </a:extLst>
          </p:cNvPr>
          <p:cNvSpPr/>
          <p:nvPr/>
        </p:nvSpPr>
        <p:spPr>
          <a:xfrm>
            <a:off x="459771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1" name="자유형 2410">
            <a:extLst>
              <a:ext uri="{FF2B5EF4-FFF2-40B4-BE49-F238E27FC236}">
                <a16:creationId xmlns:a16="http://schemas.microsoft.com/office/drawing/2014/main" id="{2B711233-A2CE-4CE7-2553-BBCB1E6AC48E}"/>
              </a:ext>
            </a:extLst>
          </p:cNvPr>
          <p:cNvSpPr/>
          <p:nvPr/>
        </p:nvSpPr>
        <p:spPr>
          <a:xfrm>
            <a:off x="465154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2" name="자유형 2411">
            <a:extLst>
              <a:ext uri="{FF2B5EF4-FFF2-40B4-BE49-F238E27FC236}">
                <a16:creationId xmlns:a16="http://schemas.microsoft.com/office/drawing/2014/main" id="{80BDC136-ABB9-EE59-5922-520970F03014}"/>
              </a:ext>
            </a:extLst>
          </p:cNvPr>
          <p:cNvSpPr/>
          <p:nvPr/>
        </p:nvSpPr>
        <p:spPr>
          <a:xfrm>
            <a:off x="465498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3" name="자유형 2412">
            <a:extLst>
              <a:ext uri="{FF2B5EF4-FFF2-40B4-BE49-F238E27FC236}">
                <a16:creationId xmlns:a16="http://schemas.microsoft.com/office/drawing/2014/main" id="{52A52C64-DAB8-0D2B-4605-249F575A2F06}"/>
              </a:ext>
            </a:extLst>
          </p:cNvPr>
          <p:cNvSpPr/>
          <p:nvPr/>
        </p:nvSpPr>
        <p:spPr>
          <a:xfrm>
            <a:off x="466873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4" name="자유형 2413">
            <a:extLst>
              <a:ext uri="{FF2B5EF4-FFF2-40B4-BE49-F238E27FC236}">
                <a16:creationId xmlns:a16="http://schemas.microsoft.com/office/drawing/2014/main" id="{52CEBA95-A055-5539-AACD-FE2CAAEEB680}"/>
              </a:ext>
            </a:extLst>
          </p:cNvPr>
          <p:cNvSpPr/>
          <p:nvPr/>
        </p:nvSpPr>
        <p:spPr>
          <a:xfrm>
            <a:off x="469392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5" name="자유형 2414">
            <a:extLst>
              <a:ext uri="{FF2B5EF4-FFF2-40B4-BE49-F238E27FC236}">
                <a16:creationId xmlns:a16="http://schemas.microsoft.com/office/drawing/2014/main" id="{B0B2DCC1-CD7F-BD25-2065-351321A19BBE}"/>
              </a:ext>
            </a:extLst>
          </p:cNvPr>
          <p:cNvSpPr/>
          <p:nvPr/>
        </p:nvSpPr>
        <p:spPr>
          <a:xfrm>
            <a:off x="470996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6" name="자유형 2415">
            <a:extLst>
              <a:ext uri="{FF2B5EF4-FFF2-40B4-BE49-F238E27FC236}">
                <a16:creationId xmlns:a16="http://schemas.microsoft.com/office/drawing/2014/main" id="{BA4ABBCE-3AD2-00A6-1554-EE37FD184AEA}"/>
              </a:ext>
            </a:extLst>
          </p:cNvPr>
          <p:cNvSpPr/>
          <p:nvPr/>
        </p:nvSpPr>
        <p:spPr>
          <a:xfrm>
            <a:off x="471683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7" name="자유형 2416">
            <a:extLst>
              <a:ext uri="{FF2B5EF4-FFF2-40B4-BE49-F238E27FC236}">
                <a16:creationId xmlns:a16="http://schemas.microsoft.com/office/drawing/2014/main" id="{274B82FF-6D48-2C5E-566B-B8ABD44C587A}"/>
              </a:ext>
            </a:extLst>
          </p:cNvPr>
          <p:cNvSpPr/>
          <p:nvPr/>
        </p:nvSpPr>
        <p:spPr>
          <a:xfrm>
            <a:off x="472943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8" name="자유형 2417">
            <a:extLst>
              <a:ext uri="{FF2B5EF4-FFF2-40B4-BE49-F238E27FC236}">
                <a16:creationId xmlns:a16="http://schemas.microsoft.com/office/drawing/2014/main" id="{ED478FFD-7690-BA2C-6193-ADF4643DEF14}"/>
              </a:ext>
            </a:extLst>
          </p:cNvPr>
          <p:cNvSpPr/>
          <p:nvPr/>
        </p:nvSpPr>
        <p:spPr>
          <a:xfrm>
            <a:off x="4737454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19" name="자유형 2418">
            <a:extLst>
              <a:ext uri="{FF2B5EF4-FFF2-40B4-BE49-F238E27FC236}">
                <a16:creationId xmlns:a16="http://schemas.microsoft.com/office/drawing/2014/main" id="{082F5E24-2B6D-21B6-E0CB-43D240628E48}"/>
              </a:ext>
            </a:extLst>
          </p:cNvPr>
          <p:cNvSpPr/>
          <p:nvPr/>
        </p:nvSpPr>
        <p:spPr>
          <a:xfrm>
            <a:off x="474203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0" name="자유형 2419">
            <a:extLst>
              <a:ext uri="{FF2B5EF4-FFF2-40B4-BE49-F238E27FC236}">
                <a16:creationId xmlns:a16="http://schemas.microsoft.com/office/drawing/2014/main" id="{6E82D3F1-C471-674F-4E2A-1D2E6202A858}"/>
              </a:ext>
            </a:extLst>
          </p:cNvPr>
          <p:cNvSpPr/>
          <p:nvPr/>
        </p:nvSpPr>
        <p:spPr>
          <a:xfrm>
            <a:off x="4753489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1" name="자유형 2420">
            <a:extLst>
              <a:ext uri="{FF2B5EF4-FFF2-40B4-BE49-F238E27FC236}">
                <a16:creationId xmlns:a16="http://schemas.microsoft.com/office/drawing/2014/main" id="{B064A80A-FD7A-5488-A4FA-C0A38FE06168}"/>
              </a:ext>
            </a:extLst>
          </p:cNvPr>
          <p:cNvSpPr/>
          <p:nvPr/>
        </p:nvSpPr>
        <p:spPr>
          <a:xfrm>
            <a:off x="475578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2" name="자유형 2421">
            <a:extLst>
              <a:ext uri="{FF2B5EF4-FFF2-40B4-BE49-F238E27FC236}">
                <a16:creationId xmlns:a16="http://schemas.microsoft.com/office/drawing/2014/main" id="{70A94D45-40D8-3075-4323-381E59F1136F}"/>
              </a:ext>
            </a:extLst>
          </p:cNvPr>
          <p:cNvSpPr/>
          <p:nvPr/>
        </p:nvSpPr>
        <p:spPr>
          <a:xfrm>
            <a:off x="477868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3" name="자유형 2422">
            <a:extLst>
              <a:ext uri="{FF2B5EF4-FFF2-40B4-BE49-F238E27FC236}">
                <a16:creationId xmlns:a16="http://schemas.microsoft.com/office/drawing/2014/main" id="{ADF036C9-3D97-39A3-7D04-35F94EA1B34C}"/>
              </a:ext>
            </a:extLst>
          </p:cNvPr>
          <p:cNvSpPr/>
          <p:nvPr/>
        </p:nvSpPr>
        <p:spPr>
          <a:xfrm>
            <a:off x="478899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4" name="자유형 2423">
            <a:extLst>
              <a:ext uri="{FF2B5EF4-FFF2-40B4-BE49-F238E27FC236}">
                <a16:creationId xmlns:a16="http://schemas.microsoft.com/office/drawing/2014/main" id="{607B8916-A7FD-278B-B534-0930F360EDDD}"/>
              </a:ext>
            </a:extLst>
          </p:cNvPr>
          <p:cNvSpPr/>
          <p:nvPr/>
        </p:nvSpPr>
        <p:spPr>
          <a:xfrm>
            <a:off x="480732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5" name="자유형 2424">
            <a:extLst>
              <a:ext uri="{FF2B5EF4-FFF2-40B4-BE49-F238E27FC236}">
                <a16:creationId xmlns:a16="http://schemas.microsoft.com/office/drawing/2014/main" id="{58170B46-7981-EEDF-C2FC-30A6D0E5FC62}"/>
              </a:ext>
            </a:extLst>
          </p:cNvPr>
          <p:cNvSpPr/>
          <p:nvPr/>
        </p:nvSpPr>
        <p:spPr>
          <a:xfrm>
            <a:off x="4807323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6" name="자유형 2425">
            <a:extLst>
              <a:ext uri="{FF2B5EF4-FFF2-40B4-BE49-F238E27FC236}">
                <a16:creationId xmlns:a16="http://schemas.microsoft.com/office/drawing/2014/main" id="{A1054894-49C2-6F80-137E-774CBE400FFC}"/>
              </a:ext>
            </a:extLst>
          </p:cNvPr>
          <p:cNvSpPr/>
          <p:nvPr/>
        </p:nvSpPr>
        <p:spPr>
          <a:xfrm>
            <a:off x="482794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7" name="자유형 2426">
            <a:extLst>
              <a:ext uri="{FF2B5EF4-FFF2-40B4-BE49-F238E27FC236}">
                <a16:creationId xmlns:a16="http://schemas.microsoft.com/office/drawing/2014/main" id="{84332980-9FD9-43F9-66DD-C09D0FE1A667}"/>
              </a:ext>
            </a:extLst>
          </p:cNvPr>
          <p:cNvSpPr/>
          <p:nvPr/>
        </p:nvSpPr>
        <p:spPr>
          <a:xfrm>
            <a:off x="487261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8" name="자유형 2427">
            <a:extLst>
              <a:ext uri="{FF2B5EF4-FFF2-40B4-BE49-F238E27FC236}">
                <a16:creationId xmlns:a16="http://schemas.microsoft.com/office/drawing/2014/main" id="{97C08F5C-8104-0644-1211-AE82E4C03672}"/>
              </a:ext>
            </a:extLst>
          </p:cNvPr>
          <p:cNvSpPr/>
          <p:nvPr/>
        </p:nvSpPr>
        <p:spPr>
          <a:xfrm>
            <a:off x="523112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29" name="자유형 2428">
            <a:extLst>
              <a:ext uri="{FF2B5EF4-FFF2-40B4-BE49-F238E27FC236}">
                <a16:creationId xmlns:a16="http://schemas.microsoft.com/office/drawing/2014/main" id="{0434D679-C551-0A41-3196-24D8C6CC25E3}"/>
              </a:ext>
            </a:extLst>
          </p:cNvPr>
          <p:cNvSpPr/>
          <p:nvPr/>
        </p:nvSpPr>
        <p:spPr>
          <a:xfrm>
            <a:off x="5274645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0" name="자유형 2429">
            <a:extLst>
              <a:ext uri="{FF2B5EF4-FFF2-40B4-BE49-F238E27FC236}">
                <a16:creationId xmlns:a16="http://schemas.microsoft.com/office/drawing/2014/main" id="{04418674-307C-7958-8837-3139148FFCAC}"/>
              </a:ext>
            </a:extLst>
          </p:cNvPr>
          <p:cNvSpPr/>
          <p:nvPr/>
        </p:nvSpPr>
        <p:spPr>
          <a:xfrm>
            <a:off x="5497998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1" name="자유형 2430">
            <a:extLst>
              <a:ext uri="{FF2B5EF4-FFF2-40B4-BE49-F238E27FC236}">
                <a16:creationId xmlns:a16="http://schemas.microsoft.com/office/drawing/2014/main" id="{7C29E882-9E6D-F706-2AED-9281E60E102D}"/>
              </a:ext>
            </a:extLst>
          </p:cNvPr>
          <p:cNvSpPr/>
          <p:nvPr/>
        </p:nvSpPr>
        <p:spPr>
          <a:xfrm>
            <a:off x="5770602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2" name="자유형 2431">
            <a:extLst>
              <a:ext uri="{FF2B5EF4-FFF2-40B4-BE49-F238E27FC236}">
                <a16:creationId xmlns:a16="http://schemas.microsoft.com/office/drawing/2014/main" id="{5DB8A050-370F-77ED-DE25-E56D4EA3E798}"/>
              </a:ext>
            </a:extLst>
          </p:cNvPr>
          <p:cNvSpPr/>
          <p:nvPr/>
        </p:nvSpPr>
        <p:spPr>
          <a:xfrm>
            <a:off x="5922940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3" name="자유형 2432">
            <a:extLst>
              <a:ext uri="{FF2B5EF4-FFF2-40B4-BE49-F238E27FC236}">
                <a16:creationId xmlns:a16="http://schemas.microsoft.com/office/drawing/2014/main" id="{D0579F38-B5DF-B2D1-DF24-9EBEFF4AC59F}"/>
              </a:ext>
            </a:extLst>
          </p:cNvPr>
          <p:cNvSpPr/>
          <p:nvPr/>
        </p:nvSpPr>
        <p:spPr>
          <a:xfrm>
            <a:off x="596875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4" name="자유형 2433">
            <a:extLst>
              <a:ext uri="{FF2B5EF4-FFF2-40B4-BE49-F238E27FC236}">
                <a16:creationId xmlns:a16="http://schemas.microsoft.com/office/drawing/2014/main" id="{F19BCE07-ACD3-3F95-A975-015211469CF8}"/>
              </a:ext>
            </a:extLst>
          </p:cNvPr>
          <p:cNvSpPr/>
          <p:nvPr/>
        </p:nvSpPr>
        <p:spPr>
          <a:xfrm>
            <a:off x="5985937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5" name="자유형 2434">
            <a:extLst>
              <a:ext uri="{FF2B5EF4-FFF2-40B4-BE49-F238E27FC236}">
                <a16:creationId xmlns:a16="http://schemas.microsoft.com/office/drawing/2014/main" id="{08A6B2D2-B3C4-77A1-C325-2CD7CFE0E8A4}"/>
              </a:ext>
            </a:extLst>
          </p:cNvPr>
          <p:cNvSpPr/>
          <p:nvPr/>
        </p:nvSpPr>
        <p:spPr>
          <a:xfrm>
            <a:off x="638453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36" name="자유형 2435">
            <a:extLst>
              <a:ext uri="{FF2B5EF4-FFF2-40B4-BE49-F238E27FC236}">
                <a16:creationId xmlns:a16="http://schemas.microsoft.com/office/drawing/2014/main" id="{A62B2307-296E-09D1-51CB-B8403F9D8506}"/>
              </a:ext>
            </a:extLst>
          </p:cNvPr>
          <p:cNvSpPr/>
          <p:nvPr/>
        </p:nvSpPr>
        <p:spPr>
          <a:xfrm>
            <a:off x="6516256" y="5843578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2437" name="그래픽 4">
            <a:extLst>
              <a:ext uri="{FF2B5EF4-FFF2-40B4-BE49-F238E27FC236}">
                <a16:creationId xmlns:a16="http://schemas.microsoft.com/office/drawing/2014/main" id="{35AEEF21-2485-CD2B-5739-70AD4198280A}"/>
              </a:ext>
            </a:extLst>
          </p:cNvPr>
          <p:cNvGrpSpPr/>
          <p:nvPr/>
        </p:nvGrpSpPr>
        <p:grpSpPr>
          <a:xfrm>
            <a:off x="6718991" y="5843578"/>
            <a:ext cx="81323" cy="85871"/>
            <a:chOff x="6718991" y="6915178"/>
            <a:chExt cx="81323" cy="85871"/>
          </a:xfrm>
          <a:solidFill>
            <a:srgbClr val="0000FF"/>
          </a:solidFill>
        </p:grpSpPr>
        <p:sp>
          <p:nvSpPr>
            <p:cNvPr id="2438" name="자유형 2437">
              <a:extLst>
                <a:ext uri="{FF2B5EF4-FFF2-40B4-BE49-F238E27FC236}">
                  <a16:creationId xmlns:a16="http://schemas.microsoft.com/office/drawing/2014/main" id="{48C1F736-9C5F-E377-3339-0FFBF0FEB416}"/>
                </a:ext>
              </a:extLst>
            </p:cNvPr>
            <p:cNvSpPr/>
            <p:nvPr/>
          </p:nvSpPr>
          <p:spPr>
            <a:xfrm>
              <a:off x="6718991" y="6915178"/>
              <a:ext cx="29780" cy="22902"/>
            </a:xfrm>
            <a:custGeom>
              <a:avLst/>
              <a:gdLst>
                <a:gd name="connsiteX0" fmla="*/ 14891 w 29780"/>
                <a:gd name="connsiteY0" fmla="*/ 22903 h 22902"/>
                <a:gd name="connsiteX1" fmla="*/ 25199 w 29780"/>
                <a:gd name="connsiteY1" fmla="*/ 19467 h 22902"/>
                <a:gd name="connsiteX2" fmla="*/ 29781 w 29780"/>
                <a:gd name="connsiteY2" fmla="*/ 11451 h 22902"/>
                <a:gd name="connsiteX3" fmla="*/ 25199 w 29780"/>
                <a:gd name="connsiteY3" fmla="*/ 3435 h 22902"/>
                <a:gd name="connsiteX4" fmla="*/ 14891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1 w 29780"/>
                <a:gd name="connsiteY8" fmla="*/ 22903 h 22902"/>
                <a:gd name="connsiteX9" fmla="*/ 14891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1" y="22903"/>
                  </a:moveTo>
                  <a:cubicBezTo>
                    <a:pt x="18327" y="22903"/>
                    <a:pt x="21763" y="21757"/>
                    <a:pt x="25199" y="19467"/>
                  </a:cubicBezTo>
                  <a:cubicBezTo>
                    <a:pt x="27490" y="17177"/>
                    <a:pt x="29781" y="14887"/>
                    <a:pt x="29781" y="11451"/>
                  </a:cubicBezTo>
                  <a:cubicBezTo>
                    <a:pt x="29781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1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1146" y="5726"/>
                    <a:pt x="0" y="8016"/>
                    <a:pt x="0" y="11451"/>
                  </a:cubicBezTo>
                  <a:cubicBezTo>
                    <a:pt x="0" y="14887"/>
                    <a:pt x="1146" y="17177"/>
                    <a:pt x="4582" y="19467"/>
                  </a:cubicBezTo>
                  <a:cubicBezTo>
                    <a:pt x="8018" y="21757"/>
                    <a:pt x="10309" y="22903"/>
                    <a:pt x="14891" y="22903"/>
                  </a:cubicBezTo>
                  <a:lnTo>
                    <a:pt x="14891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39" name="자유형 2438">
              <a:extLst>
                <a:ext uri="{FF2B5EF4-FFF2-40B4-BE49-F238E27FC236}">
                  <a16:creationId xmlns:a16="http://schemas.microsoft.com/office/drawing/2014/main" id="{4B0B9807-5FD0-E2F1-7EBC-127C5FA1F2D2}"/>
                </a:ext>
              </a:extLst>
            </p:cNvPr>
            <p:cNvSpPr/>
            <p:nvPr/>
          </p:nvSpPr>
          <p:spPr>
            <a:xfrm>
              <a:off x="6770534" y="6915178"/>
              <a:ext cx="29780" cy="22902"/>
            </a:xfrm>
            <a:custGeom>
              <a:avLst/>
              <a:gdLst>
                <a:gd name="connsiteX0" fmla="*/ 14891 w 29780"/>
                <a:gd name="connsiteY0" fmla="*/ 22903 h 22902"/>
                <a:gd name="connsiteX1" fmla="*/ 25199 w 29780"/>
                <a:gd name="connsiteY1" fmla="*/ 19467 h 22902"/>
                <a:gd name="connsiteX2" fmla="*/ 29781 w 29780"/>
                <a:gd name="connsiteY2" fmla="*/ 11451 h 22902"/>
                <a:gd name="connsiteX3" fmla="*/ 25199 w 29780"/>
                <a:gd name="connsiteY3" fmla="*/ 3435 h 22902"/>
                <a:gd name="connsiteX4" fmla="*/ 14891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1 w 29780"/>
                <a:gd name="connsiteY8" fmla="*/ 22903 h 22902"/>
                <a:gd name="connsiteX9" fmla="*/ 14891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1" y="22903"/>
                  </a:moveTo>
                  <a:cubicBezTo>
                    <a:pt x="18327" y="22903"/>
                    <a:pt x="21763" y="21757"/>
                    <a:pt x="25199" y="19467"/>
                  </a:cubicBezTo>
                  <a:cubicBezTo>
                    <a:pt x="28635" y="17177"/>
                    <a:pt x="29781" y="14887"/>
                    <a:pt x="29781" y="11451"/>
                  </a:cubicBezTo>
                  <a:cubicBezTo>
                    <a:pt x="29781" y="8016"/>
                    <a:pt x="28635" y="5726"/>
                    <a:pt x="25199" y="3435"/>
                  </a:cubicBezTo>
                  <a:cubicBezTo>
                    <a:pt x="21763" y="1145"/>
                    <a:pt x="19472" y="0"/>
                    <a:pt x="14891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1146" y="5726"/>
                    <a:pt x="0" y="8016"/>
                    <a:pt x="0" y="11451"/>
                  </a:cubicBezTo>
                  <a:cubicBezTo>
                    <a:pt x="0" y="14887"/>
                    <a:pt x="1146" y="17177"/>
                    <a:pt x="4582" y="19467"/>
                  </a:cubicBezTo>
                  <a:cubicBezTo>
                    <a:pt x="8018" y="21757"/>
                    <a:pt x="10309" y="22903"/>
                    <a:pt x="14891" y="22903"/>
                  </a:cubicBezTo>
                  <a:lnTo>
                    <a:pt x="14891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440" name="자유형 2439">
            <a:extLst>
              <a:ext uri="{FF2B5EF4-FFF2-40B4-BE49-F238E27FC236}">
                <a16:creationId xmlns:a16="http://schemas.microsoft.com/office/drawing/2014/main" id="{5BC7306C-CEFC-94FE-727A-536C9C3588AD}"/>
              </a:ext>
            </a:extLst>
          </p:cNvPr>
          <p:cNvSpPr/>
          <p:nvPr/>
        </p:nvSpPr>
        <p:spPr>
          <a:xfrm>
            <a:off x="32538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1" name="자유형 2440">
            <a:extLst>
              <a:ext uri="{FF2B5EF4-FFF2-40B4-BE49-F238E27FC236}">
                <a16:creationId xmlns:a16="http://schemas.microsoft.com/office/drawing/2014/main" id="{30EF4322-0C88-DD57-FFEB-BF80C00C0F6A}"/>
              </a:ext>
            </a:extLst>
          </p:cNvPr>
          <p:cNvSpPr/>
          <p:nvPr/>
        </p:nvSpPr>
        <p:spPr>
          <a:xfrm>
            <a:off x="47428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2" name="자유형 2441">
            <a:extLst>
              <a:ext uri="{FF2B5EF4-FFF2-40B4-BE49-F238E27FC236}">
                <a16:creationId xmlns:a16="http://schemas.microsoft.com/office/drawing/2014/main" id="{C9AEEE00-2092-EA2A-9947-DC730B68E3F6}"/>
              </a:ext>
            </a:extLst>
          </p:cNvPr>
          <p:cNvSpPr/>
          <p:nvPr/>
        </p:nvSpPr>
        <p:spPr>
          <a:xfrm>
            <a:off x="49146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3" name="자유형 2442">
            <a:extLst>
              <a:ext uri="{FF2B5EF4-FFF2-40B4-BE49-F238E27FC236}">
                <a16:creationId xmlns:a16="http://schemas.microsoft.com/office/drawing/2014/main" id="{BD545F51-B17A-E1A4-A342-686147AA16A6}"/>
              </a:ext>
            </a:extLst>
          </p:cNvPr>
          <p:cNvSpPr/>
          <p:nvPr/>
        </p:nvSpPr>
        <p:spPr>
          <a:xfrm>
            <a:off x="49948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4" name="자유형 2443">
            <a:extLst>
              <a:ext uri="{FF2B5EF4-FFF2-40B4-BE49-F238E27FC236}">
                <a16:creationId xmlns:a16="http://schemas.microsoft.com/office/drawing/2014/main" id="{3835E978-8B9D-C26F-1AE7-935B839A4B53}"/>
              </a:ext>
            </a:extLst>
          </p:cNvPr>
          <p:cNvSpPr/>
          <p:nvPr/>
        </p:nvSpPr>
        <p:spPr>
          <a:xfrm>
            <a:off x="62318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5" name="자유형 2444">
            <a:extLst>
              <a:ext uri="{FF2B5EF4-FFF2-40B4-BE49-F238E27FC236}">
                <a16:creationId xmlns:a16="http://schemas.microsoft.com/office/drawing/2014/main" id="{F5C4CEE0-B5FB-C898-C3B1-D652B0D41F1D}"/>
              </a:ext>
            </a:extLst>
          </p:cNvPr>
          <p:cNvSpPr/>
          <p:nvPr/>
        </p:nvSpPr>
        <p:spPr>
          <a:xfrm>
            <a:off x="68045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6" name="자유형 2445">
            <a:extLst>
              <a:ext uri="{FF2B5EF4-FFF2-40B4-BE49-F238E27FC236}">
                <a16:creationId xmlns:a16="http://schemas.microsoft.com/office/drawing/2014/main" id="{27D109CE-B566-E057-E43C-F5AB65ED5A17}"/>
              </a:ext>
            </a:extLst>
          </p:cNvPr>
          <p:cNvSpPr/>
          <p:nvPr/>
        </p:nvSpPr>
        <p:spPr>
          <a:xfrm>
            <a:off x="95878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7" name="자유형 2446">
            <a:extLst>
              <a:ext uri="{FF2B5EF4-FFF2-40B4-BE49-F238E27FC236}">
                <a16:creationId xmlns:a16="http://schemas.microsoft.com/office/drawing/2014/main" id="{ABC7D0C5-4C1F-1790-7161-D2D142D995AE}"/>
              </a:ext>
            </a:extLst>
          </p:cNvPr>
          <p:cNvSpPr/>
          <p:nvPr/>
        </p:nvSpPr>
        <p:spPr>
          <a:xfrm>
            <a:off x="111570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8" name="자유형 2447">
            <a:extLst>
              <a:ext uri="{FF2B5EF4-FFF2-40B4-BE49-F238E27FC236}">
                <a16:creationId xmlns:a16="http://schemas.microsoft.com/office/drawing/2014/main" id="{EBC2E979-BD5D-0087-4DEC-403A78EB57EC}"/>
              </a:ext>
            </a:extLst>
          </p:cNvPr>
          <p:cNvSpPr/>
          <p:nvPr/>
        </p:nvSpPr>
        <p:spPr>
          <a:xfrm>
            <a:off x="12222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49" name="자유형 2448">
            <a:extLst>
              <a:ext uri="{FF2B5EF4-FFF2-40B4-BE49-F238E27FC236}">
                <a16:creationId xmlns:a16="http://schemas.microsoft.com/office/drawing/2014/main" id="{30D1C691-8B8B-CEDF-C965-96075CD55241}"/>
              </a:ext>
            </a:extLst>
          </p:cNvPr>
          <p:cNvSpPr/>
          <p:nvPr/>
        </p:nvSpPr>
        <p:spPr>
          <a:xfrm>
            <a:off x="150285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0" name="자유형 2449">
            <a:extLst>
              <a:ext uri="{FF2B5EF4-FFF2-40B4-BE49-F238E27FC236}">
                <a16:creationId xmlns:a16="http://schemas.microsoft.com/office/drawing/2014/main" id="{EBC5A1C2-9CD2-6DC8-C69A-00BF45DAB9D7}"/>
              </a:ext>
            </a:extLst>
          </p:cNvPr>
          <p:cNvSpPr/>
          <p:nvPr/>
        </p:nvSpPr>
        <p:spPr>
          <a:xfrm>
            <a:off x="165747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1" name="자유형 2450">
            <a:extLst>
              <a:ext uri="{FF2B5EF4-FFF2-40B4-BE49-F238E27FC236}">
                <a16:creationId xmlns:a16="http://schemas.microsoft.com/office/drawing/2014/main" id="{A4D80CB1-FC05-7959-7103-FE2A8AF41984}"/>
              </a:ext>
            </a:extLst>
          </p:cNvPr>
          <p:cNvSpPr/>
          <p:nvPr/>
        </p:nvSpPr>
        <p:spPr>
          <a:xfrm>
            <a:off x="166091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2" name="자유형 2451">
            <a:extLst>
              <a:ext uri="{FF2B5EF4-FFF2-40B4-BE49-F238E27FC236}">
                <a16:creationId xmlns:a16="http://schemas.microsoft.com/office/drawing/2014/main" id="{43C0531A-EA92-1ADF-76A6-8813EBF38194}"/>
              </a:ext>
            </a:extLst>
          </p:cNvPr>
          <p:cNvSpPr/>
          <p:nvPr/>
        </p:nvSpPr>
        <p:spPr>
          <a:xfrm>
            <a:off x="188083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3" name="자유형 2452">
            <a:extLst>
              <a:ext uri="{FF2B5EF4-FFF2-40B4-BE49-F238E27FC236}">
                <a16:creationId xmlns:a16="http://schemas.microsoft.com/office/drawing/2014/main" id="{87F0D422-62E0-6AE4-0725-B5B74D9E1A62}"/>
              </a:ext>
            </a:extLst>
          </p:cNvPr>
          <p:cNvSpPr/>
          <p:nvPr/>
        </p:nvSpPr>
        <p:spPr>
          <a:xfrm>
            <a:off x="191748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4" name="자유형 2453">
            <a:extLst>
              <a:ext uri="{FF2B5EF4-FFF2-40B4-BE49-F238E27FC236}">
                <a16:creationId xmlns:a16="http://schemas.microsoft.com/office/drawing/2014/main" id="{AD0F8A03-FFCA-A6AD-4201-374DB0B8B2F2}"/>
              </a:ext>
            </a:extLst>
          </p:cNvPr>
          <p:cNvSpPr/>
          <p:nvPr/>
        </p:nvSpPr>
        <p:spPr>
          <a:xfrm>
            <a:off x="200911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5" name="자유형 2454">
            <a:extLst>
              <a:ext uri="{FF2B5EF4-FFF2-40B4-BE49-F238E27FC236}">
                <a16:creationId xmlns:a16="http://schemas.microsoft.com/office/drawing/2014/main" id="{859784FA-F683-23D8-C336-F5F58E802FC1}"/>
              </a:ext>
            </a:extLst>
          </p:cNvPr>
          <p:cNvSpPr/>
          <p:nvPr/>
        </p:nvSpPr>
        <p:spPr>
          <a:xfrm>
            <a:off x="218550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6" name="자유형 2455">
            <a:extLst>
              <a:ext uri="{FF2B5EF4-FFF2-40B4-BE49-F238E27FC236}">
                <a16:creationId xmlns:a16="http://schemas.microsoft.com/office/drawing/2014/main" id="{27759A17-28F4-9E50-43B6-9F6E92F4D179}"/>
              </a:ext>
            </a:extLst>
          </p:cNvPr>
          <p:cNvSpPr/>
          <p:nvPr/>
        </p:nvSpPr>
        <p:spPr>
          <a:xfrm>
            <a:off x="227828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7" name="자유형 2456">
            <a:extLst>
              <a:ext uri="{FF2B5EF4-FFF2-40B4-BE49-F238E27FC236}">
                <a16:creationId xmlns:a16="http://schemas.microsoft.com/office/drawing/2014/main" id="{AFCD512B-3901-F5E1-06F2-A3DCACD5D418}"/>
              </a:ext>
            </a:extLst>
          </p:cNvPr>
          <p:cNvSpPr/>
          <p:nvPr/>
        </p:nvSpPr>
        <p:spPr>
          <a:xfrm>
            <a:off x="228859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8" name="자유형 2457">
            <a:extLst>
              <a:ext uri="{FF2B5EF4-FFF2-40B4-BE49-F238E27FC236}">
                <a16:creationId xmlns:a16="http://schemas.microsoft.com/office/drawing/2014/main" id="{C30A5019-0FA3-8D08-4AD1-6E29997D5426}"/>
              </a:ext>
            </a:extLst>
          </p:cNvPr>
          <p:cNvSpPr/>
          <p:nvPr/>
        </p:nvSpPr>
        <p:spPr>
          <a:xfrm>
            <a:off x="263450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59" name="자유형 2458">
            <a:extLst>
              <a:ext uri="{FF2B5EF4-FFF2-40B4-BE49-F238E27FC236}">
                <a16:creationId xmlns:a16="http://schemas.microsoft.com/office/drawing/2014/main" id="{1FFB015A-4481-A9CE-FD2D-A24B95E19612}"/>
              </a:ext>
            </a:extLst>
          </p:cNvPr>
          <p:cNvSpPr/>
          <p:nvPr/>
        </p:nvSpPr>
        <p:spPr>
          <a:xfrm>
            <a:off x="263908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0" name="자유형 2459">
            <a:extLst>
              <a:ext uri="{FF2B5EF4-FFF2-40B4-BE49-F238E27FC236}">
                <a16:creationId xmlns:a16="http://schemas.microsoft.com/office/drawing/2014/main" id="{E6199974-FF17-E529-C14E-F197211EC051}"/>
              </a:ext>
            </a:extLst>
          </p:cNvPr>
          <p:cNvSpPr/>
          <p:nvPr/>
        </p:nvSpPr>
        <p:spPr>
          <a:xfrm>
            <a:off x="265741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1" name="자유형 2460">
            <a:extLst>
              <a:ext uri="{FF2B5EF4-FFF2-40B4-BE49-F238E27FC236}">
                <a16:creationId xmlns:a16="http://schemas.microsoft.com/office/drawing/2014/main" id="{5A01AF92-D126-EAA1-0BE7-F74CB2847629}"/>
              </a:ext>
            </a:extLst>
          </p:cNvPr>
          <p:cNvSpPr/>
          <p:nvPr/>
        </p:nvSpPr>
        <p:spPr>
          <a:xfrm>
            <a:off x="269521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2" name="자유형 2461">
            <a:extLst>
              <a:ext uri="{FF2B5EF4-FFF2-40B4-BE49-F238E27FC236}">
                <a16:creationId xmlns:a16="http://schemas.microsoft.com/office/drawing/2014/main" id="{E262D6FF-E49C-328E-817C-D0DACB251FE4}"/>
              </a:ext>
            </a:extLst>
          </p:cNvPr>
          <p:cNvSpPr/>
          <p:nvPr/>
        </p:nvSpPr>
        <p:spPr>
          <a:xfrm>
            <a:off x="270208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3" name="자유형 2462">
            <a:extLst>
              <a:ext uri="{FF2B5EF4-FFF2-40B4-BE49-F238E27FC236}">
                <a16:creationId xmlns:a16="http://schemas.microsoft.com/office/drawing/2014/main" id="{38F2806E-DF43-C412-8712-54204B6E5478}"/>
              </a:ext>
            </a:extLst>
          </p:cNvPr>
          <p:cNvSpPr/>
          <p:nvPr/>
        </p:nvSpPr>
        <p:spPr>
          <a:xfrm>
            <a:off x="283838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4" name="자유형 2463">
            <a:extLst>
              <a:ext uri="{FF2B5EF4-FFF2-40B4-BE49-F238E27FC236}">
                <a16:creationId xmlns:a16="http://schemas.microsoft.com/office/drawing/2014/main" id="{C4D689DF-C378-1A42-7BF7-B502AC0334C5}"/>
              </a:ext>
            </a:extLst>
          </p:cNvPr>
          <p:cNvSpPr/>
          <p:nvPr/>
        </p:nvSpPr>
        <p:spPr>
          <a:xfrm>
            <a:off x="287618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5" name="자유형 2464">
            <a:extLst>
              <a:ext uri="{FF2B5EF4-FFF2-40B4-BE49-F238E27FC236}">
                <a16:creationId xmlns:a16="http://schemas.microsoft.com/office/drawing/2014/main" id="{EA21FFA0-4418-C6DD-3946-368A7B406CFE}"/>
              </a:ext>
            </a:extLst>
          </p:cNvPr>
          <p:cNvSpPr/>
          <p:nvPr/>
        </p:nvSpPr>
        <p:spPr>
          <a:xfrm>
            <a:off x="329883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6" name="자유형 2465">
            <a:extLst>
              <a:ext uri="{FF2B5EF4-FFF2-40B4-BE49-F238E27FC236}">
                <a16:creationId xmlns:a16="http://schemas.microsoft.com/office/drawing/2014/main" id="{74F7F75F-3990-4414-2FC7-E5E8BAE9B2CE}"/>
              </a:ext>
            </a:extLst>
          </p:cNvPr>
          <p:cNvSpPr/>
          <p:nvPr/>
        </p:nvSpPr>
        <p:spPr>
          <a:xfrm>
            <a:off x="352676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7" name="자유형 2466">
            <a:extLst>
              <a:ext uri="{FF2B5EF4-FFF2-40B4-BE49-F238E27FC236}">
                <a16:creationId xmlns:a16="http://schemas.microsoft.com/office/drawing/2014/main" id="{991FD913-CC79-F7D1-7237-709029E455D4}"/>
              </a:ext>
            </a:extLst>
          </p:cNvPr>
          <p:cNvSpPr/>
          <p:nvPr/>
        </p:nvSpPr>
        <p:spPr>
          <a:xfrm>
            <a:off x="366650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8" name="자유형 2467">
            <a:extLst>
              <a:ext uri="{FF2B5EF4-FFF2-40B4-BE49-F238E27FC236}">
                <a16:creationId xmlns:a16="http://schemas.microsoft.com/office/drawing/2014/main" id="{E8B30B21-71D3-7545-24A3-5FA88C0D642D}"/>
              </a:ext>
            </a:extLst>
          </p:cNvPr>
          <p:cNvSpPr/>
          <p:nvPr/>
        </p:nvSpPr>
        <p:spPr>
          <a:xfrm>
            <a:off x="368368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69" name="자유형 2468">
            <a:extLst>
              <a:ext uri="{FF2B5EF4-FFF2-40B4-BE49-F238E27FC236}">
                <a16:creationId xmlns:a16="http://schemas.microsoft.com/office/drawing/2014/main" id="{33D89B8F-6449-EBCD-526F-76A1F804B823}"/>
              </a:ext>
            </a:extLst>
          </p:cNvPr>
          <p:cNvSpPr/>
          <p:nvPr/>
        </p:nvSpPr>
        <p:spPr>
          <a:xfrm>
            <a:off x="370201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0" name="자유형 2469">
            <a:extLst>
              <a:ext uri="{FF2B5EF4-FFF2-40B4-BE49-F238E27FC236}">
                <a16:creationId xmlns:a16="http://schemas.microsoft.com/office/drawing/2014/main" id="{8789E096-F082-0667-A50F-C9FAAF24A01B}"/>
              </a:ext>
            </a:extLst>
          </p:cNvPr>
          <p:cNvSpPr/>
          <p:nvPr/>
        </p:nvSpPr>
        <p:spPr>
          <a:xfrm>
            <a:off x="381197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1" name="자유형 2470">
            <a:extLst>
              <a:ext uri="{FF2B5EF4-FFF2-40B4-BE49-F238E27FC236}">
                <a16:creationId xmlns:a16="http://schemas.microsoft.com/office/drawing/2014/main" id="{E34C85E7-C314-7051-A2DB-767F9AC4BFAE}"/>
              </a:ext>
            </a:extLst>
          </p:cNvPr>
          <p:cNvSpPr/>
          <p:nvPr/>
        </p:nvSpPr>
        <p:spPr>
          <a:xfrm>
            <a:off x="403532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2" name="자유형 2471">
            <a:extLst>
              <a:ext uri="{FF2B5EF4-FFF2-40B4-BE49-F238E27FC236}">
                <a16:creationId xmlns:a16="http://schemas.microsoft.com/office/drawing/2014/main" id="{CDC8191E-74EB-8FD8-66E4-D1CC39B6A5E1}"/>
              </a:ext>
            </a:extLst>
          </p:cNvPr>
          <p:cNvSpPr/>
          <p:nvPr/>
        </p:nvSpPr>
        <p:spPr>
          <a:xfrm>
            <a:off x="413382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3" name="자유형 2472">
            <a:extLst>
              <a:ext uri="{FF2B5EF4-FFF2-40B4-BE49-F238E27FC236}">
                <a16:creationId xmlns:a16="http://schemas.microsoft.com/office/drawing/2014/main" id="{44706FE3-5D4E-D3E9-8EFD-F4B600F91364}"/>
              </a:ext>
            </a:extLst>
          </p:cNvPr>
          <p:cNvSpPr/>
          <p:nvPr/>
        </p:nvSpPr>
        <p:spPr>
          <a:xfrm>
            <a:off x="418537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4" name="자유형 2473">
            <a:extLst>
              <a:ext uri="{FF2B5EF4-FFF2-40B4-BE49-F238E27FC236}">
                <a16:creationId xmlns:a16="http://schemas.microsoft.com/office/drawing/2014/main" id="{CF6986EF-F689-A4DB-91C5-83C5125D4F0D}"/>
              </a:ext>
            </a:extLst>
          </p:cNvPr>
          <p:cNvSpPr/>
          <p:nvPr/>
        </p:nvSpPr>
        <p:spPr>
          <a:xfrm>
            <a:off x="418880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5" name="자유형 2474">
            <a:extLst>
              <a:ext uri="{FF2B5EF4-FFF2-40B4-BE49-F238E27FC236}">
                <a16:creationId xmlns:a16="http://schemas.microsoft.com/office/drawing/2014/main" id="{FD261811-31DB-58E3-EF17-083E8BF7B95B}"/>
              </a:ext>
            </a:extLst>
          </p:cNvPr>
          <p:cNvSpPr/>
          <p:nvPr/>
        </p:nvSpPr>
        <p:spPr>
          <a:xfrm>
            <a:off x="419911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6" name="자유형 2475">
            <a:extLst>
              <a:ext uri="{FF2B5EF4-FFF2-40B4-BE49-F238E27FC236}">
                <a16:creationId xmlns:a16="http://schemas.microsoft.com/office/drawing/2014/main" id="{94400595-AAEB-CCBC-5622-D326713ACF18}"/>
              </a:ext>
            </a:extLst>
          </p:cNvPr>
          <p:cNvSpPr/>
          <p:nvPr/>
        </p:nvSpPr>
        <p:spPr>
          <a:xfrm>
            <a:off x="420255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7" name="자유형 2476">
            <a:extLst>
              <a:ext uri="{FF2B5EF4-FFF2-40B4-BE49-F238E27FC236}">
                <a16:creationId xmlns:a16="http://schemas.microsoft.com/office/drawing/2014/main" id="{E3B26EC5-556D-9797-14E7-E6BBF72F8FA8}"/>
              </a:ext>
            </a:extLst>
          </p:cNvPr>
          <p:cNvSpPr/>
          <p:nvPr/>
        </p:nvSpPr>
        <p:spPr>
          <a:xfrm>
            <a:off x="422775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8" name="자유형 2477">
            <a:extLst>
              <a:ext uri="{FF2B5EF4-FFF2-40B4-BE49-F238E27FC236}">
                <a16:creationId xmlns:a16="http://schemas.microsoft.com/office/drawing/2014/main" id="{F0DEAE01-991E-D69C-E249-16A92239B053}"/>
              </a:ext>
            </a:extLst>
          </p:cNvPr>
          <p:cNvSpPr/>
          <p:nvPr/>
        </p:nvSpPr>
        <p:spPr>
          <a:xfrm>
            <a:off x="424149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79" name="자유형 2478">
            <a:extLst>
              <a:ext uri="{FF2B5EF4-FFF2-40B4-BE49-F238E27FC236}">
                <a16:creationId xmlns:a16="http://schemas.microsoft.com/office/drawing/2014/main" id="{46B021C8-93E9-9207-2B2D-9B0804F02EAE}"/>
              </a:ext>
            </a:extLst>
          </p:cNvPr>
          <p:cNvSpPr/>
          <p:nvPr/>
        </p:nvSpPr>
        <p:spPr>
          <a:xfrm>
            <a:off x="425066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0" name="자유형 2479">
            <a:extLst>
              <a:ext uri="{FF2B5EF4-FFF2-40B4-BE49-F238E27FC236}">
                <a16:creationId xmlns:a16="http://schemas.microsoft.com/office/drawing/2014/main" id="{8961D810-E5A7-3B48-9DF8-C76B6BF357F2}"/>
              </a:ext>
            </a:extLst>
          </p:cNvPr>
          <p:cNvSpPr/>
          <p:nvPr/>
        </p:nvSpPr>
        <p:spPr>
          <a:xfrm>
            <a:off x="425066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1" name="자유형 2480">
            <a:extLst>
              <a:ext uri="{FF2B5EF4-FFF2-40B4-BE49-F238E27FC236}">
                <a16:creationId xmlns:a16="http://schemas.microsoft.com/office/drawing/2014/main" id="{22225377-2D8A-DA8F-1454-E5DC68683D3B}"/>
              </a:ext>
            </a:extLst>
          </p:cNvPr>
          <p:cNvSpPr/>
          <p:nvPr/>
        </p:nvSpPr>
        <p:spPr>
          <a:xfrm>
            <a:off x="425066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2" name="자유형 2481">
            <a:extLst>
              <a:ext uri="{FF2B5EF4-FFF2-40B4-BE49-F238E27FC236}">
                <a16:creationId xmlns:a16="http://schemas.microsoft.com/office/drawing/2014/main" id="{BFDEEFFD-D913-3789-3FF0-6C6DCDFA02BD}"/>
              </a:ext>
            </a:extLst>
          </p:cNvPr>
          <p:cNvSpPr/>
          <p:nvPr/>
        </p:nvSpPr>
        <p:spPr>
          <a:xfrm>
            <a:off x="425524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3" name="자유형 2482">
            <a:extLst>
              <a:ext uri="{FF2B5EF4-FFF2-40B4-BE49-F238E27FC236}">
                <a16:creationId xmlns:a16="http://schemas.microsoft.com/office/drawing/2014/main" id="{2B2613E1-F289-E329-AB29-A9F2D6EAB82D}"/>
              </a:ext>
            </a:extLst>
          </p:cNvPr>
          <p:cNvSpPr/>
          <p:nvPr/>
        </p:nvSpPr>
        <p:spPr>
          <a:xfrm>
            <a:off x="426669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4" name="자유형 2483">
            <a:extLst>
              <a:ext uri="{FF2B5EF4-FFF2-40B4-BE49-F238E27FC236}">
                <a16:creationId xmlns:a16="http://schemas.microsoft.com/office/drawing/2014/main" id="{5C190646-12C4-8182-F436-7A7DC5E0BE18}"/>
              </a:ext>
            </a:extLst>
          </p:cNvPr>
          <p:cNvSpPr/>
          <p:nvPr/>
        </p:nvSpPr>
        <p:spPr>
          <a:xfrm>
            <a:off x="426784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5" name="자유형 2484">
            <a:extLst>
              <a:ext uri="{FF2B5EF4-FFF2-40B4-BE49-F238E27FC236}">
                <a16:creationId xmlns:a16="http://schemas.microsoft.com/office/drawing/2014/main" id="{DCAC9D0C-E118-E5C4-8401-8B4DD853986A}"/>
              </a:ext>
            </a:extLst>
          </p:cNvPr>
          <p:cNvSpPr/>
          <p:nvPr/>
        </p:nvSpPr>
        <p:spPr>
          <a:xfrm>
            <a:off x="428273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6" name="자유형 2485">
            <a:extLst>
              <a:ext uri="{FF2B5EF4-FFF2-40B4-BE49-F238E27FC236}">
                <a16:creationId xmlns:a16="http://schemas.microsoft.com/office/drawing/2014/main" id="{33F08CD6-222F-2412-CB83-1FF5CB327E81}"/>
              </a:ext>
            </a:extLst>
          </p:cNvPr>
          <p:cNvSpPr/>
          <p:nvPr/>
        </p:nvSpPr>
        <p:spPr>
          <a:xfrm>
            <a:off x="429189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7" name="자유형 2486">
            <a:extLst>
              <a:ext uri="{FF2B5EF4-FFF2-40B4-BE49-F238E27FC236}">
                <a16:creationId xmlns:a16="http://schemas.microsoft.com/office/drawing/2014/main" id="{C9060B23-6201-1DAE-CF66-BCA6D1356452}"/>
              </a:ext>
            </a:extLst>
          </p:cNvPr>
          <p:cNvSpPr/>
          <p:nvPr/>
        </p:nvSpPr>
        <p:spPr>
          <a:xfrm>
            <a:off x="433427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8" name="자유형 2487">
            <a:extLst>
              <a:ext uri="{FF2B5EF4-FFF2-40B4-BE49-F238E27FC236}">
                <a16:creationId xmlns:a16="http://schemas.microsoft.com/office/drawing/2014/main" id="{64277F9C-9E05-905E-0194-538698797941}"/>
              </a:ext>
            </a:extLst>
          </p:cNvPr>
          <p:cNvSpPr/>
          <p:nvPr/>
        </p:nvSpPr>
        <p:spPr>
          <a:xfrm>
            <a:off x="43457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89" name="자유형 2488">
            <a:extLst>
              <a:ext uri="{FF2B5EF4-FFF2-40B4-BE49-F238E27FC236}">
                <a16:creationId xmlns:a16="http://schemas.microsoft.com/office/drawing/2014/main" id="{33FF7ACD-CAD2-33AC-F025-259AADDD9C06}"/>
              </a:ext>
            </a:extLst>
          </p:cNvPr>
          <p:cNvSpPr/>
          <p:nvPr/>
        </p:nvSpPr>
        <p:spPr>
          <a:xfrm>
            <a:off x="435030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0" name="자유형 2489">
            <a:extLst>
              <a:ext uri="{FF2B5EF4-FFF2-40B4-BE49-F238E27FC236}">
                <a16:creationId xmlns:a16="http://schemas.microsoft.com/office/drawing/2014/main" id="{1809ECEA-07F3-0566-DB0C-8EF009709DFE}"/>
              </a:ext>
            </a:extLst>
          </p:cNvPr>
          <p:cNvSpPr/>
          <p:nvPr/>
        </p:nvSpPr>
        <p:spPr>
          <a:xfrm>
            <a:off x="435603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1" name="자유형 2490">
            <a:extLst>
              <a:ext uri="{FF2B5EF4-FFF2-40B4-BE49-F238E27FC236}">
                <a16:creationId xmlns:a16="http://schemas.microsoft.com/office/drawing/2014/main" id="{EFC96395-16C3-8781-361B-661EDDB03AF1}"/>
              </a:ext>
            </a:extLst>
          </p:cNvPr>
          <p:cNvSpPr/>
          <p:nvPr/>
        </p:nvSpPr>
        <p:spPr>
          <a:xfrm>
            <a:off x="436978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2" name="자유형 2491">
            <a:extLst>
              <a:ext uri="{FF2B5EF4-FFF2-40B4-BE49-F238E27FC236}">
                <a16:creationId xmlns:a16="http://schemas.microsoft.com/office/drawing/2014/main" id="{63D4B364-5920-4FFE-C497-AF2F08325C52}"/>
              </a:ext>
            </a:extLst>
          </p:cNvPr>
          <p:cNvSpPr/>
          <p:nvPr/>
        </p:nvSpPr>
        <p:spPr>
          <a:xfrm>
            <a:off x="439154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3" name="자유형 2492">
            <a:extLst>
              <a:ext uri="{FF2B5EF4-FFF2-40B4-BE49-F238E27FC236}">
                <a16:creationId xmlns:a16="http://schemas.microsoft.com/office/drawing/2014/main" id="{C4E14E31-EC0A-F6FD-CDB3-767E60AC3F12}"/>
              </a:ext>
            </a:extLst>
          </p:cNvPr>
          <p:cNvSpPr/>
          <p:nvPr/>
        </p:nvSpPr>
        <p:spPr>
          <a:xfrm>
            <a:off x="440299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4" name="자유형 2493">
            <a:extLst>
              <a:ext uri="{FF2B5EF4-FFF2-40B4-BE49-F238E27FC236}">
                <a16:creationId xmlns:a16="http://schemas.microsoft.com/office/drawing/2014/main" id="{0434A8C6-7434-226C-5D2C-1FB86C8EB764}"/>
              </a:ext>
            </a:extLst>
          </p:cNvPr>
          <p:cNvSpPr/>
          <p:nvPr/>
        </p:nvSpPr>
        <p:spPr>
          <a:xfrm>
            <a:off x="441559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5" name="자유형 2494">
            <a:extLst>
              <a:ext uri="{FF2B5EF4-FFF2-40B4-BE49-F238E27FC236}">
                <a16:creationId xmlns:a16="http://schemas.microsoft.com/office/drawing/2014/main" id="{EE7CB9B2-398C-3CFF-A631-5838E74EAE24}"/>
              </a:ext>
            </a:extLst>
          </p:cNvPr>
          <p:cNvSpPr/>
          <p:nvPr/>
        </p:nvSpPr>
        <p:spPr>
          <a:xfrm>
            <a:off x="442705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6" name="자유형 2495">
            <a:extLst>
              <a:ext uri="{FF2B5EF4-FFF2-40B4-BE49-F238E27FC236}">
                <a16:creationId xmlns:a16="http://schemas.microsoft.com/office/drawing/2014/main" id="{46A54441-81E4-4CFE-879C-65221F3B46FE}"/>
              </a:ext>
            </a:extLst>
          </p:cNvPr>
          <p:cNvSpPr/>
          <p:nvPr/>
        </p:nvSpPr>
        <p:spPr>
          <a:xfrm>
            <a:off x="442819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7" name="자유형 2496">
            <a:extLst>
              <a:ext uri="{FF2B5EF4-FFF2-40B4-BE49-F238E27FC236}">
                <a16:creationId xmlns:a16="http://schemas.microsoft.com/office/drawing/2014/main" id="{F62D1605-AB1F-9076-4953-7FD623459E7D}"/>
              </a:ext>
            </a:extLst>
          </p:cNvPr>
          <p:cNvSpPr/>
          <p:nvPr/>
        </p:nvSpPr>
        <p:spPr>
          <a:xfrm>
            <a:off x="443277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8" name="자유형 2497">
            <a:extLst>
              <a:ext uri="{FF2B5EF4-FFF2-40B4-BE49-F238E27FC236}">
                <a16:creationId xmlns:a16="http://schemas.microsoft.com/office/drawing/2014/main" id="{A2E339EE-7B80-08A8-A47C-8D4F353FA7DC}"/>
              </a:ext>
            </a:extLst>
          </p:cNvPr>
          <p:cNvSpPr/>
          <p:nvPr/>
        </p:nvSpPr>
        <p:spPr>
          <a:xfrm>
            <a:off x="443735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99" name="자유형 2498">
            <a:extLst>
              <a:ext uri="{FF2B5EF4-FFF2-40B4-BE49-F238E27FC236}">
                <a16:creationId xmlns:a16="http://schemas.microsoft.com/office/drawing/2014/main" id="{0B8C8FD2-78A4-0525-DDCC-F7B9DDA7A3AE}"/>
              </a:ext>
            </a:extLst>
          </p:cNvPr>
          <p:cNvSpPr/>
          <p:nvPr/>
        </p:nvSpPr>
        <p:spPr>
          <a:xfrm>
            <a:off x="443735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0" name="자유형 2499">
            <a:extLst>
              <a:ext uri="{FF2B5EF4-FFF2-40B4-BE49-F238E27FC236}">
                <a16:creationId xmlns:a16="http://schemas.microsoft.com/office/drawing/2014/main" id="{D0D19CCA-7E6A-E64D-DEF5-DDA05F85504F}"/>
              </a:ext>
            </a:extLst>
          </p:cNvPr>
          <p:cNvSpPr/>
          <p:nvPr/>
        </p:nvSpPr>
        <p:spPr>
          <a:xfrm>
            <a:off x="443965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1" name="자유형 2500">
            <a:extLst>
              <a:ext uri="{FF2B5EF4-FFF2-40B4-BE49-F238E27FC236}">
                <a16:creationId xmlns:a16="http://schemas.microsoft.com/office/drawing/2014/main" id="{1B1EA1C4-FA67-41CB-85F1-CC2E55C9D742}"/>
              </a:ext>
            </a:extLst>
          </p:cNvPr>
          <p:cNvSpPr/>
          <p:nvPr/>
        </p:nvSpPr>
        <p:spPr>
          <a:xfrm>
            <a:off x="444308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2" name="자유형 2501">
            <a:extLst>
              <a:ext uri="{FF2B5EF4-FFF2-40B4-BE49-F238E27FC236}">
                <a16:creationId xmlns:a16="http://schemas.microsoft.com/office/drawing/2014/main" id="{B4613D01-8478-06F6-4222-A8703D19F129}"/>
              </a:ext>
            </a:extLst>
          </p:cNvPr>
          <p:cNvSpPr/>
          <p:nvPr/>
        </p:nvSpPr>
        <p:spPr>
          <a:xfrm>
            <a:off x="444995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3" name="자유형 2502">
            <a:extLst>
              <a:ext uri="{FF2B5EF4-FFF2-40B4-BE49-F238E27FC236}">
                <a16:creationId xmlns:a16="http://schemas.microsoft.com/office/drawing/2014/main" id="{046C45EC-1B7B-AD9D-396F-83BD5130B3D8}"/>
              </a:ext>
            </a:extLst>
          </p:cNvPr>
          <p:cNvSpPr/>
          <p:nvPr/>
        </p:nvSpPr>
        <p:spPr>
          <a:xfrm>
            <a:off x="445339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4" name="자유형 2503">
            <a:extLst>
              <a:ext uri="{FF2B5EF4-FFF2-40B4-BE49-F238E27FC236}">
                <a16:creationId xmlns:a16="http://schemas.microsoft.com/office/drawing/2014/main" id="{12C63DC2-7AEA-4E07-B1A4-0D9A4D056995}"/>
              </a:ext>
            </a:extLst>
          </p:cNvPr>
          <p:cNvSpPr/>
          <p:nvPr/>
        </p:nvSpPr>
        <p:spPr>
          <a:xfrm>
            <a:off x="448890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5" name="자유형 2504">
            <a:extLst>
              <a:ext uri="{FF2B5EF4-FFF2-40B4-BE49-F238E27FC236}">
                <a16:creationId xmlns:a16="http://schemas.microsoft.com/office/drawing/2014/main" id="{0E6038BB-72EB-495E-BE83-635FB9612B55}"/>
              </a:ext>
            </a:extLst>
          </p:cNvPr>
          <p:cNvSpPr/>
          <p:nvPr/>
        </p:nvSpPr>
        <p:spPr>
          <a:xfrm>
            <a:off x="450608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6" name="자유형 2505">
            <a:extLst>
              <a:ext uri="{FF2B5EF4-FFF2-40B4-BE49-F238E27FC236}">
                <a16:creationId xmlns:a16="http://schemas.microsoft.com/office/drawing/2014/main" id="{27DB4F10-FAAF-1932-6778-B7EDEA0E2DD2}"/>
              </a:ext>
            </a:extLst>
          </p:cNvPr>
          <p:cNvSpPr/>
          <p:nvPr/>
        </p:nvSpPr>
        <p:spPr>
          <a:xfrm>
            <a:off x="450722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7" name="자유형 2506">
            <a:extLst>
              <a:ext uri="{FF2B5EF4-FFF2-40B4-BE49-F238E27FC236}">
                <a16:creationId xmlns:a16="http://schemas.microsoft.com/office/drawing/2014/main" id="{399A252F-F080-6531-1B03-ED3BD9012567}"/>
              </a:ext>
            </a:extLst>
          </p:cNvPr>
          <p:cNvSpPr/>
          <p:nvPr/>
        </p:nvSpPr>
        <p:spPr>
          <a:xfrm>
            <a:off x="451868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8" name="자유형 2507">
            <a:extLst>
              <a:ext uri="{FF2B5EF4-FFF2-40B4-BE49-F238E27FC236}">
                <a16:creationId xmlns:a16="http://schemas.microsoft.com/office/drawing/2014/main" id="{D03786D4-015E-CA8F-6143-4FEA1A41F29E}"/>
              </a:ext>
            </a:extLst>
          </p:cNvPr>
          <p:cNvSpPr/>
          <p:nvPr/>
        </p:nvSpPr>
        <p:spPr>
          <a:xfrm>
            <a:off x="452441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09" name="자유형 2508">
            <a:extLst>
              <a:ext uri="{FF2B5EF4-FFF2-40B4-BE49-F238E27FC236}">
                <a16:creationId xmlns:a16="http://schemas.microsoft.com/office/drawing/2014/main" id="{00FB7B38-A4E9-2BCF-E578-1EAA7B7459F4}"/>
              </a:ext>
            </a:extLst>
          </p:cNvPr>
          <p:cNvSpPr/>
          <p:nvPr/>
        </p:nvSpPr>
        <p:spPr>
          <a:xfrm>
            <a:off x="452670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0" name="자유형 2509">
            <a:extLst>
              <a:ext uri="{FF2B5EF4-FFF2-40B4-BE49-F238E27FC236}">
                <a16:creationId xmlns:a16="http://schemas.microsoft.com/office/drawing/2014/main" id="{6C185484-0614-866D-283D-4320F3DCB185}"/>
              </a:ext>
            </a:extLst>
          </p:cNvPr>
          <p:cNvSpPr/>
          <p:nvPr/>
        </p:nvSpPr>
        <p:spPr>
          <a:xfrm>
            <a:off x="45324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1" name="자유형 2510">
            <a:extLst>
              <a:ext uri="{FF2B5EF4-FFF2-40B4-BE49-F238E27FC236}">
                <a16:creationId xmlns:a16="http://schemas.microsoft.com/office/drawing/2014/main" id="{909D8B65-7B4E-339F-0B55-3D4DAA799E4F}"/>
              </a:ext>
            </a:extLst>
          </p:cNvPr>
          <p:cNvSpPr/>
          <p:nvPr/>
        </p:nvSpPr>
        <p:spPr>
          <a:xfrm>
            <a:off x="45324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2" name="자유형 2511">
            <a:extLst>
              <a:ext uri="{FF2B5EF4-FFF2-40B4-BE49-F238E27FC236}">
                <a16:creationId xmlns:a16="http://schemas.microsoft.com/office/drawing/2014/main" id="{FD542EC4-5C0B-DD7D-E07C-3FC3BD534C75}"/>
              </a:ext>
            </a:extLst>
          </p:cNvPr>
          <p:cNvSpPr/>
          <p:nvPr/>
        </p:nvSpPr>
        <p:spPr>
          <a:xfrm>
            <a:off x="455304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3" name="자유형 2512">
            <a:extLst>
              <a:ext uri="{FF2B5EF4-FFF2-40B4-BE49-F238E27FC236}">
                <a16:creationId xmlns:a16="http://schemas.microsoft.com/office/drawing/2014/main" id="{DA27D482-ACC3-D2AF-6F00-D4075ECC7234}"/>
              </a:ext>
            </a:extLst>
          </p:cNvPr>
          <p:cNvSpPr/>
          <p:nvPr/>
        </p:nvSpPr>
        <p:spPr>
          <a:xfrm>
            <a:off x="456564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4" name="자유형 2513">
            <a:extLst>
              <a:ext uri="{FF2B5EF4-FFF2-40B4-BE49-F238E27FC236}">
                <a16:creationId xmlns:a16="http://schemas.microsoft.com/office/drawing/2014/main" id="{E3A95EC1-B52B-DF5A-12D6-33ABB01E12D1}"/>
              </a:ext>
            </a:extLst>
          </p:cNvPr>
          <p:cNvSpPr/>
          <p:nvPr/>
        </p:nvSpPr>
        <p:spPr>
          <a:xfrm>
            <a:off x="458397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5" name="자유형 2514">
            <a:extLst>
              <a:ext uri="{FF2B5EF4-FFF2-40B4-BE49-F238E27FC236}">
                <a16:creationId xmlns:a16="http://schemas.microsoft.com/office/drawing/2014/main" id="{FD367B4B-C6CB-E9E8-94A8-9FA19994E593}"/>
              </a:ext>
            </a:extLst>
          </p:cNvPr>
          <p:cNvSpPr/>
          <p:nvPr/>
        </p:nvSpPr>
        <p:spPr>
          <a:xfrm>
            <a:off x="461947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6" name="자유형 2515">
            <a:extLst>
              <a:ext uri="{FF2B5EF4-FFF2-40B4-BE49-F238E27FC236}">
                <a16:creationId xmlns:a16="http://schemas.microsoft.com/office/drawing/2014/main" id="{0D970F27-96E0-32F3-25FD-B039ED28A55C}"/>
              </a:ext>
            </a:extLst>
          </p:cNvPr>
          <p:cNvSpPr/>
          <p:nvPr/>
        </p:nvSpPr>
        <p:spPr>
          <a:xfrm>
            <a:off x="462062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7" name="자유형 2516">
            <a:extLst>
              <a:ext uri="{FF2B5EF4-FFF2-40B4-BE49-F238E27FC236}">
                <a16:creationId xmlns:a16="http://schemas.microsoft.com/office/drawing/2014/main" id="{954500E2-D000-03C5-44F8-3C2626100480}"/>
              </a:ext>
            </a:extLst>
          </p:cNvPr>
          <p:cNvSpPr/>
          <p:nvPr/>
        </p:nvSpPr>
        <p:spPr>
          <a:xfrm>
            <a:off x="462062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8" name="자유형 2517">
            <a:extLst>
              <a:ext uri="{FF2B5EF4-FFF2-40B4-BE49-F238E27FC236}">
                <a16:creationId xmlns:a16="http://schemas.microsoft.com/office/drawing/2014/main" id="{3CC29467-0833-7F6C-C837-DF4D3D0401FA}"/>
              </a:ext>
            </a:extLst>
          </p:cNvPr>
          <p:cNvSpPr/>
          <p:nvPr/>
        </p:nvSpPr>
        <p:spPr>
          <a:xfrm>
            <a:off x="462520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19" name="자유형 2518">
            <a:extLst>
              <a:ext uri="{FF2B5EF4-FFF2-40B4-BE49-F238E27FC236}">
                <a16:creationId xmlns:a16="http://schemas.microsoft.com/office/drawing/2014/main" id="{9F3684CC-4522-5D56-33A2-21EBB691ED81}"/>
              </a:ext>
            </a:extLst>
          </p:cNvPr>
          <p:cNvSpPr/>
          <p:nvPr/>
        </p:nvSpPr>
        <p:spPr>
          <a:xfrm>
            <a:off x="464811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0" name="자유형 2519">
            <a:extLst>
              <a:ext uri="{FF2B5EF4-FFF2-40B4-BE49-F238E27FC236}">
                <a16:creationId xmlns:a16="http://schemas.microsoft.com/office/drawing/2014/main" id="{C6964997-7BA3-6F56-18AD-6F868DF5AEB6}"/>
              </a:ext>
            </a:extLst>
          </p:cNvPr>
          <p:cNvSpPr/>
          <p:nvPr/>
        </p:nvSpPr>
        <p:spPr>
          <a:xfrm>
            <a:off x="465613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1" name="자유형 2520">
            <a:extLst>
              <a:ext uri="{FF2B5EF4-FFF2-40B4-BE49-F238E27FC236}">
                <a16:creationId xmlns:a16="http://schemas.microsoft.com/office/drawing/2014/main" id="{CF8BEFDB-CADB-450F-BBAE-020C0C5D1514}"/>
              </a:ext>
            </a:extLst>
          </p:cNvPr>
          <p:cNvSpPr/>
          <p:nvPr/>
        </p:nvSpPr>
        <p:spPr>
          <a:xfrm>
            <a:off x="465727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2" name="자유형 2521">
            <a:extLst>
              <a:ext uri="{FF2B5EF4-FFF2-40B4-BE49-F238E27FC236}">
                <a16:creationId xmlns:a16="http://schemas.microsoft.com/office/drawing/2014/main" id="{5E38D959-7A73-2313-E817-FE03318D6984}"/>
              </a:ext>
            </a:extLst>
          </p:cNvPr>
          <p:cNvSpPr/>
          <p:nvPr/>
        </p:nvSpPr>
        <p:spPr>
          <a:xfrm>
            <a:off x="465727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3" name="자유형 2522">
            <a:extLst>
              <a:ext uri="{FF2B5EF4-FFF2-40B4-BE49-F238E27FC236}">
                <a16:creationId xmlns:a16="http://schemas.microsoft.com/office/drawing/2014/main" id="{B6FF3330-AF26-211C-705E-6663B30AE4B9}"/>
              </a:ext>
            </a:extLst>
          </p:cNvPr>
          <p:cNvSpPr/>
          <p:nvPr/>
        </p:nvSpPr>
        <p:spPr>
          <a:xfrm>
            <a:off x="4672166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4" name="자유형 2523">
            <a:extLst>
              <a:ext uri="{FF2B5EF4-FFF2-40B4-BE49-F238E27FC236}">
                <a16:creationId xmlns:a16="http://schemas.microsoft.com/office/drawing/2014/main" id="{04A1B509-7B5B-E393-6E8F-0895F2D32E80}"/>
              </a:ext>
            </a:extLst>
          </p:cNvPr>
          <p:cNvSpPr/>
          <p:nvPr/>
        </p:nvSpPr>
        <p:spPr>
          <a:xfrm>
            <a:off x="469163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5" name="자유형 2524">
            <a:extLst>
              <a:ext uri="{FF2B5EF4-FFF2-40B4-BE49-F238E27FC236}">
                <a16:creationId xmlns:a16="http://schemas.microsoft.com/office/drawing/2014/main" id="{0661015B-6D8B-47F4-7534-B1F853DD71A8}"/>
              </a:ext>
            </a:extLst>
          </p:cNvPr>
          <p:cNvSpPr/>
          <p:nvPr/>
        </p:nvSpPr>
        <p:spPr>
          <a:xfrm>
            <a:off x="46939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6" name="자유형 2525">
            <a:extLst>
              <a:ext uri="{FF2B5EF4-FFF2-40B4-BE49-F238E27FC236}">
                <a16:creationId xmlns:a16="http://schemas.microsoft.com/office/drawing/2014/main" id="{D5139D50-BE89-C7F5-CE0F-717EED30393E}"/>
              </a:ext>
            </a:extLst>
          </p:cNvPr>
          <p:cNvSpPr/>
          <p:nvPr/>
        </p:nvSpPr>
        <p:spPr>
          <a:xfrm>
            <a:off x="470996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7" name="자유형 2526">
            <a:extLst>
              <a:ext uri="{FF2B5EF4-FFF2-40B4-BE49-F238E27FC236}">
                <a16:creationId xmlns:a16="http://schemas.microsoft.com/office/drawing/2014/main" id="{9C60EDC9-499E-E2E2-4022-565EBA56DBE1}"/>
              </a:ext>
            </a:extLst>
          </p:cNvPr>
          <p:cNvSpPr/>
          <p:nvPr/>
        </p:nvSpPr>
        <p:spPr>
          <a:xfrm>
            <a:off x="471110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8" name="자유형 2527">
            <a:extLst>
              <a:ext uri="{FF2B5EF4-FFF2-40B4-BE49-F238E27FC236}">
                <a16:creationId xmlns:a16="http://schemas.microsoft.com/office/drawing/2014/main" id="{7C797502-A390-6679-F485-F5B9CA831714}"/>
              </a:ext>
            </a:extLst>
          </p:cNvPr>
          <p:cNvSpPr/>
          <p:nvPr/>
        </p:nvSpPr>
        <p:spPr>
          <a:xfrm>
            <a:off x="4719127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29" name="자유형 2528">
            <a:extLst>
              <a:ext uri="{FF2B5EF4-FFF2-40B4-BE49-F238E27FC236}">
                <a16:creationId xmlns:a16="http://schemas.microsoft.com/office/drawing/2014/main" id="{F940AA1C-E4F2-A897-8D7F-3650B0C92EC2}"/>
              </a:ext>
            </a:extLst>
          </p:cNvPr>
          <p:cNvSpPr/>
          <p:nvPr/>
        </p:nvSpPr>
        <p:spPr>
          <a:xfrm>
            <a:off x="472027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0" name="자유형 2529">
            <a:extLst>
              <a:ext uri="{FF2B5EF4-FFF2-40B4-BE49-F238E27FC236}">
                <a16:creationId xmlns:a16="http://schemas.microsoft.com/office/drawing/2014/main" id="{47FFB865-3C0B-4BAA-B5CB-7E3266024B11}"/>
              </a:ext>
            </a:extLst>
          </p:cNvPr>
          <p:cNvSpPr/>
          <p:nvPr/>
        </p:nvSpPr>
        <p:spPr>
          <a:xfrm>
            <a:off x="479701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1" name="자유형 2530">
            <a:extLst>
              <a:ext uri="{FF2B5EF4-FFF2-40B4-BE49-F238E27FC236}">
                <a16:creationId xmlns:a16="http://schemas.microsoft.com/office/drawing/2014/main" id="{9B14015B-B182-6EB8-62CB-973DF82C4FFA}"/>
              </a:ext>
            </a:extLst>
          </p:cNvPr>
          <p:cNvSpPr/>
          <p:nvPr/>
        </p:nvSpPr>
        <p:spPr>
          <a:xfrm>
            <a:off x="481763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2" name="자유형 2531">
            <a:extLst>
              <a:ext uri="{FF2B5EF4-FFF2-40B4-BE49-F238E27FC236}">
                <a16:creationId xmlns:a16="http://schemas.microsoft.com/office/drawing/2014/main" id="{7CC92DF0-2A3C-3469-07EE-6B01C84934A3}"/>
              </a:ext>
            </a:extLst>
          </p:cNvPr>
          <p:cNvSpPr/>
          <p:nvPr/>
        </p:nvSpPr>
        <p:spPr>
          <a:xfrm>
            <a:off x="488635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3" name="자유형 2532">
            <a:extLst>
              <a:ext uri="{FF2B5EF4-FFF2-40B4-BE49-F238E27FC236}">
                <a16:creationId xmlns:a16="http://schemas.microsoft.com/office/drawing/2014/main" id="{62D84935-BE99-5D7A-D08A-6AD014A1D362}"/>
              </a:ext>
            </a:extLst>
          </p:cNvPr>
          <p:cNvSpPr/>
          <p:nvPr/>
        </p:nvSpPr>
        <p:spPr>
          <a:xfrm>
            <a:off x="489208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4" name="자유형 2533">
            <a:extLst>
              <a:ext uri="{FF2B5EF4-FFF2-40B4-BE49-F238E27FC236}">
                <a16:creationId xmlns:a16="http://schemas.microsoft.com/office/drawing/2014/main" id="{496141E7-9558-4B38-A332-8972C96B6296}"/>
              </a:ext>
            </a:extLst>
          </p:cNvPr>
          <p:cNvSpPr/>
          <p:nvPr/>
        </p:nvSpPr>
        <p:spPr>
          <a:xfrm>
            <a:off x="494248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5" name="자유형 2534">
            <a:extLst>
              <a:ext uri="{FF2B5EF4-FFF2-40B4-BE49-F238E27FC236}">
                <a16:creationId xmlns:a16="http://schemas.microsoft.com/office/drawing/2014/main" id="{88BE31B4-E7EB-ADC9-63E1-688012612DFC}"/>
              </a:ext>
            </a:extLst>
          </p:cNvPr>
          <p:cNvSpPr/>
          <p:nvPr/>
        </p:nvSpPr>
        <p:spPr>
          <a:xfrm>
            <a:off x="514177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6" name="자유형 2535">
            <a:extLst>
              <a:ext uri="{FF2B5EF4-FFF2-40B4-BE49-F238E27FC236}">
                <a16:creationId xmlns:a16="http://schemas.microsoft.com/office/drawing/2014/main" id="{044963B0-0D8E-EDD3-C658-6F1366BCA970}"/>
              </a:ext>
            </a:extLst>
          </p:cNvPr>
          <p:cNvSpPr/>
          <p:nvPr/>
        </p:nvSpPr>
        <p:spPr>
          <a:xfrm>
            <a:off x="537658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7" name="자유형 2536">
            <a:extLst>
              <a:ext uri="{FF2B5EF4-FFF2-40B4-BE49-F238E27FC236}">
                <a16:creationId xmlns:a16="http://schemas.microsoft.com/office/drawing/2014/main" id="{229E9A98-62E3-8A7D-65D2-04405051E74C}"/>
              </a:ext>
            </a:extLst>
          </p:cNvPr>
          <p:cNvSpPr/>
          <p:nvPr/>
        </p:nvSpPr>
        <p:spPr>
          <a:xfrm>
            <a:off x="539491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8" name="자유형 2537">
            <a:extLst>
              <a:ext uri="{FF2B5EF4-FFF2-40B4-BE49-F238E27FC236}">
                <a16:creationId xmlns:a16="http://schemas.microsoft.com/office/drawing/2014/main" id="{3D7AECE4-EFD5-53EC-2FD3-D426D568A6EE}"/>
              </a:ext>
            </a:extLst>
          </p:cNvPr>
          <p:cNvSpPr/>
          <p:nvPr/>
        </p:nvSpPr>
        <p:spPr>
          <a:xfrm>
            <a:off x="545218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39" name="자유형 2538">
            <a:extLst>
              <a:ext uri="{FF2B5EF4-FFF2-40B4-BE49-F238E27FC236}">
                <a16:creationId xmlns:a16="http://schemas.microsoft.com/office/drawing/2014/main" id="{AE18219E-0799-A8BA-13C6-4F3B47D15BC7}"/>
              </a:ext>
            </a:extLst>
          </p:cNvPr>
          <p:cNvSpPr/>
          <p:nvPr/>
        </p:nvSpPr>
        <p:spPr>
          <a:xfrm>
            <a:off x="5693861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0" name="자유형 2539">
            <a:extLst>
              <a:ext uri="{FF2B5EF4-FFF2-40B4-BE49-F238E27FC236}">
                <a16:creationId xmlns:a16="http://schemas.microsoft.com/office/drawing/2014/main" id="{EEC888DE-AED2-4699-E186-CBF3A1125CA5}"/>
              </a:ext>
            </a:extLst>
          </p:cNvPr>
          <p:cNvSpPr/>
          <p:nvPr/>
        </p:nvSpPr>
        <p:spPr>
          <a:xfrm>
            <a:off x="5787783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1" name="자유형 2540">
            <a:extLst>
              <a:ext uri="{FF2B5EF4-FFF2-40B4-BE49-F238E27FC236}">
                <a16:creationId xmlns:a16="http://schemas.microsoft.com/office/drawing/2014/main" id="{41215219-A3C9-EC0F-8FA7-9ECC3DAC53AD}"/>
              </a:ext>
            </a:extLst>
          </p:cNvPr>
          <p:cNvSpPr/>
          <p:nvPr/>
        </p:nvSpPr>
        <p:spPr>
          <a:xfrm>
            <a:off x="580611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2" name="자유형 2541">
            <a:extLst>
              <a:ext uri="{FF2B5EF4-FFF2-40B4-BE49-F238E27FC236}">
                <a16:creationId xmlns:a16="http://schemas.microsoft.com/office/drawing/2014/main" id="{C9A01B96-0233-506D-4033-FBFB07F5F80C}"/>
              </a:ext>
            </a:extLst>
          </p:cNvPr>
          <p:cNvSpPr/>
          <p:nvPr/>
        </p:nvSpPr>
        <p:spPr>
          <a:xfrm>
            <a:off x="597333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3" name="자유형 2542">
            <a:extLst>
              <a:ext uri="{FF2B5EF4-FFF2-40B4-BE49-F238E27FC236}">
                <a16:creationId xmlns:a16="http://schemas.microsoft.com/office/drawing/2014/main" id="{A7BC6E66-A4D5-2354-096A-E06415C41C20}"/>
              </a:ext>
            </a:extLst>
          </p:cNvPr>
          <p:cNvSpPr/>
          <p:nvPr/>
        </p:nvSpPr>
        <p:spPr>
          <a:xfrm>
            <a:off x="5984792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4" name="자유형 2543">
            <a:extLst>
              <a:ext uri="{FF2B5EF4-FFF2-40B4-BE49-F238E27FC236}">
                <a16:creationId xmlns:a16="http://schemas.microsoft.com/office/drawing/2014/main" id="{A13F3128-B8D6-61D6-AB53-C83ECD7C2337}"/>
              </a:ext>
            </a:extLst>
          </p:cNvPr>
          <p:cNvSpPr/>
          <p:nvPr/>
        </p:nvSpPr>
        <p:spPr>
          <a:xfrm>
            <a:off x="6203562" y="5733645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5" name="자유형 2544">
            <a:extLst>
              <a:ext uri="{FF2B5EF4-FFF2-40B4-BE49-F238E27FC236}">
                <a16:creationId xmlns:a16="http://schemas.microsoft.com/office/drawing/2014/main" id="{11450275-00EC-A74D-E292-C939ED6280AE}"/>
              </a:ext>
            </a:extLst>
          </p:cNvPr>
          <p:cNvSpPr/>
          <p:nvPr/>
        </p:nvSpPr>
        <p:spPr>
          <a:xfrm>
            <a:off x="6221889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6" name="자유형 2545">
            <a:extLst>
              <a:ext uri="{FF2B5EF4-FFF2-40B4-BE49-F238E27FC236}">
                <a16:creationId xmlns:a16="http://schemas.microsoft.com/office/drawing/2014/main" id="{28D84755-1920-FDB1-D5CB-04879DF2910C}"/>
              </a:ext>
            </a:extLst>
          </p:cNvPr>
          <p:cNvSpPr/>
          <p:nvPr/>
        </p:nvSpPr>
        <p:spPr>
          <a:xfrm>
            <a:off x="6235634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7" name="자유형 2546">
            <a:extLst>
              <a:ext uri="{FF2B5EF4-FFF2-40B4-BE49-F238E27FC236}">
                <a16:creationId xmlns:a16="http://schemas.microsoft.com/office/drawing/2014/main" id="{F74E2B87-0658-43D3-A1A2-C5878E9CF926}"/>
              </a:ext>
            </a:extLst>
          </p:cNvPr>
          <p:cNvSpPr/>
          <p:nvPr/>
        </p:nvSpPr>
        <p:spPr>
          <a:xfrm>
            <a:off x="6424625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8" name="자유형 2547">
            <a:extLst>
              <a:ext uri="{FF2B5EF4-FFF2-40B4-BE49-F238E27FC236}">
                <a16:creationId xmlns:a16="http://schemas.microsoft.com/office/drawing/2014/main" id="{0E9E5D8D-1027-DFDE-BF5B-D60A660B2337}"/>
              </a:ext>
            </a:extLst>
          </p:cNvPr>
          <p:cNvSpPr/>
          <p:nvPr/>
        </p:nvSpPr>
        <p:spPr>
          <a:xfrm>
            <a:off x="649793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49" name="자유형 2548">
            <a:extLst>
              <a:ext uri="{FF2B5EF4-FFF2-40B4-BE49-F238E27FC236}">
                <a16:creationId xmlns:a16="http://schemas.microsoft.com/office/drawing/2014/main" id="{73AD19C5-47D2-6D78-AB0E-F02A5291B6A6}"/>
              </a:ext>
            </a:extLst>
          </p:cNvPr>
          <p:cNvSpPr/>
          <p:nvPr/>
        </p:nvSpPr>
        <p:spPr>
          <a:xfrm>
            <a:off x="6709828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0" name="자유형 2549">
            <a:extLst>
              <a:ext uri="{FF2B5EF4-FFF2-40B4-BE49-F238E27FC236}">
                <a16:creationId xmlns:a16="http://schemas.microsoft.com/office/drawing/2014/main" id="{4C1B7C91-C8E7-1D72-8C36-B470F0DD0098}"/>
              </a:ext>
            </a:extLst>
          </p:cNvPr>
          <p:cNvSpPr/>
          <p:nvPr/>
        </p:nvSpPr>
        <p:spPr>
          <a:xfrm>
            <a:off x="6714410" y="573364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8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1" name="자유형 2550">
            <a:extLst>
              <a:ext uri="{FF2B5EF4-FFF2-40B4-BE49-F238E27FC236}">
                <a16:creationId xmlns:a16="http://schemas.microsoft.com/office/drawing/2014/main" id="{0F4544E9-9408-0E9F-23B8-5CF757525286}"/>
              </a:ext>
            </a:extLst>
          </p:cNvPr>
          <p:cNvSpPr/>
          <p:nvPr/>
        </p:nvSpPr>
        <p:spPr>
          <a:xfrm>
            <a:off x="99544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2" name="자유형 2551">
            <a:extLst>
              <a:ext uri="{FF2B5EF4-FFF2-40B4-BE49-F238E27FC236}">
                <a16:creationId xmlns:a16="http://schemas.microsoft.com/office/drawing/2014/main" id="{35C563F9-82B7-0A71-B046-FCBCF4E86DDB}"/>
              </a:ext>
            </a:extLst>
          </p:cNvPr>
          <p:cNvSpPr/>
          <p:nvPr/>
        </p:nvSpPr>
        <p:spPr>
          <a:xfrm>
            <a:off x="99658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3" name="자유형 2552">
            <a:extLst>
              <a:ext uri="{FF2B5EF4-FFF2-40B4-BE49-F238E27FC236}">
                <a16:creationId xmlns:a16="http://schemas.microsoft.com/office/drawing/2014/main" id="{89A725CD-AF1A-2C07-F40B-9B13C7507725}"/>
              </a:ext>
            </a:extLst>
          </p:cNvPr>
          <p:cNvSpPr/>
          <p:nvPr/>
        </p:nvSpPr>
        <p:spPr>
          <a:xfrm>
            <a:off x="99773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4" name="자유형 2553">
            <a:extLst>
              <a:ext uri="{FF2B5EF4-FFF2-40B4-BE49-F238E27FC236}">
                <a16:creationId xmlns:a16="http://schemas.microsoft.com/office/drawing/2014/main" id="{F8C1A603-6894-98FC-86ED-37A791807BD6}"/>
              </a:ext>
            </a:extLst>
          </p:cNvPr>
          <p:cNvSpPr/>
          <p:nvPr/>
        </p:nvSpPr>
        <p:spPr>
          <a:xfrm>
            <a:off x="101720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5" name="자유형 2554">
            <a:extLst>
              <a:ext uri="{FF2B5EF4-FFF2-40B4-BE49-F238E27FC236}">
                <a16:creationId xmlns:a16="http://schemas.microsoft.com/office/drawing/2014/main" id="{A97302B9-1084-2164-84CA-6B114589E776}"/>
              </a:ext>
            </a:extLst>
          </p:cNvPr>
          <p:cNvSpPr/>
          <p:nvPr/>
        </p:nvSpPr>
        <p:spPr>
          <a:xfrm>
            <a:off x="108134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6" name="자유형 2555">
            <a:extLst>
              <a:ext uri="{FF2B5EF4-FFF2-40B4-BE49-F238E27FC236}">
                <a16:creationId xmlns:a16="http://schemas.microsoft.com/office/drawing/2014/main" id="{78B0869B-7FD9-F2DF-6E2F-6C4C5EF67859}"/>
              </a:ext>
            </a:extLst>
          </p:cNvPr>
          <p:cNvSpPr/>
          <p:nvPr/>
        </p:nvSpPr>
        <p:spPr>
          <a:xfrm>
            <a:off x="112945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7" name="자유형 2556">
            <a:extLst>
              <a:ext uri="{FF2B5EF4-FFF2-40B4-BE49-F238E27FC236}">
                <a16:creationId xmlns:a16="http://schemas.microsoft.com/office/drawing/2014/main" id="{C1353879-1314-F716-DCE4-FD47DBB2E549}"/>
              </a:ext>
            </a:extLst>
          </p:cNvPr>
          <p:cNvSpPr/>
          <p:nvPr/>
        </p:nvSpPr>
        <p:spPr>
          <a:xfrm>
            <a:off x="115350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8" name="자유형 2557">
            <a:extLst>
              <a:ext uri="{FF2B5EF4-FFF2-40B4-BE49-F238E27FC236}">
                <a16:creationId xmlns:a16="http://schemas.microsoft.com/office/drawing/2014/main" id="{F43ADABA-1E87-6FCE-FB1A-1C091B056143}"/>
              </a:ext>
            </a:extLst>
          </p:cNvPr>
          <p:cNvSpPr/>
          <p:nvPr/>
        </p:nvSpPr>
        <p:spPr>
          <a:xfrm>
            <a:off x="1207338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59" name="자유형 2558">
            <a:extLst>
              <a:ext uri="{FF2B5EF4-FFF2-40B4-BE49-F238E27FC236}">
                <a16:creationId xmlns:a16="http://schemas.microsoft.com/office/drawing/2014/main" id="{D5DA8049-DB70-FB28-1BC0-45FE3A9847A5}"/>
              </a:ext>
            </a:extLst>
          </p:cNvPr>
          <p:cNvSpPr/>
          <p:nvPr/>
        </p:nvSpPr>
        <p:spPr>
          <a:xfrm>
            <a:off x="134135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0" name="자유형 2559">
            <a:extLst>
              <a:ext uri="{FF2B5EF4-FFF2-40B4-BE49-F238E27FC236}">
                <a16:creationId xmlns:a16="http://schemas.microsoft.com/office/drawing/2014/main" id="{2BF73313-AFF0-C984-056C-03DE9ED94CDC}"/>
              </a:ext>
            </a:extLst>
          </p:cNvPr>
          <p:cNvSpPr/>
          <p:nvPr/>
        </p:nvSpPr>
        <p:spPr>
          <a:xfrm>
            <a:off x="149139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1" name="자유형 2560">
            <a:extLst>
              <a:ext uri="{FF2B5EF4-FFF2-40B4-BE49-F238E27FC236}">
                <a16:creationId xmlns:a16="http://schemas.microsoft.com/office/drawing/2014/main" id="{D4226E95-6C99-C268-FCB2-3365A29D1F23}"/>
              </a:ext>
            </a:extLst>
          </p:cNvPr>
          <p:cNvSpPr/>
          <p:nvPr/>
        </p:nvSpPr>
        <p:spPr>
          <a:xfrm>
            <a:off x="161280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2" name="자유형 2561">
            <a:extLst>
              <a:ext uri="{FF2B5EF4-FFF2-40B4-BE49-F238E27FC236}">
                <a16:creationId xmlns:a16="http://schemas.microsoft.com/office/drawing/2014/main" id="{404D2FF2-4176-ADA7-6BFC-03C1769D7D56}"/>
              </a:ext>
            </a:extLst>
          </p:cNvPr>
          <p:cNvSpPr/>
          <p:nvPr/>
        </p:nvSpPr>
        <p:spPr>
          <a:xfrm>
            <a:off x="161624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3" name="자유형 2562">
            <a:extLst>
              <a:ext uri="{FF2B5EF4-FFF2-40B4-BE49-F238E27FC236}">
                <a16:creationId xmlns:a16="http://schemas.microsoft.com/office/drawing/2014/main" id="{454E98A3-4BB7-2276-D8BA-C8B855703310}"/>
              </a:ext>
            </a:extLst>
          </p:cNvPr>
          <p:cNvSpPr/>
          <p:nvPr/>
        </p:nvSpPr>
        <p:spPr>
          <a:xfrm>
            <a:off x="161968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4" name="자유형 2563">
            <a:extLst>
              <a:ext uri="{FF2B5EF4-FFF2-40B4-BE49-F238E27FC236}">
                <a16:creationId xmlns:a16="http://schemas.microsoft.com/office/drawing/2014/main" id="{FC37BDFF-6CD4-18DE-039D-4DD7EEE0D957}"/>
              </a:ext>
            </a:extLst>
          </p:cNvPr>
          <p:cNvSpPr/>
          <p:nvPr/>
        </p:nvSpPr>
        <p:spPr>
          <a:xfrm>
            <a:off x="166893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5" name="자유형 2564">
            <a:extLst>
              <a:ext uri="{FF2B5EF4-FFF2-40B4-BE49-F238E27FC236}">
                <a16:creationId xmlns:a16="http://schemas.microsoft.com/office/drawing/2014/main" id="{A862B147-781D-5897-F326-6115695D9B8F}"/>
              </a:ext>
            </a:extLst>
          </p:cNvPr>
          <p:cNvSpPr/>
          <p:nvPr/>
        </p:nvSpPr>
        <p:spPr>
          <a:xfrm>
            <a:off x="167809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6" name="자유형 2565">
            <a:extLst>
              <a:ext uri="{FF2B5EF4-FFF2-40B4-BE49-F238E27FC236}">
                <a16:creationId xmlns:a16="http://schemas.microsoft.com/office/drawing/2014/main" id="{336908BE-21E8-4412-C374-306AB87857C4}"/>
              </a:ext>
            </a:extLst>
          </p:cNvPr>
          <p:cNvSpPr/>
          <p:nvPr/>
        </p:nvSpPr>
        <p:spPr>
          <a:xfrm>
            <a:off x="193122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7" name="자유형 2566">
            <a:extLst>
              <a:ext uri="{FF2B5EF4-FFF2-40B4-BE49-F238E27FC236}">
                <a16:creationId xmlns:a16="http://schemas.microsoft.com/office/drawing/2014/main" id="{8C4C3EB7-AD8C-112A-CBC8-9E507AC1843A}"/>
              </a:ext>
            </a:extLst>
          </p:cNvPr>
          <p:cNvSpPr/>
          <p:nvPr/>
        </p:nvSpPr>
        <p:spPr>
          <a:xfrm>
            <a:off x="203087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8" name="자유형 2567">
            <a:extLst>
              <a:ext uri="{FF2B5EF4-FFF2-40B4-BE49-F238E27FC236}">
                <a16:creationId xmlns:a16="http://schemas.microsoft.com/office/drawing/2014/main" id="{6C3BD751-A6B8-7784-6A32-773A92026116}"/>
              </a:ext>
            </a:extLst>
          </p:cNvPr>
          <p:cNvSpPr/>
          <p:nvPr/>
        </p:nvSpPr>
        <p:spPr>
          <a:xfrm>
            <a:off x="209616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69" name="자유형 2568">
            <a:extLst>
              <a:ext uri="{FF2B5EF4-FFF2-40B4-BE49-F238E27FC236}">
                <a16:creationId xmlns:a16="http://schemas.microsoft.com/office/drawing/2014/main" id="{98D15B91-4248-D7DA-E25B-F5585D08D319}"/>
              </a:ext>
            </a:extLst>
          </p:cNvPr>
          <p:cNvSpPr/>
          <p:nvPr/>
        </p:nvSpPr>
        <p:spPr>
          <a:xfrm>
            <a:off x="2113348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0" name="자유형 2569">
            <a:extLst>
              <a:ext uri="{FF2B5EF4-FFF2-40B4-BE49-F238E27FC236}">
                <a16:creationId xmlns:a16="http://schemas.microsoft.com/office/drawing/2014/main" id="{6895349A-1F4C-B3DC-FD38-E4E85E24738F}"/>
              </a:ext>
            </a:extLst>
          </p:cNvPr>
          <p:cNvSpPr/>
          <p:nvPr/>
        </p:nvSpPr>
        <p:spPr>
          <a:xfrm>
            <a:off x="212136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1" name="자유형 2570">
            <a:extLst>
              <a:ext uri="{FF2B5EF4-FFF2-40B4-BE49-F238E27FC236}">
                <a16:creationId xmlns:a16="http://schemas.microsoft.com/office/drawing/2014/main" id="{4EAF7F93-1027-F1B0-2379-56EE29A79FDE}"/>
              </a:ext>
            </a:extLst>
          </p:cNvPr>
          <p:cNvSpPr/>
          <p:nvPr/>
        </p:nvSpPr>
        <p:spPr>
          <a:xfrm>
            <a:off x="214198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2" name="자유형 2571">
            <a:extLst>
              <a:ext uri="{FF2B5EF4-FFF2-40B4-BE49-F238E27FC236}">
                <a16:creationId xmlns:a16="http://schemas.microsoft.com/office/drawing/2014/main" id="{D87B15A9-AA0F-9CD4-4E94-4FBE73D6D0CD}"/>
              </a:ext>
            </a:extLst>
          </p:cNvPr>
          <p:cNvSpPr/>
          <p:nvPr/>
        </p:nvSpPr>
        <p:spPr>
          <a:xfrm>
            <a:off x="242031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3" name="자유형 2572">
            <a:extLst>
              <a:ext uri="{FF2B5EF4-FFF2-40B4-BE49-F238E27FC236}">
                <a16:creationId xmlns:a16="http://schemas.microsoft.com/office/drawing/2014/main" id="{23CDC251-F814-8B67-501F-271E127DBDEC}"/>
              </a:ext>
            </a:extLst>
          </p:cNvPr>
          <p:cNvSpPr/>
          <p:nvPr/>
        </p:nvSpPr>
        <p:spPr>
          <a:xfrm>
            <a:off x="252683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4" name="자유형 2573">
            <a:extLst>
              <a:ext uri="{FF2B5EF4-FFF2-40B4-BE49-F238E27FC236}">
                <a16:creationId xmlns:a16="http://schemas.microsoft.com/office/drawing/2014/main" id="{DC76A496-DF51-0419-128C-3F3EC29FD91D}"/>
              </a:ext>
            </a:extLst>
          </p:cNvPr>
          <p:cNvSpPr/>
          <p:nvPr/>
        </p:nvSpPr>
        <p:spPr>
          <a:xfrm>
            <a:off x="258754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5" name="자유형 2574">
            <a:extLst>
              <a:ext uri="{FF2B5EF4-FFF2-40B4-BE49-F238E27FC236}">
                <a16:creationId xmlns:a16="http://schemas.microsoft.com/office/drawing/2014/main" id="{08AB2A60-82C0-94CB-55B6-F2483460188A}"/>
              </a:ext>
            </a:extLst>
          </p:cNvPr>
          <p:cNvSpPr/>
          <p:nvPr/>
        </p:nvSpPr>
        <p:spPr>
          <a:xfrm>
            <a:off x="2645958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6" name="자유형 2575">
            <a:extLst>
              <a:ext uri="{FF2B5EF4-FFF2-40B4-BE49-F238E27FC236}">
                <a16:creationId xmlns:a16="http://schemas.microsoft.com/office/drawing/2014/main" id="{A3F2744D-6F6B-EDA7-50B4-1D1B45351D46}"/>
              </a:ext>
            </a:extLst>
          </p:cNvPr>
          <p:cNvSpPr/>
          <p:nvPr/>
        </p:nvSpPr>
        <p:spPr>
          <a:xfrm>
            <a:off x="265283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7" name="자유형 2576">
            <a:extLst>
              <a:ext uri="{FF2B5EF4-FFF2-40B4-BE49-F238E27FC236}">
                <a16:creationId xmlns:a16="http://schemas.microsoft.com/office/drawing/2014/main" id="{BC69ACE8-BD89-9C65-A77C-62CF1B941D87}"/>
              </a:ext>
            </a:extLst>
          </p:cNvPr>
          <p:cNvSpPr/>
          <p:nvPr/>
        </p:nvSpPr>
        <p:spPr>
          <a:xfrm>
            <a:off x="280058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8" name="자유형 2577">
            <a:extLst>
              <a:ext uri="{FF2B5EF4-FFF2-40B4-BE49-F238E27FC236}">
                <a16:creationId xmlns:a16="http://schemas.microsoft.com/office/drawing/2014/main" id="{334F01F2-3ADB-AB86-4D1C-5DE9D5FC7DE5}"/>
              </a:ext>
            </a:extLst>
          </p:cNvPr>
          <p:cNvSpPr/>
          <p:nvPr/>
        </p:nvSpPr>
        <p:spPr>
          <a:xfrm>
            <a:off x="301248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79" name="자유형 2578">
            <a:extLst>
              <a:ext uri="{FF2B5EF4-FFF2-40B4-BE49-F238E27FC236}">
                <a16:creationId xmlns:a16="http://schemas.microsoft.com/office/drawing/2014/main" id="{0ED1B133-A4F9-BCB5-8B4A-3F8B81475036}"/>
              </a:ext>
            </a:extLst>
          </p:cNvPr>
          <p:cNvSpPr/>
          <p:nvPr/>
        </p:nvSpPr>
        <p:spPr>
          <a:xfrm>
            <a:off x="310068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0" name="자유형 2579">
            <a:extLst>
              <a:ext uri="{FF2B5EF4-FFF2-40B4-BE49-F238E27FC236}">
                <a16:creationId xmlns:a16="http://schemas.microsoft.com/office/drawing/2014/main" id="{EEBDC2D7-9BCE-AAEA-CA50-A1714B335327}"/>
              </a:ext>
            </a:extLst>
          </p:cNvPr>
          <p:cNvSpPr/>
          <p:nvPr/>
        </p:nvSpPr>
        <p:spPr>
          <a:xfrm>
            <a:off x="333663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1" name="자유형 2580">
            <a:extLst>
              <a:ext uri="{FF2B5EF4-FFF2-40B4-BE49-F238E27FC236}">
                <a16:creationId xmlns:a16="http://schemas.microsoft.com/office/drawing/2014/main" id="{ABBB9D9E-CF0E-6B6B-D548-6DD5BCAD3663}"/>
              </a:ext>
            </a:extLst>
          </p:cNvPr>
          <p:cNvSpPr/>
          <p:nvPr/>
        </p:nvSpPr>
        <p:spPr>
          <a:xfrm>
            <a:off x="336068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2" name="자유형 2581">
            <a:extLst>
              <a:ext uri="{FF2B5EF4-FFF2-40B4-BE49-F238E27FC236}">
                <a16:creationId xmlns:a16="http://schemas.microsoft.com/office/drawing/2014/main" id="{80D8EC5A-33C5-E7CB-8B36-A578ECDDB1AF}"/>
              </a:ext>
            </a:extLst>
          </p:cNvPr>
          <p:cNvSpPr/>
          <p:nvPr/>
        </p:nvSpPr>
        <p:spPr>
          <a:xfrm>
            <a:off x="390360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3" name="자유형 2582">
            <a:extLst>
              <a:ext uri="{FF2B5EF4-FFF2-40B4-BE49-F238E27FC236}">
                <a16:creationId xmlns:a16="http://schemas.microsoft.com/office/drawing/2014/main" id="{3CC330D9-2898-64B8-0897-F26E8AD451F6}"/>
              </a:ext>
            </a:extLst>
          </p:cNvPr>
          <p:cNvSpPr/>
          <p:nvPr/>
        </p:nvSpPr>
        <p:spPr>
          <a:xfrm>
            <a:off x="412123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4" name="자유형 2583">
            <a:extLst>
              <a:ext uri="{FF2B5EF4-FFF2-40B4-BE49-F238E27FC236}">
                <a16:creationId xmlns:a16="http://schemas.microsoft.com/office/drawing/2014/main" id="{BC39679A-195E-6CA8-5005-9741DCACEA39}"/>
              </a:ext>
            </a:extLst>
          </p:cNvPr>
          <p:cNvSpPr/>
          <p:nvPr/>
        </p:nvSpPr>
        <p:spPr>
          <a:xfrm>
            <a:off x="418422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5" name="자유형 2584">
            <a:extLst>
              <a:ext uri="{FF2B5EF4-FFF2-40B4-BE49-F238E27FC236}">
                <a16:creationId xmlns:a16="http://schemas.microsoft.com/office/drawing/2014/main" id="{17D479AB-3A4C-B2A7-58AB-F84DA9CA4383}"/>
              </a:ext>
            </a:extLst>
          </p:cNvPr>
          <p:cNvSpPr/>
          <p:nvPr/>
        </p:nvSpPr>
        <p:spPr>
          <a:xfrm>
            <a:off x="419568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6" name="자유형 2585">
            <a:extLst>
              <a:ext uri="{FF2B5EF4-FFF2-40B4-BE49-F238E27FC236}">
                <a16:creationId xmlns:a16="http://schemas.microsoft.com/office/drawing/2014/main" id="{28DA6C4F-095C-AE18-98F1-13862B3E4524}"/>
              </a:ext>
            </a:extLst>
          </p:cNvPr>
          <p:cNvSpPr/>
          <p:nvPr/>
        </p:nvSpPr>
        <p:spPr>
          <a:xfrm>
            <a:off x="419568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7" name="자유형 2586">
            <a:extLst>
              <a:ext uri="{FF2B5EF4-FFF2-40B4-BE49-F238E27FC236}">
                <a16:creationId xmlns:a16="http://schemas.microsoft.com/office/drawing/2014/main" id="{2FF248F7-0CD0-7218-4F32-5B3DA9A2CEFF}"/>
              </a:ext>
            </a:extLst>
          </p:cNvPr>
          <p:cNvSpPr/>
          <p:nvPr/>
        </p:nvSpPr>
        <p:spPr>
          <a:xfrm>
            <a:off x="421400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8" name="자유형 2587">
            <a:extLst>
              <a:ext uri="{FF2B5EF4-FFF2-40B4-BE49-F238E27FC236}">
                <a16:creationId xmlns:a16="http://schemas.microsoft.com/office/drawing/2014/main" id="{8B768124-93A6-F37B-B4CD-56C0C3A0D4A4}"/>
              </a:ext>
            </a:extLst>
          </p:cNvPr>
          <p:cNvSpPr/>
          <p:nvPr/>
        </p:nvSpPr>
        <p:spPr>
          <a:xfrm>
            <a:off x="422202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89" name="자유형 2588">
            <a:extLst>
              <a:ext uri="{FF2B5EF4-FFF2-40B4-BE49-F238E27FC236}">
                <a16:creationId xmlns:a16="http://schemas.microsoft.com/office/drawing/2014/main" id="{5F522628-D43B-08E8-369A-4D06978450D0}"/>
              </a:ext>
            </a:extLst>
          </p:cNvPr>
          <p:cNvSpPr/>
          <p:nvPr/>
        </p:nvSpPr>
        <p:spPr>
          <a:xfrm>
            <a:off x="422431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0" name="자유형 2589">
            <a:extLst>
              <a:ext uri="{FF2B5EF4-FFF2-40B4-BE49-F238E27FC236}">
                <a16:creationId xmlns:a16="http://schemas.microsoft.com/office/drawing/2014/main" id="{8AC9EF46-4AB1-C93B-E097-E0A25EE50DBE}"/>
              </a:ext>
            </a:extLst>
          </p:cNvPr>
          <p:cNvSpPr/>
          <p:nvPr/>
        </p:nvSpPr>
        <p:spPr>
          <a:xfrm>
            <a:off x="422660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1" name="자유형 2590">
            <a:extLst>
              <a:ext uri="{FF2B5EF4-FFF2-40B4-BE49-F238E27FC236}">
                <a16:creationId xmlns:a16="http://schemas.microsoft.com/office/drawing/2014/main" id="{E654AE36-D02E-45F8-D7F7-943954FCD8E6}"/>
              </a:ext>
            </a:extLst>
          </p:cNvPr>
          <p:cNvSpPr/>
          <p:nvPr/>
        </p:nvSpPr>
        <p:spPr>
          <a:xfrm>
            <a:off x="424035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2" name="자유형 2591">
            <a:extLst>
              <a:ext uri="{FF2B5EF4-FFF2-40B4-BE49-F238E27FC236}">
                <a16:creationId xmlns:a16="http://schemas.microsoft.com/office/drawing/2014/main" id="{E9BBEA8E-6A13-29ED-A6B1-CBDFD67340BA}"/>
              </a:ext>
            </a:extLst>
          </p:cNvPr>
          <p:cNvSpPr/>
          <p:nvPr/>
        </p:nvSpPr>
        <p:spPr>
          <a:xfrm>
            <a:off x="424149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3" name="자유형 2592">
            <a:extLst>
              <a:ext uri="{FF2B5EF4-FFF2-40B4-BE49-F238E27FC236}">
                <a16:creationId xmlns:a16="http://schemas.microsoft.com/office/drawing/2014/main" id="{41206235-C9AD-B022-644E-B44579AAB6F9}"/>
              </a:ext>
            </a:extLst>
          </p:cNvPr>
          <p:cNvSpPr/>
          <p:nvPr/>
        </p:nvSpPr>
        <p:spPr>
          <a:xfrm>
            <a:off x="425180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4" name="자유형 2593">
            <a:extLst>
              <a:ext uri="{FF2B5EF4-FFF2-40B4-BE49-F238E27FC236}">
                <a16:creationId xmlns:a16="http://schemas.microsoft.com/office/drawing/2014/main" id="{58011C46-865A-1EB2-C6A8-60263A488459}"/>
              </a:ext>
            </a:extLst>
          </p:cNvPr>
          <p:cNvSpPr/>
          <p:nvPr/>
        </p:nvSpPr>
        <p:spPr>
          <a:xfrm>
            <a:off x="425524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5" name="자유형 2594">
            <a:extLst>
              <a:ext uri="{FF2B5EF4-FFF2-40B4-BE49-F238E27FC236}">
                <a16:creationId xmlns:a16="http://schemas.microsoft.com/office/drawing/2014/main" id="{78D3C332-9575-AA4A-2FB6-B93114391143}"/>
              </a:ext>
            </a:extLst>
          </p:cNvPr>
          <p:cNvSpPr/>
          <p:nvPr/>
        </p:nvSpPr>
        <p:spPr>
          <a:xfrm>
            <a:off x="425982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6" name="자유형 2595">
            <a:extLst>
              <a:ext uri="{FF2B5EF4-FFF2-40B4-BE49-F238E27FC236}">
                <a16:creationId xmlns:a16="http://schemas.microsoft.com/office/drawing/2014/main" id="{852CE909-BA0D-A7DA-9C40-C38B2074CDAC}"/>
              </a:ext>
            </a:extLst>
          </p:cNvPr>
          <p:cNvSpPr/>
          <p:nvPr/>
        </p:nvSpPr>
        <p:spPr>
          <a:xfrm>
            <a:off x="427814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7" name="자유형 2596">
            <a:extLst>
              <a:ext uri="{FF2B5EF4-FFF2-40B4-BE49-F238E27FC236}">
                <a16:creationId xmlns:a16="http://schemas.microsoft.com/office/drawing/2014/main" id="{38BB0ADF-AFFE-90BF-219F-06919FBF26FF}"/>
              </a:ext>
            </a:extLst>
          </p:cNvPr>
          <p:cNvSpPr/>
          <p:nvPr/>
        </p:nvSpPr>
        <p:spPr>
          <a:xfrm>
            <a:off x="430105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8" name="자유형 2597">
            <a:extLst>
              <a:ext uri="{FF2B5EF4-FFF2-40B4-BE49-F238E27FC236}">
                <a16:creationId xmlns:a16="http://schemas.microsoft.com/office/drawing/2014/main" id="{98142B5E-2D21-19D7-0A12-5C9DC8D2B631}"/>
              </a:ext>
            </a:extLst>
          </p:cNvPr>
          <p:cNvSpPr/>
          <p:nvPr/>
        </p:nvSpPr>
        <p:spPr>
          <a:xfrm>
            <a:off x="431251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99" name="자유형 2598">
            <a:extLst>
              <a:ext uri="{FF2B5EF4-FFF2-40B4-BE49-F238E27FC236}">
                <a16:creationId xmlns:a16="http://schemas.microsoft.com/office/drawing/2014/main" id="{C69F5DC6-AAA6-A14F-F8BE-853ED4B5843B}"/>
              </a:ext>
            </a:extLst>
          </p:cNvPr>
          <p:cNvSpPr/>
          <p:nvPr/>
        </p:nvSpPr>
        <p:spPr>
          <a:xfrm>
            <a:off x="432167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0" name="자유형 2599">
            <a:extLst>
              <a:ext uri="{FF2B5EF4-FFF2-40B4-BE49-F238E27FC236}">
                <a16:creationId xmlns:a16="http://schemas.microsoft.com/office/drawing/2014/main" id="{B8C12D43-3AF6-CC34-BFE7-E901C2590209}"/>
              </a:ext>
            </a:extLst>
          </p:cNvPr>
          <p:cNvSpPr/>
          <p:nvPr/>
        </p:nvSpPr>
        <p:spPr>
          <a:xfrm>
            <a:off x="435832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1" name="자유형 2600">
            <a:extLst>
              <a:ext uri="{FF2B5EF4-FFF2-40B4-BE49-F238E27FC236}">
                <a16:creationId xmlns:a16="http://schemas.microsoft.com/office/drawing/2014/main" id="{85273E63-A9FD-BDED-BA96-13947AB01715}"/>
              </a:ext>
            </a:extLst>
          </p:cNvPr>
          <p:cNvSpPr/>
          <p:nvPr/>
        </p:nvSpPr>
        <p:spPr>
          <a:xfrm>
            <a:off x="435947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2" name="자유형 2601">
            <a:extLst>
              <a:ext uri="{FF2B5EF4-FFF2-40B4-BE49-F238E27FC236}">
                <a16:creationId xmlns:a16="http://schemas.microsoft.com/office/drawing/2014/main" id="{1A16F351-7578-8FA7-70E0-714BAAFD6945}"/>
              </a:ext>
            </a:extLst>
          </p:cNvPr>
          <p:cNvSpPr/>
          <p:nvPr/>
        </p:nvSpPr>
        <p:spPr>
          <a:xfrm>
            <a:off x="437436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3" name="자유형 2602">
            <a:extLst>
              <a:ext uri="{FF2B5EF4-FFF2-40B4-BE49-F238E27FC236}">
                <a16:creationId xmlns:a16="http://schemas.microsoft.com/office/drawing/2014/main" id="{4BAA1BEB-D729-784A-DD3D-6912EBBBE78F}"/>
              </a:ext>
            </a:extLst>
          </p:cNvPr>
          <p:cNvSpPr/>
          <p:nvPr/>
        </p:nvSpPr>
        <p:spPr>
          <a:xfrm>
            <a:off x="438696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4" name="자유형 2603">
            <a:extLst>
              <a:ext uri="{FF2B5EF4-FFF2-40B4-BE49-F238E27FC236}">
                <a16:creationId xmlns:a16="http://schemas.microsoft.com/office/drawing/2014/main" id="{05386EE4-94DC-E491-86A6-F58C3174AC60}"/>
              </a:ext>
            </a:extLst>
          </p:cNvPr>
          <p:cNvSpPr/>
          <p:nvPr/>
        </p:nvSpPr>
        <p:spPr>
          <a:xfrm>
            <a:off x="440070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5" name="자유형 2604">
            <a:extLst>
              <a:ext uri="{FF2B5EF4-FFF2-40B4-BE49-F238E27FC236}">
                <a16:creationId xmlns:a16="http://schemas.microsoft.com/office/drawing/2014/main" id="{B8AABA76-82A2-77B4-16C2-1EA3134BA551}"/>
              </a:ext>
            </a:extLst>
          </p:cNvPr>
          <p:cNvSpPr/>
          <p:nvPr/>
        </p:nvSpPr>
        <p:spPr>
          <a:xfrm>
            <a:off x="442705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6" name="자유형 2605">
            <a:extLst>
              <a:ext uri="{FF2B5EF4-FFF2-40B4-BE49-F238E27FC236}">
                <a16:creationId xmlns:a16="http://schemas.microsoft.com/office/drawing/2014/main" id="{B5C2F210-6AF4-4AB6-A6E9-2C63AD11F55A}"/>
              </a:ext>
            </a:extLst>
          </p:cNvPr>
          <p:cNvSpPr/>
          <p:nvPr/>
        </p:nvSpPr>
        <p:spPr>
          <a:xfrm>
            <a:off x="445225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7" name="자유형 2606">
            <a:extLst>
              <a:ext uri="{FF2B5EF4-FFF2-40B4-BE49-F238E27FC236}">
                <a16:creationId xmlns:a16="http://schemas.microsoft.com/office/drawing/2014/main" id="{20FAA0F9-7C22-B010-0782-0FCECFF10C95}"/>
              </a:ext>
            </a:extLst>
          </p:cNvPr>
          <p:cNvSpPr/>
          <p:nvPr/>
        </p:nvSpPr>
        <p:spPr>
          <a:xfrm>
            <a:off x="447172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8" name="자유형 2607">
            <a:extLst>
              <a:ext uri="{FF2B5EF4-FFF2-40B4-BE49-F238E27FC236}">
                <a16:creationId xmlns:a16="http://schemas.microsoft.com/office/drawing/2014/main" id="{2E60D7B3-D569-F86A-F94C-D618984A6353}"/>
              </a:ext>
            </a:extLst>
          </p:cNvPr>
          <p:cNvSpPr/>
          <p:nvPr/>
        </p:nvSpPr>
        <p:spPr>
          <a:xfrm>
            <a:off x="449577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09" name="자유형 2608">
            <a:extLst>
              <a:ext uri="{FF2B5EF4-FFF2-40B4-BE49-F238E27FC236}">
                <a16:creationId xmlns:a16="http://schemas.microsoft.com/office/drawing/2014/main" id="{4FFBB683-F7AF-2968-19A9-DD4CEB51EF4A}"/>
              </a:ext>
            </a:extLst>
          </p:cNvPr>
          <p:cNvSpPr/>
          <p:nvPr/>
        </p:nvSpPr>
        <p:spPr>
          <a:xfrm>
            <a:off x="449692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0" name="자유형 2609">
            <a:extLst>
              <a:ext uri="{FF2B5EF4-FFF2-40B4-BE49-F238E27FC236}">
                <a16:creationId xmlns:a16="http://schemas.microsoft.com/office/drawing/2014/main" id="{63CAEA22-1800-49D9-83B0-E5A9C2501640}"/>
              </a:ext>
            </a:extLst>
          </p:cNvPr>
          <p:cNvSpPr/>
          <p:nvPr/>
        </p:nvSpPr>
        <p:spPr>
          <a:xfrm>
            <a:off x="451639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1" name="자유형 2610">
            <a:extLst>
              <a:ext uri="{FF2B5EF4-FFF2-40B4-BE49-F238E27FC236}">
                <a16:creationId xmlns:a16="http://schemas.microsoft.com/office/drawing/2014/main" id="{849DF9B4-AC2B-277E-78F4-B58E71D04B5B}"/>
              </a:ext>
            </a:extLst>
          </p:cNvPr>
          <p:cNvSpPr/>
          <p:nvPr/>
        </p:nvSpPr>
        <p:spPr>
          <a:xfrm>
            <a:off x="451868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2" name="자유형 2611">
            <a:extLst>
              <a:ext uri="{FF2B5EF4-FFF2-40B4-BE49-F238E27FC236}">
                <a16:creationId xmlns:a16="http://schemas.microsoft.com/office/drawing/2014/main" id="{3DE7C48A-F661-5093-22D2-C7B60634AF81}"/>
              </a:ext>
            </a:extLst>
          </p:cNvPr>
          <p:cNvSpPr/>
          <p:nvPr/>
        </p:nvSpPr>
        <p:spPr>
          <a:xfrm>
            <a:off x="453357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3" name="자유형 2612">
            <a:extLst>
              <a:ext uri="{FF2B5EF4-FFF2-40B4-BE49-F238E27FC236}">
                <a16:creationId xmlns:a16="http://schemas.microsoft.com/office/drawing/2014/main" id="{F81FDFC2-3913-38CD-A57C-E9E9E531CCAB}"/>
              </a:ext>
            </a:extLst>
          </p:cNvPr>
          <p:cNvSpPr/>
          <p:nvPr/>
        </p:nvSpPr>
        <p:spPr>
          <a:xfrm>
            <a:off x="456564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4" name="자유형 2613">
            <a:extLst>
              <a:ext uri="{FF2B5EF4-FFF2-40B4-BE49-F238E27FC236}">
                <a16:creationId xmlns:a16="http://schemas.microsoft.com/office/drawing/2014/main" id="{368EF944-1FD4-1867-F075-8DCDBE731BC8}"/>
              </a:ext>
            </a:extLst>
          </p:cNvPr>
          <p:cNvSpPr/>
          <p:nvPr/>
        </p:nvSpPr>
        <p:spPr>
          <a:xfrm>
            <a:off x="457251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5" name="자유형 2614">
            <a:extLst>
              <a:ext uri="{FF2B5EF4-FFF2-40B4-BE49-F238E27FC236}">
                <a16:creationId xmlns:a16="http://schemas.microsoft.com/office/drawing/2014/main" id="{5292738B-B46A-0D0A-9E52-3F8A5B295630}"/>
              </a:ext>
            </a:extLst>
          </p:cNvPr>
          <p:cNvSpPr/>
          <p:nvPr/>
        </p:nvSpPr>
        <p:spPr>
          <a:xfrm>
            <a:off x="457366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6" name="자유형 2615">
            <a:extLst>
              <a:ext uri="{FF2B5EF4-FFF2-40B4-BE49-F238E27FC236}">
                <a16:creationId xmlns:a16="http://schemas.microsoft.com/office/drawing/2014/main" id="{896B937B-9C35-6A36-ABAF-98BA52E873A1}"/>
              </a:ext>
            </a:extLst>
          </p:cNvPr>
          <p:cNvSpPr/>
          <p:nvPr/>
        </p:nvSpPr>
        <p:spPr>
          <a:xfrm>
            <a:off x="458168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7" name="자유형 2616">
            <a:extLst>
              <a:ext uri="{FF2B5EF4-FFF2-40B4-BE49-F238E27FC236}">
                <a16:creationId xmlns:a16="http://schemas.microsoft.com/office/drawing/2014/main" id="{72B24C29-6165-B953-2848-296A3743D20D}"/>
              </a:ext>
            </a:extLst>
          </p:cNvPr>
          <p:cNvSpPr/>
          <p:nvPr/>
        </p:nvSpPr>
        <p:spPr>
          <a:xfrm>
            <a:off x="458511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8" name="자유형 2617">
            <a:extLst>
              <a:ext uri="{FF2B5EF4-FFF2-40B4-BE49-F238E27FC236}">
                <a16:creationId xmlns:a16="http://schemas.microsoft.com/office/drawing/2014/main" id="{FF5AE257-B68A-E605-D05F-3283295B8971}"/>
              </a:ext>
            </a:extLst>
          </p:cNvPr>
          <p:cNvSpPr/>
          <p:nvPr/>
        </p:nvSpPr>
        <p:spPr>
          <a:xfrm>
            <a:off x="460000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19" name="자유형 2618">
            <a:extLst>
              <a:ext uri="{FF2B5EF4-FFF2-40B4-BE49-F238E27FC236}">
                <a16:creationId xmlns:a16="http://schemas.microsoft.com/office/drawing/2014/main" id="{4F6B08AE-C4D9-D232-6CFC-6ABE95EF82E8}"/>
              </a:ext>
            </a:extLst>
          </p:cNvPr>
          <p:cNvSpPr/>
          <p:nvPr/>
        </p:nvSpPr>
        <p:spPr>
          <a:xfrm>
            <a:off x="4621768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0" name="자유형 2619">
            <a:extLst>
              <a:ext uri="{FF2B5EF4-FFF2-40B4-BE49-F238E27FC236}">
                <a16:creationId xmlns:a16="http://schemas.microsoft.com/office/drawing/2014/main" id="{9F7A6E62-8326-E034-6F50-C401C1C814C9}"/>
              </a:ext>
            </a:extLst>
          </p:cNvPr>
          <p:cNvSpPr/>
          <p:nvPr/>
        </p:nvSpPr>
        <p:spPr>
          <a:xfrm>
            <a:off x="462405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1" name="자유형 2620">
            <a:extLst>
              <a:ext uri="{FF2B5EF4-FFF2-40B4-BE49-F238E27FC236}">
                <a16:creationId xmlns:a16="http://schemas.microsoft.com/office/drawing/2014/main" id="{65745D37-A3EA-F822-F234-907EA49B549B}"/>
              </a:ext>
            </a:extLst>
          </p:cNvPr>
          <p:cNvSpPr/>
          <p:nvPr/>
        </p:nvSpPr>
        <p:spPr>
          <a:xfrm>
            <a:off x="462635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2" name="자유형 2621">
            <a:extLst>
              <a:ext uri="{FF2B5EF4-FFF2-40B4-BE49-F238E27FC236}">
                <a16:creationId xmlns:a16="http://schemas.microsoft.com/office/drawing/2014/main" id="{060F6824-4217-917C-0A41-5F7B000446BA}"/>
              </a:ext>
            </a:extLst>
          </p:cNvPr>
          <p:cNvSpPr/>
          <p:nvPr/>
        </p:nvSpPr>
        <p:spPr>
          <a:xfrm>
            <a:off x="464811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3" name="자유형 2622">
            <a:extLst>
              <a:ext uri="{FF2B5EF4-FFF2-40B4-BE49-F238E27FC236}">
                <a16:creationId xmlns:a16="http://schemas.microsoft.com/office/drawing/2014/main" id="{0C077747-C5CF-7079-3176-67BFE8269EDC}"/>
              </a:ext>
            </a:extLst>
          </p:cNvPr>
          <p:cNvSpPr/>
          <p:nvPr/>
        </p:nvSpPr>
        <p:spPr>
          <a:xfrm>
            <a:off x="465154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4" name="자유형 2623">
            <a:extLst>
              <a:ext uri="{FF2B5EF4-FFF2-40B4-BE49-F238E27FC236}">
                <a16:creationId xmlns:a16="http://schemas.microsoft.com/office/drawing/2014/main" id="{6A2FB631-5476-0085-6B87-58594A0BDA8B}"/>
              </a:ext>
            </a:extLst>
          </p:cNvPr>
          <p:cNvSpPr/>
          <p:nvPr/>
        </p:nvSpPr>
        <p:spPr>
          <a:xfrm>
            <a:off x="466071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5" name="자유형 2624">
            <a:extLst>
              <a:ext uri="{FF2B5EF4-FFF2-40B4-BE49-F238E27FC236}">
                <a16:creationId xmlns:a16="http://schemas.microsoft.com/office/drawing/2014/main" id="{4EF67E80-CF90-9D09-7BBD-2A9AD63E3D33}"/>
              </a:ext>
            </a:extLst>
          </p:cNvPr>
          <p:cNvSpPr/>
          <p:nvPr/>
        </p:nvSpPr>
        <p:spPr>
          <a:xfrm>
            <a:off x="467331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6" name="자유형 2625">
            <a:extLst>
              <a:ext uri="{FF2B5EF4-FFF2-40B4-BE49-F238E27FC236}">
                <a16:creationId xmlns:a16="http://schemas.microsoft.com/office/drawing/2014/main" id="{D21A55FC-44C0-21DB-1D3A-032CCED12668}"/>
              </a:ext>
            </a:extLst>
          </p:cNvPr>
          <p:cNvSpPr/>
          <p:nvPr/>
        </p:nvSpPr>
        <p:spPr>
          <a:xfrm>
            <a:off x="468018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7" name="자유형 2626">
            <a:extLst>
              <a:ext uri="{FF2B5EF4-FFF2-40B4-BE49-F238E27FC236}">
                <a16:creationId xmlns:a16="http://schemas.microsoft.com/office/drawing/2014/main" id="{2EA6BA91-9EFB-5812-2B5B-C56A1601FC00}"/>
              </a:ext>
            </a:extLst>
          </p:cNvPr>
          <p:cNvSpPr/>
          <p:nvPr/>
        </p:nvSpPr>
        <p:spPr>
          <a:xfrm>
            <a:off x="468132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8" name="자유형 2627">
            <a:extLst>
              <a:ext uri="{FF2B5EF4-FFF2-40B4-BE49-F238E27FC236}">
                <a16:creationId xmlns:a16="http://schemas.microsoft.com/office/drawing/2014/main" id="{D03743CC-C38E-8356-AB28-895A3363EA78}"/>
              </a:ext>
            </a:extLst>
          </p:cNvPr>
          <p:cNvSpPr/>
          <p:nvPr/>
        </p:nvSpPr>
        <p:spPr>
          <a:xfrm>
            <a:off x="468362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29" name="자유형 2628">
            <a:extLst>
              <a:ext uri="{FF2B5EF4-FFF2-40B4-BE49-F238E27FC236}">
                <a16:creationId xmlns:a16="http://schemas.microsoft.com/office/drawing/2014/main" id="{FFB1FBF6-5E84-5AC7-568C-54279604C148}"/>
              </a:ext>
            </a:extLst>
          </p:cNvPr>
          <p:cNvSpPr/>
          <p:nvPr/>
        </p:nvSpPr>
        <p:spPr>
          <a:xfrm>
            <a:off x="468476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0" name="자유형 2629">
            <a:extLst>
              <a:ext uri="{FF2B5EF4-FFF2-40B4-BE49-F238E27FC236}">
                <a16:creationId xmlns:a16="http://schemas.microsoft.com/office/drawing/2014/main" id="{6D9EEC4F-E0A8-A009-6A79-3C02986F678A}"/>
              </a:ext>
            </a:extLst>
          </p:cNvPr>
          <p:cNvSpPr/>
          <p:nvPr/>
        </p:nvSpPr>
        <p:spPr>
          <a:xfrm>
            <a:off x="4706528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1" name="자유형 2630">
            <a:extLst>
              <a:ext uri="{FF2B5EF4-FFF2-40B4-BE49-F238E27FC236}">
                <a16:creationId xmlns:a16="http://schemas.microsoft.com/office/drawing/2014/main" id="{3353DE5E-AB21-5717-2A86-1310B7483F55}"/>
              </a:ext>
            </a:extLst>
          </p:cNvPr>
          <p:cNvSpPr/>
          <p:nvPr/>
        </p:nvSpPr>
        <p:spPr>
          <a:xfrm>
            <a:off x="471798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2" name="자유형 2631">
            <a:extLst>
              <a:ext uri="{FF2B5EF4-FFF2-40B4-BE49-F238E27FC236}">
                <a16:creationId xmlns:a16="http://schemas.microsoft.com/office/drawing/2014/main" id="{7556138C-8542-9954-64F1-E2E132ED61E8}"/>
              </a:ext>
            </a:extLst>
          </p:cNvPr>
          <p:cNvSpPr/>
          <p:nvPr/>
        </p:nvSpPr>
        <p:spPr>
          <a:xfrm>
            <a:off x="472370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3" name="자유형 2632">
            <a:extLst>
              <a:ext uri="{FF2B5EF4-FFF2-40B4-BE49-F238E27FC236}">
                <a16:creationId xmlns:a16="http://schemas.microsoft.com/office/drawing/2014/main" id="{47344C96-33D2-36D4-6D4A-6BA376D0257F}"/>
              </a:ext>
            </a:extLst>
          </p:cNvPr>
          <p:cNvSpPr/>
          <p:nvPr/>
        </p:nvSpPr>
        <p:spPr>
          <a:xfrm>
            <a:off x="473974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4" name="자유형 2633">
            <a:extLst>
              <a:ext uri="{FF2B5EF4-FFF2-40B4-BE49-F238E27FC236}">
                <a16:creationId xmlns:a16="http://schemas.microsoft.com/office/drawing/2014/main" id="{974B15D6-FD7A-FBB4-5133-A1529F5831DA}"/>
              </a:ext>
            </a:extLst>
          </p:cNvPr>
          <p:cNvSpPr/>
          <p:nvPr/>
        </p:nvSpPr>
        <p:spPr>
          <a:xfrm>
            <a:off x="474089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5" name="자유형 2634">
            <a:extLst>
              <a:ext uri="{FF2B5EF4-FFF2-40B4-BE49-F238E27FC236}">
                <a16:creationId xmlns:a16="http://schemas.microsoft.com/office/drawing/2014/main" id="{980FA468-9565-6573-1491-81665A431D7F}"/>
              </a:ext>
            </a:extLst>
          </p:cNvPr>
          <p:cNvSpPr/>
          <p:nvPr/>
        </p:nvSpPr>
        <p:spPr>
          <a:xfrm>
            <a:off x="474432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6" name="자유형 2635">
            <a:extLst>
              <a:ext uri="{FF2B5EF4-FFF2-40B4-BE49-F238E27FC236}">
                <a16:creationId xmlns:a16="http://schemas.microsoft.com/office/drawing/2014/main" id="{3ACF7B0D-C934-D634-E259-F72216C19609}"/>
              </a:ext>
            </a:extLst>
          </p:cNvPr>
          <p:cNvSpPr/>
          <p:nvPr/>
        </p:nvSpPr>
        <p:spPr>
          <a:xfrm>
            <a:off x="474776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7" name="자유형 2636">
            <a:extLst>
              <a:ext uri="{FF2B5EF4-FFF2-40B4-BE49-F238E27FC236}">
                <a16:creationId xmlns:a16="http://schemas.microsoft.com/office/drawing/2014/main" id="{823FBAD1-90BB-291D-389E-98082D124A7B}"/>
              </a:ext>
            </a:extLst>
          </p:cNvPr>
          <p:cNvSpPr/>
          <p:nvPr/>
        </p:nvSpPr>
        <p:spPr>
          <a:xfrm>
            <a:off x="478556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8" name="자유형 2637">
            <a:extLst>
              <a:ext uri="{FF2B5EF4-FFF2-40B4-BE49-F238E27FC236}">
                <a16:creationId xmlns:a16="http://schemas.microsoft.com/office/drawing/2014/main" id="{871F9EE4-53B4-6B45-C8E4-6BA9CC00AD8A}"/>
              </a:ext>
            </a:extLst>
          </p:cNvPr>
          <p:cNvSpPr/>
          <p:nvPr/>
        </p:nvSpPr>
        <p:spPr>
          <a:xfrm>
            <a:off x="480503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39" name="자유형 2638">
            <a:extLst>
              <a:ext uri="{FF2B5EF4-FFF2-40B4-BE49-F238E27FC236}">
                <a16:creationId xmlns:a16="http://schemas.microsoft.com/office/drawing/2014/main" id="{3D464637-51B9-D5FE-24F7-27FA0C57F546}"/>
              </a:ext>
            </a:extLst>
          </p:cNvPr>
          <p:cNvSpPr/>
          <p:nvPr/>
        </p:nvSpPr>
        <p:spPr>
          <a:xfrm>
            <a:off x="481190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0" name="자유형 2639">
            <a:extLst>
              <a:ext uri="{FF2B5EF4-FFF2-40B4-BE49-F238E27FC236}">
                <a16:creationId xmlns:a16="http://schemas.microsoft.com/office/drawing/2014/main" id="{74682D84-9BD0-3854-4C30-A72080E10D05}"/>
              </a:ext>
            </a:extLst>
          </p:cNvPr>
          <p:cNvSpPr/>
          <p:nvPr/>
        </p:nvSpPr>
        <p:spPr>
          <a:xfrm>
            <a:off x="4831376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1" name="자유형 2640">
            <a:extLst>
              <a:ext uri="{FF2B5EF4-FFF2-40B4-BE49-F238E27FC236}">
                <a16:creationId xmlns:a16="http://schemas.microsoft.com/office/drawing/2014/main" id="{8669C664-3DC3-3718-CC5C-BFC3A0A7BC5D}"/>
              </a:ext>
            </a:extLst>
          </p:cNvPr>
          <p:cNvSpPr/>
          <p:nvPr/>
        </p:nvSpPr>
        <p:spPr>
          <a:xfrm>
            <a:off x="484053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2" name="자유형 2641">
            <a:extLst>
              <a:ext uri="{FF2B5EF4-FFF2-40B4-BE49-F238E27FC236}">
                <a16:creationId xmlns:a16="http://schemas.microsoft.com/office/drawing/2014/main" id="{4257E9A6-894D-BC72-96EF-46F180208AE6}"/>
              </a:ext>
            </a:extLst>
          </p:cNvPr>
          <p:cNvSpPr/>
          <p:nvPr/>
        </p:nvSpPr>
        <p:spPr>
          <a:xfrm>
            <a:off x="492415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3" name="자유형 2642">
            <a:extLst>
              <a:ext uri="{FF2B5EF4-FFF2-40B4-BE49-F238E27FC236}">
                <a16:creationId xmlns:a16="http://schemas.microsoft.com/office/drawing/2014/main" id="{EA6D586A-1736-4E32-19ED-D586D2DDF938}"/>
              </a:ext>
            </a:extLst>
          </p:cNvPr>
          <p:cNvSpPr/>
          <p:nvPr/>
        </p:nvSpPr>
        <p:spPr>
          <a:xfrm>
            <a:off x="499058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4" name="자유형 2643">
            <a:extLst>
              <a:ext uri="{FF2B5EF4-FFF2-40B4-BE49-F238E27FC236}">
                <a16:creationId xmlns:a16="http://schemas.microsoft.com/office/drawing/2014/main" id="{D6A217CE-6A20-CB91-C4E7-D1D8F007F879}"/>
              </a:ext>
            </a:extLst>
          </p:cNvPr>
          <p:cNvSpPr/>
          <p:nvPr/>
        </p:nvSpPr>
        <p:spPr>
          <a:xfrm>
            <a:off x="499631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5" name="자유형 2644">
            <a:extLst>
              <a:ext uri="{FF2B5EF4-FFF2-40B4-BE49-F238E27FC236}">
                <a16:creationId xmlns:a16="http://schemas.microsoft.com/office/drawing/2014/main" id="{D5232982-42BD-57AF-95BD-C22A5ECA16D4}"/>
              </a:ext>
            </a:extLst>
          </p:cNvPr>
          <p:cNvSpPr/>
          <p:nvPr/>
        </p:nvSpPr>
        <p:spPr>
          <a:xfrm>
            <a:off x="513605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6" name="자유형 2645">
            <a:extLst>
              <a:ext uri="{FF2B5EF4-FFF2-40B4-BE49-F238E27FC236}">
                <a16:creationId xmlns:a16="http://schemas.microsoft.com/office/drawing/2014/main" id="{4EBD470D-EBCE-BC8A-F11C-536D7395060F}"/>
              </a:ext>
            </a:extLst>
          </p:cNvPr>
          <p:cNvSpPr/>
          <p:nvPr/>
        </p:nvSpPr>
        <p:spPr>
          <a:xfrm>
            <a:off x="5152087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7" name="자유형 2646">
            <a:extLst>
              <a:ext uri="{FF2B5EF4-FFF2-40B4-BE49-F238E27FC236}">
                <a16:creationId xmlns:a16="http://schemas.microsoft.com/office/drawing/2014/main" id="{3919331A-708B-4BBB-3CE8-127AA10052A9}"/>
              </a:ext>
            </a:extLst>
          </p:cNvPr>
          <p:cNvSpPr/>
          <p:nvPr/>
        </p:nvSpPr>
        <p:spPr>
          <a:xfrm>
            <a:off x="5171559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8" name="자유형 2647">
            <a:extLst>
              <a:ext uri="{FF2B5EF4-FFF2-40B4-BE49-F238E27FC236}">
                <a16:creationId xmlns:a16="http://schemas.microsoft.com/office/drawing/2014/main" id="{1B3585BA-87D7-568B-FAB4-3E37600F4E7B}"/>
              </a:ext>
            </a:extLst>
          </p:cNvPr>
          <p:cNvSpPr/>
          <p:nvPr/>
        </p:nvSpPr>
        <p:spPr>
          <a:xfrm>
            <a:off x="517843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49" name="자유형 2648">
            <a:extLst>
              <a:ext uri="{FF2B5EF4-FFF2-40B4-BE49-F238E27FC236}">
                <a16:creationId xmlns:a16="http://schemas.microsoft.com/office/drawing/2014/main" id="{71611593-2B33-B691-1EA2-099DD9B4D680}"/>
              </a:ext>
            </a:extLst>
          </p:cNvPr>
          <p:cNvSpPr/>
          <p:nvPr/>
        </p:nvSpPr>
        <p:spPr>
          <a:xfrm>
            <a:off x="5297553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0" name="자유형 2649">
            <a:extLst>
              <a:ext uri="{FF2B5EF4-FFF2-40B4-BE49-F238E27FC236}">
                <a16:creationId xmlns:a16="http://schemas.microsoft.com/office/drawing/2014/main" id="{9497E2A7-8900-41B3-D385-138EA30C9FEC}"/>
              </a:ext>
            </a:extLst>
          </p:cNvPr>
          <p:cNvSpPr/>
          <p:nvPr/>
        </p:nvSpPr>
        <p:spPr>
          <a:xfrm>
            <a:off x="535253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1" name="자유형 2650">
            <a:extLst>
              <a:ext uri="{FF2B5EF4-FFF2-40B4-BE49-F238E27FC236}">
                <a16:creationId xmlns:a16="http://schemas.microsoft.com/office/drawing/2014/main" id="{8ADA11DD-58FF-CA48-6927-7C1B010C6FA4}"/>
              </a:ext>
            </a:extLst>
          </p:cNvPr>
          <p:cNvSpPr/>
          <p:nvPr/>
        </p:nvSpPr>
        <p:spPr>
          <a:xfrm>
            <a:off x="596646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2" name="자유형 2651">
            <a:extLst>
              <a:ext uri="{FF2B5EF4-FFF2-40B4-BE49-F238E27FC236}">
                <a16:creationId xmlns:a16="http://schemas.microsoft.com/office/drawing/2014/main" id="{310EE165-58A9-BE10-ACF2-F74398D706F9}"/>
              </a:ext>
            </a:extLst>
          </p:cNvPr>
          <p:cNvSpPr/>
          <p:nvPr/>
        </p:nvSpPr>
        <p:spPr>
          <a:xfrm>
            <a:off x="6066115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3" name="자유형 2652">
            <a:extLst>
              <a:ext uri="{FF2B5EF4-FFF2-40B4-BE49-F238E27FC236}">
                <a16:creationId xmlns:a16="http://schemas.microsoft.com/office/drawing/2014/main" id="{55E58651-310A-8622-C131-201EF4807B6E}"/>
              </a:ext>
            </a:extLst>
          </p:cNvPr>
          <p:cNvSpPr/>
          <p:nvPr/>
        </p:nvSpPr>
        <p:spPr>
          <a:xfrm>
            <a:off x="611422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4" name="자유형 2653">
            <a:extLst>
              <a:ext uri="{FF2B5EF4-FFF2-40B4-BE49-F238E27FC236}">
                <a16:creationId xmlns:a16="http://schemas.microsoft.com/office/drawing/2014/main" id="{77F19DDF-2A60-329B-F6E2-F2C151A251D1}"/>
              </a:ext>
            </a:extLst>
          </p:cNvPr>
          <p:cNvSpPr/>
          <p:nvPr/>
        </p:nvSpPr>
        <p:spPr>
          <a:xfrm>
            <a:off x="6178364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6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5" name="자유형 2654">
            <a:extLst>
              <a:ext uri="{FF2B5EF4-FFF2-40B4-BE49-F238E27FC236}">
                <a16:creationId xmlns:a16="http://schemas.microsoft.com/office/drawing/2014/main" id="{FE25C364-6E40-C6BC-FAAB-08DBF58AF604}"/>
              </a:ext>
            </a:extLst>
          </p:cNvPr>
          <p:cNvSpPr/>
          <p:nvPr/>
        </p:nvSpPr>
        <p:spPr>
          <a:xfrm>
            <a:off x="6260832" y="5622567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6" name="자유형 2655">
            <a:extLst>
              <a:ext uri="{FF2B5EF4-FFF2-40B4-BE49-F238E27FC236}">
                <a16:creationId xmlns:a16="http://schemas.microsoft.com/office/drawing/2014/main" id="{7C02622F-9B55-74F9-8B8B-DC540F878567}"/>
              </a:ext>
            </a:extLst>
          </p:cNvPr>
          <p:cNvSpPr/>
          <p:nvPr/>
        </p:nvSpPr>
        <p:spPr>
          <a:xfrm>
            <a:off x="6387972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8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7" name="자유형 2656">
            <a:extLst>
              <a:ext uri="{FF2B5EF4-FFF2-40B4-BE49-F238E27FC236}">
                <a16:creationId xmlns:a16="http://schemas.microsoft.com/office/drawing/2014/main" id="{5D04C665-E070-074D-FBC6-D454956CB5FD}"/>
              </a:ext>
            </a:extLst>
          </p:cNvPr>
          <p:cNvSpPr/>
          <p:nvPr/>
        </p:nvSpPr>
        <p:spPr>
          <a:xfrm>
            <a:off x="6699520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6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6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8" name="자유형 2657">
            <a:extLst>
              <a:ext uri="{FF2B5EF4-FFF2-40B4-BE49-F238E27FC236}">
                <a16:creationId xmlns:a16="http://schemas.microsoft.com/office/drawing/2014/main" id="{FE503CB5-D865-3A7E-5905-F82541AD0455}"/>
              </a:ext>
            </a:extLst>
          </p:cNvPr>
          <p:cNvSpPr/>
          <p:nvPr/>
        </p:nvSpPr>
        <p:spPr>
          <a:xfrm>
            <a:off x="6716701" y="562256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6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59" name="자유형 2658">
            <a:extLst>
              <a:ext uri="{FF2B5EF4-FFF2-40B4-BE49-F238E27FC236}">
                <a16:creationId xmlns:a16="http://schemas.microsoft.com/office/drawing/2014/main" id="{4FBF6912-2375-5D90-55C4-0AE5716D0229}"/>
              </a:ext>
            </a:extLst>
          </p:cNvPr>
          <p:cNvSpPr/>
          <p:nvPr/>
        </p:nvSpPr>
        <p:spPr>
          <a:xfrm>
            <a:off x="42617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0" name="자유형 2659">
            <a:extLst>
              <a:ext uri="{FF2B5EF4-FFF2-40B4-BE49-F238E27FC236}">
                <a16:creationId xmlns:a16="http://schemas.microsoft.com/office/drawing/2014/main" id="{8AA11A97-C695-3CC5-5781-649B511766F1}"/>
              </a:ext>
            </a:extLst>
          </p:cNvPr>
          <p:cNvSpPr/>
          <p:nvPr/>
        </p:nvSpPr>
        <p:spPr>
          <a:xfrm>
            <a:off x="59111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1" name="자유형 2660">
            <a:extLst>
              <a:ext uri="{FF2B5EF4-FFF2-40B4-BE49-F238E27FC236}">
                <a16:creationId xmlns:a16="http://schemas.microsoft.com/office/drawing/2014/main" id="{6BCFA952-382E-CEAB-5DD1-1C877AC1EAF1}"/>
              </a:ext>
            </a:extLst>
          </p:cNvPr>
          <p:cNvSpPr/>
          <p:nvPr/>
        </p:nvSpPr>
        <p:spPr>
          <a:xfrm>
            <a:off x="71023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2" name="자유형 2661">
            <a:extLst>
              <a:ext uri="{FF2B5EF4-FFF2-40B4-BE49-F238E27FC236}">
                <a16:creationId xmlns:a16="http://schemas.microsoft.com/office/drawing/2014/main" id="{757A2480-EBB0-9EC2-11D8-4313B2F8D5F0}"/>
              </a:ext>
            </a:extLst>
          </p:cNvPr>
          <p:cNvSpPr/>
          <p:nvPr/>
        </p:nvSpPr>
        <p:spPr>
          <a:xfrm>
            <a:off x="83622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3" name="자유형 2662">
            <a:extLst>
              <a:ext uri="{FF2B5EF4-FFF2-40B4-BE49-F238E27FC236}">
                <a16:creationId xmlns:a16="http://schemas.microsoft.com/office/drawing/2014/main" id="{9E223FE5-2FF2-06B0-1C87-D4B6A297121B}"/>
              </a:ext>
            </a:extLst>
          </p:cNvPr>
          <p:cNvSpPr/>
          <p:nvPr/>
        </p:nvSpPr>
        <p:spPr>
          <a:xfrm>
            <a:off x="902662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4" name="자유형 2663">
            <a:extLst>
              <a:ext uri="{FF2B5EF4-FFF2-40B4-BE49-F238E27FC236}">
                <a16:creationId xmlns:a16="http://schemas.microsoft.com/office/drawing/2014/main" id="{4FAA1710-CCB2-94CA-61D5-DB4FA8A46FC4}"/>
              </a:ext>
            </a:extLst>
          </p:cNvPr>
          <p:cNvSpPr/>
          <p:nvPr/>
        </p:nvSpPr>
        <p:spPr>
          <a:xfrm>
            <a:off x="133562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5" name="자유형 2664">
            <a:extLst>
              <a:ext uri="{FF2B5EF4-FFF2-40B4-BE49-F238E27FC236}">
                <a16:creationId xmlns:a16="http://schemas.microsoft.com/office/drawing/2014/main" id="{BD3E23D5-3E79-D287-AEC7-0E5DA4C5D165}"/>
              </a:ext>
            </a:extLst>
          </p:cNvPr>
          <p:cNvSpPr/>
          <p:nvPr/>
        </p:nvSpPr>
        <p:spPr>
          <a:xfrm>
            <a:off x="144214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6" name="자유형 2665">
            <a:extLst>
              <a:ext uri="{FF2B5EF4-FFF2-40B4-BE49-F238E27FC236}">
                <a16:creationId xmlns:a16="http://schemas.microsoft.com/office/drawing/2014/main" id="{68E1D8C3-CC20-81E8-CB90-9C95D1087B9C}"/>
              </a:ext>
            </a:extLst>
          </p:cNvPr>
          <p:cNvSpPr/>
          <p:nvPr/>
        </p:nvSpPr>
        <p:spPr>
          <a:xfrm>
            <a:off x="147994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7" name="자유형 2666">
            <a:extLst>
              <a:ext uri="{FF2B5EF4-FFF2-40B4-BE49-F238E27FC236}">
                <a16:creationId xmlns:a16="http://schemas.microsoft.com/office/drawing/2014/main" id="{A094DEBA-2BC9-A2C2-6A50-C92FC0AA4504}"/>
              </a:ext>
            </a:extLst>
          </p:cNvPr>
          <p:cNvSpPr/>
          <p:nvPr/>
        </p:nvSpPr>
        <p:spPr>
          <a:xfrm>
            <a:off x="170787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8" name="자유형 2667">
            <a:extLst>
              <a:ext uri="{FF2B5EF4-FFF2-40B4-BE49-F238E27FC236}">
                <a16:creationId xmlns:a16="http://schemas.microsoft.com/office/drawing/2014/main" id="{B553BE23-4EF7-D679-A75E-87314F0E8FF5}"/>
              </a:ext>
            </a:extLst>
          </p:cNvPr>
          <p:cNvSpPr/>
          <p:nvPr/>
        </p:nvSpPr>
        <p:spPr>
          <a:xfrm>
            <a:off x="175369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69" name="자유형 2668">
            <a:extLst>
              <a:ext uri="{FF2B5EF4-FFF2-40B4-BE49-F238E27FC236}">
                <a16:creationId xmlns:a16="http://schemas.microsoft.com/office/drawing/2014/main" id="{F753AEEA-525F-C887-B0D5-C59CF2C415A8}"/>
              </a:ext>
            </a:extLst>
          </p:cNvPr>
          <p:cNvSpPr/>
          <p:nvPr/>
        </p:nvSpPr>
        <p:spPr>
          <a:xfrm>
            <a:off x="187396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0" name="자유형 2669">
            <a:extLst>
              <a:ext uri="{FF2B5EF4-FFF2-40B4-BE49-F238E27FC236}">
                <a16:creationId xmlns:a16="http://schemas.microsoft.com/office/drawing/2014/main" id="{2ABA163D-137B-3FD8-1C2E-690183DFE75E}"/>
              </a:ext>
            </a:extLst>
          </p:cNvPr>
          <p:cNvSpPr/>
          <p:nvPr/>
        </p:nvSpPr>
        <p:spPr>
          <a:xfrm>
            <a:off x="214312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1" name="자유형 2670">
            <a:extLst>
              <a:ext uri="{FF2B5EF4-FFF2-40B4-BE49-F238E27FC236}">
                <a16:creationId xmlns:a16="http://schemas.microsoft.com/office/drawing/2014/main" id="{2BBFAC58-7274-467B-282D-67C2E211E57A}"/>
              </a:ext>
            </a:extLst>
          </p:cNvPr>
          <p:cNvSpPr/>
          <p:nvPr/>
        </p:nvSpPr>
        <p:spPr>
          <a:xfrm>
            <a:off x="218779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2" name="자유형 2671">
            <a:extLst>
              <a:ext uri="{FF2B5EF4-FFF2-40B4-BE49-F238E27FC236}">
                <a16:creationId xmlns:a16="http://schemas.microsoft.com/office/drawing/2014/main" id="{A3548E06-B57C-8B0A-4EFF-CD81C0D3B886}"/>
              </a:ext>
            </a:extLst>
          </p:cNvPr>
          <p:cNvSpPr/>
          <p:nvPr/>
        </p:nvSpPr>
        <p:spPr>
          <a:xfrm>
            <a:off x="222788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3" name="자유형 2672">
            <a:extLst>
              <a:ext uri="{FF2B5EF4-FFF2-40B4-BE49-F238E27FC236}">
                <a16:creationId xmlns:a16="http://schemas.microsoft.com/office/drawing/2014/main" id="{F34E74F7-E433-62CF-747C-354EC7B16320}"/>
              </a:ext>
            </a:extLst>
          </p:cNvPr>
          <p:cNvSpPr/>
          <p:nvPr/>
        </p:nvSpPr>
        <p:spPr>
          <a:xfrm>
            <a:off x="222788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4" name="자유형 2673">
            <a:extLst>
              <a:ext uri="{FF2B5EF4-FFF2-40B4-BE49-F238E27FC236}">
                <a16:creationId xmlns:a16="http://schemas.microsoft.com/office/drawing/2014/main" id="{5CDE1669-AA31-0747-D8A3-6AFB90C7876F}"/>
              </a:ext>
            </a:extLst>
          </p:cNvPr>
          <p:cNvSpPr/>
          <p:nvPr/>
        </p:nvSpPr>
        <p:spPr>
          <a:xfrm>
            <a:off x="226797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5" name="자유형 2674">
            <a:extLst>
              <a:ext uri="{FF2B5EF4-FFF2-40B4-BE49-F238E27FC236}">
                <a16:creationId xmlns:a16="http://schemas.microsoft.com/office/drawing/2014/main" id="{A2F8D65E-1F10-329A-2937-E08711D9B76F}"/>
              </a:ext>
            </a:extLst>
          </p:cNvPr>
          <p:cNvSpPr/>
          <p:nvPr/>
        </p:nvSpPr>
        <p:spPr>
          <a:xfrm>
            <a:off x="228973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6" name="자유형 2675">
            <a:extLst>
              <a:ext uri="{FF2B5EF4-FFF2-40B4-BE49-F238E27FC236}">
                <a16:creationId xmlns:a16="http://schemas.microsoft.com/office/drawing/2014/main" id="{32495C49-13DD-566C-644A-B48FAEC3555D}"/>
              </a:ext>
            </a:extLst>
          </p:cNvPr>
          <p:cNvSpPr/>
          <p:nvPr/>
        </p:nvSpPr>
        <p:spPr>
          <a:xfrm>
            <a:off x="247758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7" name="자유형 2676">
            <a:extLst>
              <a:ext uri="{FF2B5EF4-FFF2-40B4-BE49-F238E27FC236}">
                <a16:creationId xmlns:a16="http://schemas.microsoft.com/office/drawing/2014/main" id="{92F6DF60-67C6-D714-57B8-C63538421037}"/>
              </a:ext>
            </a:extLst>
          </p:cNvPr>
          <p:cNvSpPr/>
          <p:nvPr/>
        </p:nvSpPr>
        <p:spPr>
          <a:xfrm>
            <a:off x="255203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8" name="자유형 2677">
            <a:extLst>
              <a:ext uri="{FF2B5EF4-FFF2-40B4-BE49-F238E27FC236}">
                <a16:creationId xmlns:a16="http://schemas.microsoft.com/office/drawing/2014/main" id="{54B37993-F663-A7C2-C0BF-2B3AC5936C08}"/>
              </a:ext>
            </a:extLst>
          </p:cNvPr>
          <p:cNvSpPr/>
          <p:nvPr/>
        </p:nvSpPr>
        <p:spPr>
          <a:xfrm>
            <a:off x="267001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79" name="자유형 2678">
            <a:extLst>
              <a:ext uri="{FF2B5EF4-FFF2-40B4-BE49-F238E27FC236}">
                <a16:creationId xmlns:a16="http://schemas.microsoft.com/office/drawing/2014/main" id="{616E84C9-8639-6993-1D84-743306C05673}"/>
              </a:ext>
            </a:extLst>
          </p:cNvPr>
          <p:cNvSpPr/>
          <p:nvPr/>
        </p:nvSpPr>
        <p:spPr>
          <a:xfrm>
            <a:off x="275477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0" name="자유형 2679">
            <a:extLst>
              <a:ext uri="{FF2B5EF4-FFF2-40B4-BE49-F238E27FC236}">
                <a16:creationId xmlns:a16="http://schemas.microsoft.com/office/drawing/2014/main" id="{D2B822B8-CB2C-B662-0C4B-2AE70B9B6DCF}"/>
              </a:ext>
            </a:extLst>
          </p:cNvPr>
          <p:cNvSpPr/>
          <p:nvPr/>
        </p:nvSpPr>
        <p:spPr>
          <a:xfrm>
            <a:off x="281204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1" name="자유형 2680">
            <a:extLst>
              <a:ext uri="{FF2B5EF4-FFF2-40B4-BE49-F238E27FC236}">
                <a16:creationId xmlns:a16="http://schemas.microsoft.com/office/drawing/2014/main" id="{37D57192-1625-E744-AA9D-2209E2BF9A3E}"/>
              </a:ext>
            </a:extLst>
          </p:cNvPr>
          <p:cNvSpPr/>
          <p:nvPr/>
        </p:nvSpPr>
        <p:spPr>
          <a:xfrm>
            <a:off x="287274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2" name="자유형 2681">
            <a:extLst>
              <a:ext uri="{FF2B5EF4-FFF2-40B4-BE49-F238E27FC236}">
                <a16:creationId xmlns:a16="http://schemas.microsoft.com/office/drawing/2014/main" id="{36F3AACA-295F-D19B-5275-B1DB2C0B4786}"/>
              </a:ext>
            </a:extLst>
          </p:cNvPr>
          <p:cNvSpPr/>
          <p:nvPr/>
        </p:nvSpPr>
        <p:spPr>
          <a:xfrm>
            <a:off x="289107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3" name="자유형 2682">
            <a:extLst>
              <a:ext uri="{FF2B5EF4-FFF2-40B4-BE49-F238E27FC236}">
                <a16:creationId xmlns:a16="http://schemas.microsoft.com/office/drawing/2014/main" id="{329703C6-ED8A-472B-ED24-3D24F659AC59}"/>
              </a:ext>
            </a:extLst>
          </p:cNvPr>
          <p:cNvSpPr/>
          <p:nvPr/>
        </p:nvSpPr>
        <p:spPr>
          <a:xfrm>
            <a:off x="319803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4" name="자유형 2683">
            <a:extLst>
              <a:ext uri="{FF2B5EF4-FFF2-40B4-BE49-F238E27FC236}">
                <a16:creationId xmlns:a16="http://schemas.microsoft.com/office/drawing/2014/main" id="{871BF598-31C0-DBEC-CC1D-D4BF5361119D}"/>
              </a:ext>
            </a:extLst>
          </p:cNvPr>
          <p:cNvSpPr/>
          <p:nvPr/>
        </p:nvSpPr>
        <p:spPr>
          <a:xfrm>
            <a:off x="339046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5" name="자유형 2684">
            <a:extLst>
              <a:ext uri="{FF2B5EF4-FFF2-40B4-BE49-F238E27FC236}">
                <a16:creationId xmlns:a16="http://schemas.microsoft.com/office/drawing/2014/main" id="{0A3F2942-EF28-F825-2E56-B5103AF26068}"/>
              </a:ext>
            </a:extLst>
          </p:cNvPr>
          <p:cNvSpPr/>
          <p:nvPr/>
        </p:nvSpPr>
        <p:spPr>
          <a:xfrm>
            <a:off x="3478662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6" name="자유형 2685">
            <a:extLst>
              <a:ext uri="{FF2B5EF4-FFF2-40B4-BE49-F238E27FC236}">
                <a16:creationId xmlns:a16="http://schemas.microsoft.com/office/drawing/2014/main" id="{D0946A77-BB56-DF97-C3CE-E64D9AF2A422}"/>
              </a:ext>
            </a:extLst>
          </p:cNvPr>
          <p:cNvSpPr/>
          <p:nvPr/>
        </p:nvSpPr>
        <p:spPr>
          <a:xfrm>
            <a:off x="352447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7" name="자유형 2686">
            <a:extLst>
              <a:ext uri="{FF2B5EF4-FFF2-40B4-BE49-F238E27FC236}">
                <a16:creationId xmlns:a16="http://schemas.microsoft.com/office/drawing/2014/main" id="{6465DF4F-AE2B-A5FF-7329-82786956B8C2}"/>
              </a:ext>
            </a:extLst>
          </p:cNvPr>
          <p:cNvSpPr/>
          <p:nvPr/>
        </p:nvSpPr>
        <p:spPr>
          <a:xfrm>
            <a:off x="373637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8" name="자유형 2687">
            <a:extLst>
              <a:ext uri="{FF2B5EF4-FFF2-40B4-BE49-F238E27FC236}">
                <a16:creationId xmlns:a16="http://schemas.microsoft.com/office/drawing/2014/main" id="{8B7933BD-5687-4977-ADE1-05ADEE3A9752}"/>
              </a:ext>
            </a:extLst>
          </p:cNvPr>
          <p:cNvSpPr/>
          <p:nvPr/>
        </p:nvSpPr>
        <p:spPr>
          <a:xfrm>
            <a:off x="376386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89" name="자유형 2688">
            <a:extLst>
              <a:ext uri="{FF2B5EF4-FFF2-40B4-BE49-F238E27FC236}">
                <a16:creationId xmlns:a16="http://schemas.microsoft.com/office/drawing/2014/main" id="{276FBF39-7CDD-8C2A-54C3-9220F3FCA3AA}"/>
              </a:ext>
            </a:extLst>
          </p:cNvPr>
          <p:cNvSpPr/>
          <p:nvPr/>
        </p:nvSpPr>
        <p:spPr>
          <a:xfrm>
            <a:off x="379021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0" name="자유형 2689">
            <a:extLst>
              <a:ext uri="{FF2B5EF4-FFF2-40B4-BE49-F238E27FC236}">
                <a16:creationId xmlns:a16="http://schemas.microsoft.com/office/drawing/2014/main" id="{7E7C414F-CD97-A5F9-A479-31806595FA8E}"/>
              </a:ext>
            </a:extLst>
          </p:cNvPr>
          <p:cNvSpPr/>
          <p:nvPr/>
        </p:nvSpPr>
        <p:spPr>
          <a:xfrm>
            <a:off x="396316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1" name="자유형 2690">
            <a:extLst>
              <a:ext uri="{FF2B5EF4-FFF2-40B4-BE49-F238E27FC236}">
                <a16:creationId xmlns:a16="http://schemas.microsoft.com/office/drawing/2014/main" id="{2D8F8C56-1604-D41A-2463-30BB1EE9D89C}"/>
              </a:ext>
            </a:extLst>
          </p:cNvPr>
          <p:cNvSpPr/>
          <p:nvPr/>
        </p:nvSpPr>
        <p:spPr>
          <a:xfrm>
            <a:off x="397347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2" name="자유형 2691">
            <a:extLst>
              <a:ext uri="{FF2B5EF4-FFF2-40B4-BE49-F238E27FC236}">
                <a16:creationId xmlns:a16="http://schemas.microsoft.com/office/drawing/2014/main" id="{66C6183F-D450-E50E-E392-F04A512A6C36}"/>
              </a:ext>
            </a:extLst>
          </p:cNvPr>
          <p:cNvSpPr/>
          <p:nvPr/>
        </p:nvSpPr>
        <p:spPr>
          <a:xfrm>
            <a:off x="410977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3" name="자유형 2692">
            <a:extLst>
              <a:ext uri="{FF2B5EF4-FFF2-40B4-BE49-F238E27FC236}">
                <a16:creationId xmlns:a16="http://schemas.microsoft.com/office/drawing/2014/main" id="{4F3689FD-6027-D3CD-2BD6-6AD97D9EA5B1}"/>
              </a:ext>
            </a:extLst>
          </p:cNvPr>
          <p:cNvSpPr/>
          <p:nvPr/>
        </p:nvSpPr>
        <p:spPr>
          <a:xfrm>
            <a:off x="418995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4" name="자유형 2693">
            <a:extLst>
              <a:ext uri="{FF2B5EF4-FFF2-40B4-BE49-F238E27FC236}">
                <a16:creationId xmlns:a16="http://schemas.microsoft.com/office/drawing/2014/main" id="{9225023E-BCD9-F7DC-1F09-7E03FB5C3277}"/>
              </a:ext>
            </a:extLst>
          </p:cNvPr>
          <p:cNvSpPr/>
          <p:nvPr/>
        </p:nvSpPr>
        <p:spPr>
          <a:xfrm>
            <a:off x="421286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5" name="자유형 2694">
            <a:extLst>
              <a:ext uri="{FF2B5EF4-FFF2-40B4-BE49-F238E27FC236}">
                <a16:creationId xmlns:a16="http://schemas.microsoft.com/office/drawing/2014/main" id="{16FE4A11-ABB3-17E8-909F-73522B8A80C7}"/>
              </a:ext>
            </a:extLst>
          </p:cNvPr>
          <p:cNvSpPr/>
          <p:nvPr/>
        </p:nvSpPr>
        <p:spPr>
          <a:xfrm>
            <a:off x="421400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6" name="자유형 2695">
            <a:extLst>
              <a:ext uri="{FF2B5EF4-FFF2-40B4-BE49-F238E27FC236}">
                <a16:creationId xmlns:a16="http://schemas.microsoft.com/office/drawing/2014/main" id="{B476DC29-BCD6-2E30-EC4A-C2025AF340E9}"/>
              </a:ext>
            </a:extLst>
          </p:cNvPr>
          <p:cNvSpPr/>
          <p:nvPr/>
        </p:nvSpPr>
        <p:spPr>
          <a:xfrm>
            <a:off x="423233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7" name="자유형 2696">
            <a:extLst>
              <a:ext uri="{FF2B5EF4-FFF2-40B4-BE49-F238E27FC236}">
                <a16:creationId xmlns:a16="http://schemas.microsoft.com/office/drawing/2014/main" id="{37C832A6-CAB5-8D5B-2865-F3E1660FBFCD}"/>
              </a:ext>
            </a:extLst>
          </p:cNvPr>
          <p:cNvSpPr/>
          <p:nvPr/>
        </p:nvSpPr>
        <p:spPr>
          <a:xfrm>
            <a:off x="423806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8" name="자유형 2697">
            <a:extLst>
              <a:ext uri="{FF2B5EF4-FFF2-40B4-BE49-F238E27FC236}">
                <a16:creationId xmlns:a16="http://schemas.microsoft.com/office/drawing/2014/main" id="{CCD1ECE5-FFAC-9D6A-A43F-C436F334BD3D}"/>
              </a:ext>
            </a:extLst>
          </p:cNvPr>
          <p:cNvSpPr/>
          <p:nvPr/>
        </p:nvSpPr>
        <p:spPr>
          <a:xfrm>
            <a:off x="425409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699" name="자유형 2698">
            <a:extLst>
              <a:ext uri="{FF2B5EF4-FFF2-40B4-BE49-F238E27FC236}">
                <a16:creationId xmlns:a16="http://schemas.microsoft.com/office/drawing/2014/main" id="{39560F59-0B63-E74C-B798-B1ACD98562EC}"/>
              </a:ext>
            </a:extLst>
          </p:cNvPr>
          <p:cNvSpPr/>
          <p:nvPr/>
        </p:nvSpPr>
        <p:spPr>
          <a:xfrm>
            <a:off x="425524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0" name="자유형 2699">
            <a:extLst>
              <a:ext uri="{FF2B5EF4-FFF2-40B4-BE49-F238E27FC236}">
                <a16:creationId xmlns:a16="http://schemas.microsoft.com/office/drawing/2014/main" id="{AEB10CFB-EBE6-C76E-5169-45EECCFF7458}"/>
              </a:ext>
            </a:extLst>
          </p:cNvPr>
          <p:cNvSpPr/>
          <p:nvPr/>
        </p:nvSpPr>
        <p:spPr>
          <a:xfrm>
            <a:off x="425638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1" name="자유형 2700">
            <a:extLst>
              <a:ext uri="{FF2B5EF4-FFF2-40B4-BE49-F238E27FC236}">
                <a16:creationId xmlns:a16="http://schemas.microsoft.com/office/drawing/2014/main" id="{66AE3D5D-8703-D982-4EA6-E111079A2279}"/>
              </a:ext>
            </a:extLst>
          </p:cNvPr>
          <p:cNvSpPr/>
          <p:nvPr/>
        </p:nvSpPr>
        <p:spPr>
          <a:xfrm>
            <a:off x="4257532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2" name="자유형 2701">
            <a:extLst>
              <a:ext uri="{FF2B5EF4-FFF2-40B4-BE49-F238E27FC236}">
                <a16:creationId xmlns:a16="http://schemas.microsoft.com/office/drawing/2014/main" id="{D194C80E-E5D2-C487-8565-663BECF0B55B}"/>
              </a:ext>
            </a:extLst>
          </p:cNvPr>
          <p:cNvSpPr/>
          <p:nvPr/>
        </p:nvSpPr>
        <p:spPr>
          <a:xfrm>
            <a:off x="426555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3" name="자유형 2702">
            <a:extLst>
              <a:ext uri="{FF2B5EF4-FFF2-40B4-BE49-F238E27FC236}">
                <a16:creationId xmlns:a16="http://schemas.microsoft.com/office/drawing/2014/main" id="{5B7CF270-3C1B-63A4-8C35-1452FDDD3839}"/>
              </a:ext>
            </a:extLst>
          </p:cNvPr>
          <p:cNvSpPr/>
          <p:nvPr/>
        </p:nvSpPr>
        <p:spPr>
          <a:xfrm>
            <a:off x="427929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4" name="자유형 2703">
            <a:extLst>
              <a:ext uri="{FF2B5EF4-FFF2-40B4-BE49-F238E27FC236}">
                <a16:creationId xmlns:a16="http://schemas.microsoft.com/office/drawing/2014/main" id="{E44E17FE-88A1-A327-2FB6-06D547D661DC}"/>
              </a:ext>
            </a:extLst>
          </p:cNvPr>
          <p:cNvSpPr/>
          <p:nvPr/>
        </p:nvSpPr>
        <p:spPr>
          <a:xfrm>
            <a:off x="428616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5" name="자유형 2704">
            <a:extLst>
              <a:ext uri="{FF2B5EF4-FFF2-40B4-BE49-F238E27FC236}">
                <a16:creationId xmlns:a16="http://schemas.microsoft.com/office/drawing/2014/main" id="{D01E01C8-F206-DE14-D80D-25831114074E}"/>
              </a:ext>
            </a:extLst>
          </p:cNvPr>
          <p:cNvSpPr/>
          <p:nvPr/>
        </p:nvSpPr>
        <p:spPr>
          <a:xfrm>
            <a:off x="431022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6" name="자유형 2705">
            <a:extLst>
              <a:ext uri="{FF2B5EF4-FFF2-40B4-BE49-F238E27FC236}">
                <a16:creationId xmlns:a16="http://schemas.microsoft.com/office/drawing/2014/main" id="{06EE06DF-B34C-1D4A-0AC0-E57717B0C4B7}"/>
              </a:ext>
            </a:extLst>
          </p:cNvPr>
          <p:cNvSpPr/>
          <p:nvPr/>
        </p:nvSpPr>
        <p:spPr>
          <a:xfrm>
            <a:off x="433427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7" name="자유형 2706">
            <a:extLst>
              <a:ext uri="{FF2B5EF4-FFF2-40B4-BE49-F238E27FC236}">
                <a16:creationId xmlns:a16="http://schemas.microsoft.com/office/drawing/2014/main" id="{5B83BC05-B95D-931C-BDEC-F088470633AA}"/>
              </a:ext>
            </a:extLst>
          </p:cNvPr>
          <p:cNvSpPr/>
          <p:nvPr/>
        </p:nvSpPr>
        <p:spPr>
          <a:xfrm>
            <a:off x="433771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8" name="자유형 2707">
            <a:extLst>
              <a:ext uri="{FF2B5EF4-FFF2-40B4-BE49-F238E27FC236}">
                <a16:creationId xmlns:a16="http://schemas.microsoft.com/office/drawing/2014/main" id="{6BAFD299-D730-1D47-3115-737D81885E73}"/>
              </a:ext>
            </a:extLst>
          </p:cNvPr>
          <p:cNvSpPr/>
          <p:nvPr/>
        </p:nvSpPr>
        <p:spPr>
          <a:xfrm>
            <a:off x="438925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09" name="자유형 2708">
            <a:extLst>
              <a:ext uri="{FF2B5EF4-FFF2-40B4-BE49-F238E27FC236}">
                <a16:creationId xmlns:a16="http://schemas.microsoft.com/office/drawing/2014/main" id="{40698EAA-5E22-8423-6A78-AEC67914D75C}"/>
              </a:ext>
            </a:extLst>
          </p:cNvPr>
          <p:cNvSpPr/>
          <p:nvPr/>
        </p:nvSpPr>
        <p:spPr>
          <a:xfrm>
            <a:off x="439498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0" name="자유형 2709">
            <a:extLst>
              <a:ext uri="{FF2B5EF4-FFF2-40B4-BE49-F238E27FC236}">
                <a16:creationId xmlns:a16="http://schemas.microsoft.com/office/drawing/2014/main" id="{BC1C648F-29CB-1C42-1338-80576F58A146}"/>
              </a:ext>
            </a:extLst>
          </p:cNvPr>
          <p:cNvSpPr/>
          <p:nvPr/>
        </p:nvSpPr>
        <p:spPr>
          <a:xfrm>
            <a:off x="440070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1" name="자유형 2710">
            <a:extLst>
              <a:ext uri="{FF2B5EF4-FFF2-40B4-BE49-F238E27FC236}">
                <a16:creationId xmlns:a16="http://schemas.microsoft.com/office/drawing/2014/main" id="{4AE686CA-8B50-E974-2017-A94F12806C68}"/>
              </a:ext>
            </a:extLst>
          </p:cNvPr>
          <p:cNvSpPr/>
          <p:nvPr/>
        </p:nvSpPr>
        <p:spPr>
          <a:xfrm>
            <a:off x="441559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2" name="자유형 2711">
            <a:extLst>
              <a:ext uri="{FF2B5EF4-FFF2-40B4-BE49-F238E27FC236}">
                <a16:creationId xmlns:a16="http://schemas.microsoft.com/office/drawing/2014/main" id="{F1A184C2-0F66-664B-35B1-57885B55E6DC}"/>
              </a:ext>
            </a:extLst>
          </p:cNvPr>
          <p:cNvSpPr/>
          <p:nvPr/>
        </p:nvSpPr>
        <p:spPr>
          <a:xfrm>
            <a:off x="442476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3" name="자유형 2712">
            <a:extLst>
              <a:ext uri="{FF2B5EF4-FFF2-40B4-BE49-F238E27FC236}">
                <a16:creationId xmlns:a16="http://schemas.microsoft.com/office/drawing/2014/main" id="{884891BA-0923-4D36-F548-7779C888FE10}"/>
              </a:ext>
            </a:extLst>
          </p:cNvPr>
          <p:cNvSpPr/>
          <p:nvPr/>
        </p:nvSpPr>
        <p:spPr>
          <a:xfrm>
            <a:off x="443621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4" name="자유형 2713">
            <a:extLst>
              <a:ext uri="{FF2B5EF4-FFF2-40B4-BE49-F238E27FC236}">
                <a16:creationId xmlns:a16="http://schemas.microsoft.com/office/drawing/2014/main" id="{5BDDCC80-7E76-110D-1AAB-9A90BC75E3FA}"/>
              </a:ext>
            </a:extLst>
          </p:cNvPr>
          <p:cNvSpPr/>
          <p:nvPr/>
        </p:nvSpPr>
        <p:spPr>
          <a:xfrm>
            <a:off x="444995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5" name="자유형 2714">
            <a:extLst>
              <a:ext uri="{FF2B5EF4-FFF2-40B4-BE49-F238E27FC236}">
                <a16:creationId xmlns:a16="http://schemas.microsoft.com/office/drawing/2014/main" id="{4D502EFE-46E1-0A18-E032-F035789299D1}"/>
              </a:ext>
            </a:extLst>
          </p:cNvPr>
          <p:cNvSpPr/>
          <p:nvPr/>
        </p:nvSpPr>
        <p:spPr>
          <a:xfrm>
            <a:off x="449462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6" name="자유형 2715">
            <a:extLst>
              <a:ext uri="{FF2B5EF4-FFF2-40B4-BE49-F238E27FC236}">
                <a16:creationId xmlns:a16="http://schemas.microsoft.com/office/drawing/2014/main" id="{DF3E37D7-E368-D363-EBAF-2C39A161C6EC}"/>
              </a:ext>
            </a:extLst>
          </p:cNvPr>
          <p:cNvSpPr/>
          <p:nvPr/>
        </p:nvSpPr>
        <p:spPr>
          <a:xfrm>
            <a:off x="449692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7" name="자유형 2716">
            <a:extLst>
              <a:ext uri="{FF2B5EF4-FFF2-40B4-BE49-F238E27FC236}">
                <a16:creationId xmlns:a16="http://schemas.microsoft.com/office/drawing/2014/main" id="{AC11B125-EF47-5F39-7A69-C19DC7B422D3}"/>
              </a:ext>
            </a:extLst>
          </p:cNvPr>
          <p:cNvSpPr/>
          <p:nvPr/>
        </p:nvSpPr>
        <p:spPr>
          <a:xfrm>
            <a:off x="450952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8" name="자유형 2717">
            <a:extLst>
              <a:ext uri="{FF2B5EF4-FFF2-40B4-BE49-F238E27FC236}">
                <a16:creationId xmlns:a16="http://schemas.microsoft.com/office/drawing/2014/main" id="{C1C006F2-F092-997F-74BC-89F7B530EFF2}"/>
              </a:ext>
            </a:extLst>
          </p:cNvPr>
          <p:cNvSpPr/>
          <p:nvPr/>
        </p:nvSpPr>
        <p:spPr>
          <a:xfrm>
            <a:off x="453815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19" name="자유형 2718">
            <a:extLst>
              <a:ext uri="{FF2B5EF4-FFF2-40B4-BE49-F238E27FC236}">
                <a16:creationId xmlns:a16="http://schemas.microsoft.com/office/drawing/2014/main" id="{DDF700F5-2F83-B56E-23DC-E29081FC4B08}"/>
              </a:ext>
            </a:extLst>
          </p:cNvPr>
          <p:cNvSpPr/>
          <p:nvPr/>
        </p:nvSpPr>
        <p:spPr>
          <a:xfrm>
            <a:off x="453815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0" name="자유형 2719">
            <a:extLst>
              <a:ext uri="{FF2B5EF4-FFF2-40B4-BE49-F238E27FC236}">
                <a16:creationId xmlns:a16="http://schemas.microsoft.com/office/drawing/2014/main" id="{5474B07A-EBF1-577B-E74D-3FF5C90B8F88}"/>
              </a:ext>
            </a:extLst>
          </p:cNvPr>
          <p:cNvSpPr/>
          <p:nvPr/>
        </p:nvSpPr>
        <p:spPr>
          <a:xfrm>
            <a:off x="455189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1" name="자유형 2720">
            <a:extLst>
              <a:ext uri="{FF2B5EF4-FFF2-40B4-BE49-F238E27FC236}">
                <a16:creationId xmlns:a16="http://schemas.microsoft.com/office/drawing/2014/main" id="{6536DF02-6D69-0F5A-F46A-3DAD8C21EC7D}"/>
              </a:ext>
            </a:extLst>
          </p:cNvPr>
          <p:cNvSpPr/>
          <p:nvPr/>
        </p:nvSpPr>
        <p:spPr>
          <a:xfrm>
            <a:off x="455648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2" name="자유형 2721">
            <a:extLst>
              <a:ext uri="{FF2B5EF4-FFF2-40B4-BE49-F238E27FC236}">
                <a16:creationId xmlns:a16="http://schemas.microsoft.com/office/drawing/2014/main" id="{057DD5DD-9E55-2735-E302-C98FF69CB80D}"/>
              </a:ext>
            </a:extLst>
          </p:cNvPr>
          <p:cNvSpPr/>
          <p:nvPr/>
        </p:nvSpPr>
        <p:spPr>
          <a:xfrm>
            <a:off x="456564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3" name="자유형 2722">
            <a:extLst>
              <a:ext uri="{FF2B5EF4-FFF2-40B4-BE49-F238E27FC236}">
                <a16:creationId xmlns:a16="http://schemas.microsoft.com/office/drawing/2014/main" id="{22D5FB5D-DFA4-CDCB-FF02-099EB294FB4E}"/>
              </a:ext>
            </a:extLst>
          </p:cNvPr>
          <p:cNvSpPr/>
          <p:nvPr/>
        </p:nvSpPr>
        <p:spPr>
          <a:xfrm>
            <a:off x="456564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4" name="자유형 2723">
            <a:extLst>
              <a:ext uri="{FF2B5EF4-FFF2-40B4-BE49-F238E27FC236}">
                <a16:creationId xmlns:a16="http://schemas.microsoft.com/office/drawing/2014/main" id="{2A9D9921-4702-F7EB-8E2F-8E4678A8F424}"/>
              </a:ext>
            </a:extLst>
          </p:cNvPr>
          <p:cNvSpPr/>
          <p:nvPr/>
        </p:nvSpPr>
        <p:spPr>
          <a:xfrm>
            <a:off x="457595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5" name="자유형 2724">
            <a:extLst>
              <a:ext uri="{FF2B5EF4-FFF2-40B4-BE49-F238E27FC236}">
                <a16:creationId xmlns:a16="http://schemas.microsoft.com/office/drawing/2014/main" id="{78AAC11E-6C6D-ECBC-49A3-7464592CB5C0}"/>
              </a:ext>
            </a:extLst>
          </p:cNvPr>
          <p:cNvSpPr/>
          <p:nvPr/>
        </p:nvSpPr>
        <p:spPr>
          <a:xfrm>
            <a:off x="457595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6" name="자유형 2725">
            <a:extLst>
              <a:ext uri="{FF2B5EF4-FFF2-40B4-BE49-F238E27FC236}">
                <a16:creationId xmlns:a16="http://schemas.microsoft.com/office/drawing/2014/main" id="{01482019-A581-D185-D82E-F305965564E9}"/>
              </a:ext>
            </a:extLst>
          </p:cNvPr>
          <p:cNvSpPr/>
          <p:nvPr/>
        </p:nvSpPr>
        <p:spPr>
          <a:xfrm>
            <a:off x="458282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7" name="자유형 2726">
            <a:extLst>
              <a:ext uri="{FF2B5EF4-FFF2-40B4-BE49-F238E27FC236}">
                <a16:creationId xmlns:a16="http://schemas.microsoft.com/office/drawing/2014/main" id="{D92A9DDF-8D83-B2B8-A2E7-40EEA27F7099}"/>
              </a:ext>
            </a:extLst>
          </p:cNvPr>
          <p:cNvSpPr/>
          <p:nvPr/>
        </p:nvSpPr>
        <p:spPr>
          <a:xfrm>
            <a:off x="459657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8" name="자유형 2727">
            <a:extLst>
              <a:ext uri="{FF2B5EF4-FFF2-40B4-BE49-F238E27FC236}">
                <a16:creationId xmlns:a16="http://schemas.microsoft.com/office/drawing/2014/main" id="{FB63CE2D-A9B0-7B9D-4C7A-E8560F09C1C8}"/>
              </a:ext>
            </a:extLst>
          </p:cNvPr>
          <p:cNvSpPr/>
          <p:nvPr/>
        </p:nvSpPr>
        <p:spPr>
          <a:xfrm>
            <a:off x="460115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29" name="자유형 2728">
            <a:extLst>
              <a:ext uri="{FF2B5EF4-FFF2-40B4-BE49-F238E27FC236}">
                <a16:creationId xmlns:a16="http://schemas.microsoft.com/office/drawing/2014/main" id="{F5DAA4D5-DBEC-A1B8-2C76-C7F3AB714492}"/>
              </a:ext>
            </a:extLst>
          </p:cNvPr>
          <p:cNvSpPr/>
          <p:nvPr/>
        </p:nvSpPr>
        <p:spPr>
          <a:xfrm>
            <a:off x="460687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0" name="자유형 2729">
            <a:extLst>
              <a:ext uri="{FF2B5EF4-FFF2-40B4-BE49-F238E27FC236}">
                <a16:creationId xmlns:a16="http://schemas.microsoft.com/office/drawing/2014/main" id="{B1F83901-163A-1750-CE7B-B3E94C887F89}"/>
              </a:ext>
            </a:extLst>
          </p:cNvPr>
          <p:cNvSpPr/>
          <p:nvPr/>
        </p:nvSpPr>
        <p:spPr>
          <a:xfrm>
            <a:off x="460916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1" name="자유형 2730">
            <a:extLst>
              <a:ext uri="{FF2B5EF4-FFF2-40B4-BE49-F238E27FC236}">
                <a16:creationId xmlns:a16="http://schemas.microsoft.com/office/drawing/2014/main" id="{A8C928FB-BB35-D223-69E4-0728148735EC}"/>
              </a:ext>
            </a:extLst>
          </p:cNvPr>
          <p:cNvSpPr/>
          <p:nvPr/>
        </p:nvSpPr>
        <p:spPr>
          <a:xfrm>
            <a:off x="461260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2" name="자유형 2731">
            <a:extLst>
              <a:ext uri="{FF2B5EF4-FFF2-40B4-BE49-F238E27FC236}">
                <a16:creationId xmlns:a16="http://schemas.microsoft.com/office/drawing/2014/main" id="{8A49EE68-1031-0C07-2AF6-792C3AAE2D1A}"/>
              </a:ext>
            </a:extLst>
          </p:cNvPr>
          <p:cNvSpPr/>
          <p:nvPr/>
        </p:nvSpPr>
        <p:spPr>
          <a:xfrm>
            <a:off x="464467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3" name="자유형 2732">
            <a:extLst>
              <a:ext uri="{FF2B5EF4-FFF2-40B4-BE49-F238E27FC236}">
                <a16:creationId xmlns:a16="http://schemas.microsoft.com/office/drawing/2014/main" id="{557AD628-C20F-C197-E1D9-B79A991C270B}"/>
              </a:ext>
            </a:extLst>
          </p:cNvPr>
          <p:cNvSpPr/>
          <p:nvPr/>
        </p:nvSpPr>
        <p:spPr>
          <a:xfrm>
            <a:off x="471110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4" name="자유형 2733">
            <a:extLst>
              <a:ext uri="{FF2B5EF4-FFF2-40B4-BE49-F238E27FC236}">
                <a16:creationId xmlns:a16="http://schemas.microsoft.com/office/drawing/2014/main" id="{3FF7E56E-F2DC-5954-8989-E43E272ECCE4}"/>
              </a:ext>
            </a:extLst>
          </p:cNvPr>
          <p:cNvSpPr/>
          <p:nvPr/>
        </p:nvSpPr>
        <p:spPr>
          <a:xfrm>
            <a:off x="471340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5" name="자유형 2734">
            <a:extLst>
              <a:ext uri="{FF2B5EF4-FFF2-40B4-BE49-F238E27FC236}">
                <a16:creationId xmlns:a16="http://schemas.microsoft.com/office/drawing/2014/main" id="{15D0B8B4-FD20-5349-51DC-424EC85C017D}"/>
              </a:ext>
            </a:extLst>
          </p:cNvPr>
          <p:cNvSpPr/>
          <p:nvPr/>
        </p:nvSpPr>
        <p:spPr>
          <a:xfrm>
            <a:off x="471912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6" name="자유형 2735">
            <a:extLst>
              <a:ext uri="{FF2B5EF4-FFF2-40B4-BE49-F238E27FC236}">
                <a16:creationId xmlns:a16="http://schemas.microsoft.com/office/drawing/2014/main" id="{96130AFB-7BC0-22C7-3C11-D9B1CF8C2313}"/>
              </a:ext>
            </a:extLst>
          </p:cNvPr>
          <p:cNvSpPr/>
          <p:nvPr/>
        </p:nvSpPr>
        <p:spPr>
          <a:xfrm>
            <a:off x="471912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7" name="자유형 2736">
            <a:extLst>
              <a:ext uri="{FF2B5EF4-FFF2-40B4-BE49-F238E27FC236}">
                <a16:creationId xmlns:a16="http://schemas.microsoft.com/office/drawing/2014/main" id="{502EFA3F-3DFA-633B-2233-13B23EFA0915}"/>
              </a:ext>
            </a:extLst>
          </p:cNvPr>
          <p:cNvSpPr/>
          <p:nvPr/>
        </p:nvSpPr>
        <p:spPr>
          <a:xfrm>
            <a:off x="472027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8" name="자유형 2737">
            <a:extLst>
              <a:ext uri="{FF2B5EF4-FFF2-40B4-BE49-F238E27FC236}">
                <a16:creationId xmlns:a16="http://schemas.microsoft.com/office/drawing/2014/main" id="{5E4B5744-7DF1-BE92-F7D2-D16DD448774C}"/>
              </a:ext>
            </a:extLst>
          </p:cNvPr>
          <p:cNvSpPr/>
          <p:nvPr/>
        </p:nvSpPr>
        <p:spPr>
          <a:xfrm>
            <a:off x="4742035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39" name="자유형 2738">
            <a:extLst>
              <a:ext uri="{FF2B5EF4-FFF2-40B4-BE49-F238E27FC236}">
                <a16:creationId xmlns:a16="http://schemas.microsoft.com/office/drawing/2014/main" id="{298AF738-B622-3AEF-9F32-90E2F45C5EAC}"/>
              </a:ext>
            </a:extLst>
          </p:cNvPr>
          <p:cNvSpPr/>
          <p:nvPr/>
        </p:nvSpPr>
        <p:spPr>
          <a:xfrm>
            <a:off x="4750053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0" name="자유형 2739">
            <a:extLst>
              <a:ext uri="{FF2B5EF4-FFF2-40B4-BE49-F238E27FC236}">
                <a16:creationId xmlns:a16="http://schemas.microsoft.com/office/drawing/2014/main" id="{8EEE0F9A-E512-1D59-69E0-4B5F4ACAEE7B}"/>
              </a:ext>
            </a:extLst>
          </p:cNvPr>
          <p:cNvSpPr/>
          <p:nvPr/>
        </p:nvSpPr>
        <p:spPr>
          <a:xfrm>
            <a:off x="476723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1" name="자유형 2740">
            <a:extLst>
              <a:ext uri="{FF2B5EF4-FFF2-40B4-BE49-F238E27FC236}">
                <a16:creationId xmlns:a16="http://schemas.microsoft.com/office/drawing/2014/main" id="{A3B346F8-868D-958B-8739-26618456F3B4}"/>
              </a:ext>
            </a:extLst>
          </p:cNvPr>
          <p:cNvSpPr/>
          <p:nvPr/>
        </p:nvSpPr>
        <p:spPr>
          <a:xfrm>
            <a:off x="477181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2" name="자유형 2741">
            <a:extLst>
              <a:ext uri="{FF2B5EF4-FFF2-40B4-BE49-F238E27FC236}">
                <a16:creationId xmlns:a16="http://schemas.microsoft.com/office/drawing/2014/main" id="{9FD52F64-12FB-DBA2-9705-ABF265D26ED8}"/>
              </a:ext>
            </a:extLst>
          </p:cNvPr>
          <p:cNvSpPr/>
          <p:nvPr/>
        </p:nvSpPr>
        <p:spPr>
          <a:xfrm>
            <a:off x="4797014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3" name="자유형 2742">
            <a:extLst>
              <a:ext uri="{FF2B5EF4-FFF2-40B4-BE49-F238E27FC236}">
                <a16:creationId xmlns:a16="http://schemas.microsoft.com/office/drawing/2014/main" id="{AF0D5B9D-DFB5-3617-35DE-EC4ECE14887C}"/>
              </a:ext>
            </a:extLst>
          </p:cNvPr>
          <p:cNvSpPr/>
          <p:nvPr/>
        </p:nvSpPr>
        <p:spPr>
          <a:xfrm>
            <a:off x="480388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4" name="자유형 2743">
            <a:extLst>
              <a:ext uri="{FF2B5EF4-FFF2-40B4-BE49-F238E27FC236}">
                <a16:creationId xmlns:a16="http://schemas.microsoft.com/office/drawing/2014/main" id="{FB266E93-771A-F2D8-D460-2696BB84EB5D}"/>
              </a:ext>
            </a:extLst>
          </p:cNvPr>
          <p:cNvSpPr/>
          <p:nvPr/>
        </p:nvSpPr>
        <p:spPr>
          <a:xfrm>
            <a:off x="481648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5" name="자유형 2744">
            <a:extLst>
              <a:ext uri="{FF2B5EF4-FFF2-40B4-BE49-F238E27FC236}">
                <a16:creationId xmlns:a16="http://schemas.microsoft.com/office/drawing/2014/main" id="{08ABB478-BA91-561E-BCFC-7C3DA533F3B0}"/>
              </a:ext>
            </a:extLst>
          </p:cNvPr>
          <p:cNvSpPr/>
          <p:nvPr/>
        </p:nvSpPr>
        <p:spPr>
          <a:xfrm>
            <a:off x="494591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6" name="자유형 2745">
            <a:extLst>
              <a:ext uri="{FF2B5EF4-FFF2-40B4-BE49-F238E27FC236}">
                <a16:creationId xmlns:a16="http://schemas.microsoft.com/office/drawing/2014/main" id="{FB934C74-80D2-D027-0BB1-6900E50C2828}"/>
              </a:ext>
            </a:extLst>
          </p:cNvPr>
          <p:cNvSpPr/>
          <p:nvPr/>
        </p:nvSpPr>
        <p:spPr>
          <a:xfrm>
            <a:off x="501693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7" name="자유형 2746">
            <a:extLst>
              <a:ext uri="{FF2B5EF4-FFF2-40B4-BE49-F238E27FC236}">
                <a16:creationId xmlns:a16="http://schemas.microsoft.com/office/drawing/2014/main" id="{D42B4C81-4B53-644B-39A3-560E510C4342}"/>
              </a:ext>
            </a:extLst>
          </p:cNvPr>
          <p:cNvSpPr/>
          <p:nvPr/>
        </p:nvSpPr>
        <p:spPr>
          <a:xfrm>
            <a:off x="5027239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8" name="자유형 2747">
            <a:extLst>
              <a:ext uri="{FF2B5EF4-FFF2-40B4-BE49-F238E27FC236}">
                <a16:creationId xmlns:a16="http://schemas.microsoft.com/office/drawing/2014/main" id="{A591C7D0-64F0-20BD-8E4F-6284285E54C8}"/>
              </a:ext>
            </a:extLst>
          </p:cNvPr>
          <p:cNvSpPr/>
          <p:nvPr/>
        </p:nvSpPr>
        <p:spPr>
          <a:xfrm>
            <a:off x="5191031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49" name="자유형 2748">
            <a:extLst>
              <a:ext uri="{FF2B5EF4-FFF2-40B4-BE49-F238E27FC236}">
                <a16:creationId xmlns:a16="http://schemas.microsoft.com/office/drawing/2014/main" id="{D96E4730-C941-BAA2-82C9-6648C8C4D61A}"/>
              </a:ext>
            </a:extLst>
          </p:cNvPr>
          <p:cNvSpPr/>
          <p:nvPr/>
        </p:nvSpPr>
        <p:spPr>
          <a:xfrm>
            <a:off x="525402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0" name="자유형 2749">
            <a:extLst>
              <a:ext uri="{FF2B5EF4-FFF2-40B4-BE49-F238E27FC236}">
                <a16:creationId xmlns:a16="http://schemas.microsoft.com/office/drawing/2014/main" id="{76CE844A-6E90-77FC-C748-37B7223EA8F7}"/>
              </a:ext>
            </a:extLst>
          </p:cNvPr>
          <p:cNvSpPr/>
          <p:nvPr/>
        </p:nvSpPr>
        <p:spPr>
          <a:xfrm>
            <a:off x="537544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1" name="자유형 2750">
            <a:extLst>
              <a:ext uri="{FF2B5EF4-FFF2-40B4-BE49-F238E27FC236}">
                <a16:creationId xmlns:a16="http://schemas.microsoft.com/office/drawing/2014/main" id="{7BBEA437-9947-56C4-A9CF-18491727AB14}"/>
              </a:ext>
            </a:extLst>
          </p:cNvPr>
          <p:cNvSpPr/>
          <p:nvPr/>
        </p:nvSpPr>
        <p:spPr>
          <a:xfrm>
            <a:off x="551747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2" name="자유형 2751">
            <a:extLst>
              <a:ext uri="{FF2B5EF4-FFF2-40B4-BE49-F238E27FC236}">
                <a16:creationId xmlns:a16="http://schemas.microsoft.com/office/drawing/2014/main" id="{22BC6F74-E2AA-0155-3F12-5ABE94AD5548}"/>
              </a:ext>
            </a:extLst>
          </p:cNvPr>
          <p:cNvSpPr/>
          <p:nvPr/>
        </p:nvSpPr>
        <p:spPr>
          <a:xfrm>
            <a:off x="5640027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3" name="자유형 2752">
            <a:extLst>
              <a:ext uri="{FF2B5EF4-FFF2-40B4-BE49-F238E27FC236}">
                <a16:creationId xmlns:a16="http://schemas.microsoft.com/office/drawing/2014/main" id="{57E47AD5-275B-7531-10F2-734F4107CEC8}"/>
              </a:ext>
            </a:extLst>
          </p:cNvPr>
          <p:cNvSpPr/>
          <p:nvPr/>
        </p:nvSpPr>
        <p:spPr>
          <a:xfrm>
            <a:off x="5699588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4" name="자유형 2753">
            <a:extLst>
              <a:ext uri="{FF2B5EF4-FFF2-40B4-BE49-F238E27FC236}">
                <a16:creationId xmlns:a16="http://schemas.microsoft.com/office/drawing/2014/main" id="{9D195195-0FA2-72E2-5C2D-6C658BAEEB4A}"/>
              </a:ext>
            </a:extLst>
          </p:cNvPr>
          <p:cNvSpPr/>
          <p:nvPr/>
        </p:nvSpPr>
        <p:spPr>
          <a:xfrm>
            <a:off x="5709896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5" name="자유형 2754">
            <a:extLst>
              <a:ext uri="{FF2B5EF4-FFF2-40B4-BE49-F238E27FC236}">
                <a16:creationId xmlns:a16="http://schemas.microsoft.com/office/drawing/2014/main" id="{132D6BBB-E7CE-3C4F-211C-E4811CFDF969}"/>
              </a:ext>
            </a:extLst>
          </p:cNvPr>
          <p:cNvSpPr/>
          <p:nvPr/>
        </p:nvSpPr>
        <p:spPr>
          <a:xfrm>
            <a:off x="5713332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6" name="자유형 2755">
            <a:extLst>
              <a:ext uri="{FF2B5EF4-FFF2-40B4-BE49-F238E27FC236}">
                <a16:creationId xmlns:a16="http://schemas.microsoft.com/office/drawing/2014/main" id="{B7CCC94A-6708-8230-949F-83001B392E6F}"/>
              </a:ext>
            </a:extLst>
          </p:cNvPr>
          <p:cNvSpPr/>
          <p:nvPr/>
        </p:nvSpPr>
        <p:spPr>
          <a:xfrm>
            <a:off x="5798092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7" name="자유형 2756">
            <a:extLst>
              <a:ext uri="{FF2B5EF4-FFF2-40B4-BE49-F238E27FC236}">
                <a16:creationId xmlns:a16="http://schemas.microsoft.com/office/drawing/2014/main" id="{4E0606DD-14D8-F527-0FDE-67CEF2F861F2}"/>
              </a:ext>
            </a:extLst>
          </p:cNvPr>
          <p:cNvSpPr/>
          <p:nvPr/>
        </p:nvSpPr>
        <p:spPr>
          <a:xfrm>
            <a:off x="5922940" y="5512635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8" name="자유형 2757">
            <a:extLst>
              <a:ext uri="{FF2B5EF4-FFF2-40B4-BE49-F238E27FC236}">
                <a16:creationId xmlns:a16="http://schemas.microsoft.com/office/drawing/2014/main" id="{15DB348F-243F-DB82-7276-F41D19FAC1C0}"/>
              </a:ext>
            </a:extLst>
          </p:cNvPr>
          <p:cNvSpPr/>
          <p:nvPr/>
        </p:nvSpPr>
        <p:spPr>
          <a:xfrm>
            <a:off x="6306648" y="5512635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59" name="자유형 2758">
            <a:extLst>
              <a:ext uri="{FF2B5EF4-FFF2-40B4-BE49-F238E27FC236}">
                <a16:creationId xmlns:a16="http://schemas.microsoft.com/office/drawing/2014/main" id="{EFB33252-6CBC-DF69-D797-251571A24124}"/>
              </a:ext>
            </a:extLst>
          </p:cNvPr>
          <p:cNvSpPr/>
          <p:nvPr/>
        </p:nvSpPr>
        <p:spPr>
          <a:xfrm>
            <a:off x="65983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0" name="자유형 2759">
            <a:extLst>
              <a:ext uri="{FF2B5EF4-FFF2-40B4-BE49-F238E27FC236}">
                <a16:creationId xmlns:a16="http://schemas.microsoft.com/office/drawing/2014/main" id="{BA38DB5D-F359-C3E0-9E47-55D205242671}"/>
              </a:ext>
            </a:extLst>
          </p:cNvPr>
          <p:cNvSpPr/>
          <p:nvPr/>
        </p:nvSpPr>
        <p:spPr>
          <a:xfrm>
            <a:off x="66556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1" name="자유형 2760">
            <a:extLst>
              <a:ext uri="{FF2B5EF4-FFF2-40B4-BE49-F238E27FC236}">
                <a16:creationId xmlns:a16="http://schemas.microsoft.com/office/drawing/2014/main" id="{1052FFAE-0D43-4A77-51A6-440AC24ABDEF}"/>
              </a:ext>
            </a:extLst>
          </p:cNvPr>
          <p:cNvSpPr/>
          <p:nvPr/>
        </p:nvSpPr>
        <p:spPr>
          <a:xfrm>
            <a:off x="82821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2" name="자유형 2761">
            <a:extLst>
              <a:ext uri="{FF2B5EF4-FFF2-40B4-BE49-F238E27FC236}">
                <a16:creationId xmlns:a16="http://schemas.microsoft.com/office/drawing/2014/main" id="{4B9278C1-1065-3A3C-DA76-721C09CE14E8}"/>
              </a:ext>
            </a:extLst>
          </p:cNvPr>
          <p:cNvSpPr/>
          <p:nvPr/>
        </p:nvSpPr>
        <p:spPr>
          <a:xfrm>
            <a:off x="89922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3" name="자유형 2762">
            <a:extLst>
              <a:ext uri="{FF2B5EF4-FFF2-40B4-BE49-F238E27FC236}">
                <a16:creationId xmlns:a16="http://schemas.microsoft.com/office/drawing/2014/main" id="{2F6BDAC8-178B-C48D-DFC0-1E6D80C67711}"/>
              </a:ext>
            </a:extLst>
          </p:cNvPr>
          <p:cNvSpPr/>
          <p:nvPr/>
        </p:nvSpPr>
        <p:spPr>
          <a:xfrm>
            <a:off x="95878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4" name="자유형 2763">
            <a:extLst>
              <a:ext uri="{FF2B5EF4-FFF2-40B4-BE49-F238E27FC236}">
                <a16:creationId xmlns:a16="http://schemas.microsoft.com/office/drawing/2014/main" id="{C1474534-2B8F-DB1A-FF04-D665683842E5}"/>
              </a:ext>
            </a:extLst>
          </p:cNvPr>
          <p:cNvSpPr/>
          <p:nvPr/>
        </p:nvSpPr>
        <p:spPr>
          <a:xfrm>
            <a:off x="112486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5" name="자유형 2764">
            <a:extLst>
              <a:ext uri="{FF2B5EF4-FFF2-40B4-BE49-F238E27FC236}">
                <a16:creationId xmlns:a16="http://schemas.microsoft.com/office/drawing/2014/main" id="{CA08FD04-4A30-F9B9-398C-CB463D6B197E}"/>
              </a:ext>
            </a:extLst>
          </p:cNvPr>
          <p:cNvSpPr/>
          <p:nvPr/>
        </p:nvSpPr>
        <p:spPr>
          <a:xfrm>
            <a:off x="171131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6" name="자유형 2765">
            <a:extLst>
              <a:ext uri="{FF2B5EF4-FFF2-40B4-BE49-F238E27FC236}">
                <a16:creationId xmlns:a16="http://schemas.microsoft.com/office/drawing/2014/main" id="{FAD67C0A-FA53-8458-8B64-3151CF118A38}"/>
              </a:ext>
            </a:extLst>
          </p:cNvPr>
          <p:cNvSpPr/>
          <p:nvPr/>
        </p:nvSpPr>
        <p:spPr>
          <a:xfrm>
            <a:off x="179263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7" name="자유형 2766">
            <a:extLst>
              <a:ext uri="{FF2B5EF4-FFF2-40B4-BE49-F238E27FC236}">
                <a16:creationId xmlns:a16="http://schemas.microsoft.com/office/drawing/2014/main" id="{731660C8-C54F-97A3-7947-995A6B2F0A6F}"/>
              </a:ext>
            </a:extLst>
          </p:cNvPr>
          <p:cNvSpPr/>
          <p:nvPr/>
        </p:nvSpPr>
        <p:spPr>
          <a:xfrm>
            <a:off x="191863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8" name="자유형 2767">
            <a:extLst>
              <a:ext uri="{FF2B5EF4-FFF2-40B4-BE49-F238E27FC236}">
                <a16:creationId xmlns:a16="http://schemas.microsoft.com/office/drawing/2014/main" id="{6523F5F5-22F5-1713-8B83-EB906B882444}"/>
              </a:ext>
            </a:extLst>
          </p:cNvPr>
          <p:cNvSpPr/>
          <p:nvPr/>
        </p:nvSpPr>
        <p:spPr>
          <a:xfrm>
            <a:off x="1974754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69" name="자유형 2768">
            <a:extLst>
              <a:ext uri="{FF2B5EF4-FFF2-40B4-BE49-F238E27FC236}">
                <a16:creationId xmlns:a16="http://schemas.microsoft.com/office/drawing/2014/main" id="{AD136401-62AB-090D-29FD-900A88B463FD}"/>
              </a:ext>
            </a:extLst>
          </p:cNvPr>
          <p:cNvSpPr/>
          <p:nvPr/>
        </p:nvSpPr>
        <p:spPr>
          <a:xfrm>
            <a:off x="211449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0" name="자유형 2769">
            <a:extLst>
              <a:ext uri="{FF2B5EF4-FFF2-40B4-BE49-F238E27FC236}">
                <a16:creationId xmlns:a16="http://schemas.microsoft.com/office/drawing/2014/main" id="{46FB34F7-6F95-505D-62FF-A3C78C7DCF4B}"/>
              </a:ext>
            </a:extLst>
          </p:cNvPr>
          <p:cNvSpPr/>
          <p:nvPr/>
        </p:nvSpPr>
        <p:spPr>
          <a:xfrm>
            <a:off x="221070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1" name="자유형 2770">
            <a:extLst>
              <a:ext uri="{FF2B5EF4-FFF2-40B4-BE49-F238E27FC236}">
                <a16:creationId xmlns:a16="http://schemas.microsoft.com/office/drawing/2014/main" id="{E5032D6C-8F8B-3E3D-F9E9-715BAC9F921A}"/>
              </a:ext>
            </a:extLst>
          </p:cNvPr>
          <p:cNvSpPr/>
          <p:nvPr/>
        </p:nvSpPr>
        <p:spPr>
          <a:xfrm>
            <a:off x="221757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2" name="자유형 2771">
            <a:extLst>
              <a:ext uri="{FF2B5EF4-FFF2-40B4-BE49-F238E27FC236}">
                <a16:creationId xmlns:a16="http://schemas.microsoft.com/office/drawing/2014/main" id="{BE8C5C85-5AC8-61BA-CA9E-250445C336B9}"/>
              </a:ext>
            </a:extLst>
          </p:cNvPr>
          <p:cNvSpPr/>
          <p:nvPr/>
        </p:nvSpPr>
        <p:spPr>
          <a:xfrm>
            <a:off x="252798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3" name="자유형 2772">
            <a:extLst>
              <a:ext uri="{FF2B5EF4-FFF2-40B4-BE49-F238E27FC236}">
                <a16:creationId xmlns:a16="http://schemas.microsoft.com/office/drawing/2014/main" id="{3E8F4381-4438-84AD-5C98-A67CF0BD1928}"/>
              </a:ext>
            </a:extLst>
          </p:cNvPr>
          <p:cNvSpPr/>
          <p:nvPr/>
        </p:nvSpPr>
        <p:spPr>
          <a:xfrm>
            <a:off x="290481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4" name="자유형 2773">
            <a:extLst>
              <a:ext uri="{FF2B5EF4-FFF2-40B4-BE49-F238E27FC236}">
                <a16:creationId xmlns:a16="http://schemas.microsoft.com/office/drawing/2014/main" id="{CFC4C5E3-935A-A0FF-C735-0536FFB4E6D5}"/>
              </a:ext>
            </a:extLst>
          </p:cNvPr>
          <p:cNvSpPr/>
          <p:nvPr/>
        </p:nvSpPr>
        <p:spPr>
          <a:xfrm>
            <a:off x="317971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5" name="자유형 2774">
            <a:extLst>
              <a:ext uri="{FF2B5EF4-FFF2-40B4-BE49-F238E27FC236}">
                <a16:creationId xmlns:a16="http://schemas.microsoft.com/office/drawing/2014/main" id="{198F9463-97CF-2E56-116E-1796207FAEE8}"/>
              </a:ext>
            </a:extLst>
          </p:cNvPr>
          <p:cNvSpPr/>
          <p:nvPr/>
        </p:nvSpPr>
        <p:spPr>
          <a:xfrm>
            <a:off x="323583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6" name="자유형 2775">
            <a:extLst>
              <a:ext uri="{FF2B5EF4-FFF2-40B4-BE49-F238E27FC236}">
                <a16:creationId xmlns:a16="http://schemas.microsoft.com/office/drawing/2014/main" id="{25B8A490-B518-86B5-0590-5AF73F71C408}"/>
              </a:ext>
            </a:extLst>
          </p:cNvPr>
          <p:cNvSpPr/>
          <p:nvPr/>
        </p:nvSpPr>
        <p:spPr>
          <a:xfrm>
            <a:off x="352447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7" name="자유형 2776">
            <a:extLst>
              <a:ext uri="{FF2B5EF4-FFF2-40B4-BE49-F238E27FC236}">
                <a16:creationId xmlns:a16="http://schemas.microsoft.com/office/drawing/2014/main" id="{181F0282-A504-B4F2-D76D-DF8CC6DEF0BB}"/>
              </a:ext>
            </a:extLst>
          </p:cNvPr>
          <p:cNvSpPr/>
          <p:nvPr/>
        </p:nvSpPr>
        <p:spPr>
          <a:xfrm>
            <a:off x="362183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8" name="자유형 2777">
            <a:extLst>
              <a:ext uri="{FF2B5EF4-FFF2-40B4-BE49-F238E27FC236}">
                <a16:creationId xmlns:a16="http://schemas.microsoft.com/office/drawing/2014/main" id="{434A552E-2A1F-BCAE-5095-E6F0AFD328C8}"/>
              </a:ext>
            </a:extLst>
          </p:cNvPr>
          <p:cNvSpPr/>
          <p:nvPr/>
        </p:nvSpPr>
        <p:spPr>
          <a:xfrm>
            <a:off x="362641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79" name="자유형 2778">
            <a:extLst>
              <a:ext uri="{FF2B5EF4-FFF2-40B4-BE49-F238E27FC236}">
                <a16:creationId xmlns:a16="http://schemas.microsoft.com/office/drawing/2014/main" id="{296F7F71-4D85-469A-2CEF-5789D68F76C3}"/>
              </a:ext>
            </a:extLst>
          </p:cNvPr>
          <p:cNvSpPr/>
          <p:nvPr/>
        </p:nvSpPr>
        <p:spPr>
          <a:xfrm>
            <a:off x="371805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0" name="자유형 2779">
            <a:extLst>
              <a:ext uri="{FF2B5EF4-FFF2-40B4-BE49-F238E27FC236}">
                <a16:creationId xmlns:a16="http://schemas.microsoft.com/office/drawing/2014/main" id="{C09851AC-C6F4-0120-82AF-931A5F601674}"/>
              </a:ext>
            </a:extLst>
          </p:cNvPr>
          <p:cNvSpPr/>
          <p:nvPr/>
        </p:nvSpPr>
        <p:spPr>
          <a:xfrm>
            <a:off x="377875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1" name="자유형 2780">
            <a:extLst>
              <a:ext uri="{FF2B5EF4-FFF2-40B4-BE49-F238E27FC236}">
                <a16:creationId xmlns:a16="http://schemas.microsoft.com/office/drawing/2014/main" id="{BE6DACF8-1AB2-F55E-4A39-0B463AE3BB3C}"/>
              </a:ext>
            </a:extLst>
          </p:cNvPr>
          <p:cNvSpPr/>
          <p:nvPr/>
        </p:nvSpPr>
        <p:spPr>
          <a:xfrm>
            <a:off x="404334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2" name="자유형 2781">
            <a:extLst>
              <a:ext uri="{FF2B5EF4-FFF2-40B4-BE49-F238E27FC236}">
                <a16:creationId xmlns:a16="http://schemas.microsoft.com/office/drawing/2014/main" id="{B6EB9E55-A8A0-E72B-1283-E16CAD75D36D}"/>
              </a:ext>
            </a:extLst>
          </p:cNvPr>
          <p:cNvSpPr/>
          <p:nvPr/>
        </p:nvSpPr>
        <p:spPr>
          <a:xfrm>
            <a:off x="418308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3" name="자유형 2782">
            <a:extLst>
              <a:ext uri="{FF2B5EF4-FFF2-40B4-BE49-F238E27FC236}">
                <a16:creationId xmlns:a16="http://schemas.microsoft.com/office/drawing/2014/main" id="{745E91B4-8AE6-BA9B-20C1-5ECF35187727}"/>
              </a:ext>
            </a:extLst>
          </p:cNvPr>
          <p:cNvSpPr/>
          <p:nvPr/>
        </p:nvSpPr>
        <p:spPr>
          <a:xfrm>
            <a:off x="418880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4" name="자유형 2783">
            <a:extLst>
              <a:ext uri="{FF2B5EF4-FFF2-40B4-BE49-F238E27FC236}">
                <a16:creationId xmlns:a16="http://schemas.microsoft.com/office/drawing/2014/main" id="{8087B02F-1BBA-7056-9857-35CDC3FE6506}"/>
              </a:ext>
            </a:extLst>
          </p:cNvPr>
          <p:cNvSpPr/>
          <p:nvPr/>
        </p:nvSpPr>
        <p:spPr>
          <a:xfrm>
            <a:off x="419453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5" name="자유형 2784">
            <a:extLst>
              <a:ext uri="{FF2B5EF4-FFF2-40B4-BE49-F238E27FC236}">
                <a16:creationId xmlns:a16="http://schemas.microsoft.com/office/drawing/2014/main" id="{9383FAB5-B5EE-C844-C053-57936897C6D9}"/>
              </a:ext>
            </a:extLst>
          </p:cNvPr>
          <p:cNvSpPr/>
          <p:nvPr/>
        </p:nvSpPr>
        <p:spPr>
          <a:xfrm>
            <a:off x="422087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6" name="자유형 2785">
            <a:extLst>
              <a:ext uri="{FF2B5EF4-FFF2-40B4-BE49-F238E27FC236}">
                <a16:creationId xmlns:a16="http://schemas.microsoft.com/office/drawing/2014/main" id="{ED3AF617-3327-4B98-1196-03EB39E5E5B4}"/>
              </a:ext>
            </a:extLst>
          </p:cNvPr>
          <p:cNvSpPr/>
          <p:nvPr/>
        </p:nvSpPr>
        <p:spPr>
          <a:xfrm>
            <a:off x="423806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7" name="자유형 2786">
            <a:extLst>
              <a:ext uri="{FF2B5EF4-FFF2-40B4-BE49-F238E27FC236}">
                <a16:creationId xmlns:a16="http://schemas.microsoft.com/office/drawing/2014/main" id="{A3EA6B41-BBB9-E776-2622-E69402A586CE}"/>
              </a:ext>
            </a:extLst>
          </p:cNvPr>
          <p:cNvSpPr/>
          <p:nvPr/>
        </p:nvSpPr>
        <p:spPr>
          <a:xfrm>
            <a:off x="424035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8" name="자유형 2787">
            <a:extLst>
              <a:ext uri="{FF2B5EF4-FFF2-40B4-BE49-F238E27FC236}">
                <a16:creationId xmlns:a16="http://schemas.microsoft.com/office/drawing/2014/main" id="{464925F8-C058-8573-F42F-26BA4612539B}"/>
              </a:ext>
            </a:extLst>
          </p:cNvPr>
          <p:cNvSpPr/>
          <p:nvPr/>
        </p:nvSpPr>
        <p:spPr>
          <a:xfrm>
            <a:off x="424149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89" name="자유형 2788">
            <a:extLst>
              <a:ext uri="{FF2B5EF4-FFF2-40B4-BE49-F238E27FC236}">
                <a16:creationId xmlns:a16="http://schemas.microsoft.com/office/drawing/2014/main" id="{CA6968BF-D59F-77C8-8B23-9EAB57F75940}"/>
              </a:ext>
            </a:extLst>
          </p:cNvPr>
          <p:cNvSpPr/>
          <p:nvPr/>
        </p:nvSpPr>
        <p:spPr>
          <a:xfrm>
            <a:off x="425638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0" name="자유형 2789">
            <a:extLst>
              <a:ext uri="{FF2B5EF4-FFF2-40B4-BE49-F238E27FC236}">
                <a16:creationId xmlns:a16="http://schemas.microsoft.com/office/drawing/2014/main" id="{EE77766C-59C6-892A-7105-D5E8690D4C82}"/>
              </a:ext>
            </a:extLst>
          </p:cNvPr>
          <p:cNvSpPr/>
          <p:nvPr/>
        </p:nvSpPr>
        <p:spPr>
          <a:xfrm>
            <a:off x="427471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1" name="자유형 2790">
            <a:extLst>
              <a:ext uri="{FF2B5EF4-FFF2-40B4-BE49-F238E27FC236}">
                <a16:creationId xmlns:a16="http://schemas.microsoft.com/office/drawing/2014/main" id="{77DB9033-1825-DF10-8F14-CEFFAB7A3237}"/>
              </a:ext>
            </a:extLst>
          </p:cNvPr>
          <p:cNvSpPr/>
          <p:nvPr/>
        </p:nvSpPr>
        <p:spPr>
          <a:xfrm>
            <a:off x="429876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2" name="자유형 2791">
            <a:extLst>
              <a:ext uri="{FF2B5EF4-FFF2-40B4-BE49-F238E27FC236}">
                <a16:creationId xmlns:a16="http://schemas.microsoft.com/office/drawing/2014/main" id="{B3835249-037B-0AC3-DC9C-EEED93FBADC3}"/>
              </a:ext>
            </a:extLst>
          </p:cNvPr>
          <p:cNvSpPr/>
          <p:nvPr/>
        </p:nvSpPr>
        <p:spPr>
          <a:xfrm>
            <a:off x="430334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3" name="자유형 2792">
            <a:extLst>
              <a:ext uri="{FF2B5EF4-FFF2-40B4-BE49-F238E27FC236}">
                <a16:creationId xmlns:a16="http://schemas.microsoft.com/office/drawing/2014/main" id="{E178C03B-0705-99FE-9227-F59D0B3C26AC}"/>
              </a:ext>
            </a:extLst>
          </p:cNvPr>
          <p:cNvSpPr/>
          <p:nvPr/>
        </p:nvSpPr>
        <p:spPr>
          <a:xfrm>
            <a:off x="431480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4" name="자유형 2793">
            <a:extLst>
              <a:ext uri="{FF2B5EF4-FFF2-40B4-BE49-F238E27FC236}">
                <a16:creationId xmlns:a16="http://schemas.microsoft.com/office/drawing/2014/main" id="{AC8AF2D0-457F-F5D8-31BA-BF5BFFC8F5C6}"/>
              </a:ext>
            </a:extLst>
          </p:cNvPr>
          <p:cNvSpPr/>
          <p:nvPr/>
        </p:nvSpPr>
        <p:spPr>
          <a:xfrm>
            <a:off x="432625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5" name="자유형 2794">
            <a:extLst>
              <a:ext uri="{FF2B5EF4-FFF2-40B4-BE49-F238E27FC236}">
                <a16:creationId xmlns:a16="http://schemas.microsoft.com/office/drawing/2014/main" id="{91D34102-6714-A39C-170B-D3286D1366FF}"/>
              </a:ext>
            </a:extLst>
          </p:cNvPr>
          <p:cNvSpPr/>
          <p:nvPr/>
        </p:nvSpPr>
        <p:spPr>
          <a:xfrm>
            <a:off x="434343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6" name="자유형 2795">
            <a:extLst>
              <a:ext uri="{FF2B5EF4-FFF2-40B4-BE49-F238E27FC236}">
                <a16:creationId xmlns:a16="http://schemas.microsoft.com/office/drawing/2014/main" id="{5062DCE8-F3AB-56BE-92DE-C3EDCF4D54C3}"/>
              </a:ext>
            </a:extLst>
          </p:cNvPr>
          <p:cNvSpPr/>
          <p:nvPr/>
        </p:nvSpPr>
        <p:spPr>
          <a:xfrm>
            <a:off x="434458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7" name="자유형 2796">
            <a:extLst>
              <a:ext uri="{FF2B5EF4-FFF2-40B4-BE49-F238E27FC236}">
                <a16:creationId xmlns:a16="http://schemas.microsoft.com/office/drawing/2014/main" id="{68CA29E6-E449-2B74-504D-E1F5CDC81CAD}"/>
              </a:ext>
            </a:extLst>
          </p:cNvPr>
          <p:cNvSpPr/>
          <p:nvPr/>
        </p:nvSpPr>
        <p:spPr>
          <a:xfrm>
            <a:off x="437436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8" name="자유형 2797">
            <a:extLst>
              <a:ext uri="{FF2B5EF4-FFF2-40B4-BE49-F238E27FC236}">
                <a16:creationId xmlns:a16="http://schemas.microsoft.com/office/drawing/2014/main" id="{E730B4DE-C073-E65C-3090-4CB023B1CDA4}"/>
              </a:ext>
            </a:extLst>
          </p:cNvPr>
          <p:cNvSpPr/>
          <p:nvPr/>
        </p:nvSpPr>
        <p:spPr>
          <a:xfrm>
            <a:off x="440299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799" name="자유형 2798">
            <a:extLst>
              <a:ext uri="{FF2B5EF4-FFF2-40B4-BE49-F238E27FC236}">
                <a16:creationId xmlns:a16="http://schemas.microsoft.com/office/drawing/2014/main" id="{A7D8590F-787A-C90C-896D-1AAC4A0D9322}"/>
              </a:ext>
            </a:extLst>
          </p:cNvPr>
          <p:cNvSpPr/>
          <p:nvPr/>
        </p:nvSpPr>
        <p:spPr>
          <a:xfrm>
            <a:off x="441216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0" name="자유형 2799">
            <a:extLst>
              <a:ext uri="{FF2B5EF4-FFF2-40B4-BE49-F238E27FC236}">
                <a16:creationId xmlns:a16="http://schemas.microsoft.com/office/drawing/2014/main" id="{4BEFE414-BCE7-2CB6-A62B-B54BE5B83726}"/>
              </a:ext>
            </a:extLst>
          </p:cNvPr>
          <p:cNvSpPr/>
          <p:nvPr/>
        </p:nvSpPr>
        <p:spPr>
          <a:xfrm>
            <a:off x="4421324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1" name="자유형 2800">
            <a:extLst>
              <a:ext uri="{FF2B5EF4-FFF2-40B4-BE49-F238E27FC236}">
                <a16:creationId xmlns:a16="http://schemas.microsoft.com/office/drawing/2014/main" id="{0148A5ED-A09F-C939-8560-E021DE29E8CC}"/>
              </a:ext>
            </a:extLst>
          </p:cNvPr>
          <p:cNvSpPr/>
          <p:nvPr/>
        </p:nvSpPr>
        <p:spPr>
          <a:xfrm>
            <a:off x="442705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2" name="자유형 2801">
            <a:extLst>
              <a:ext uri="{FF2B5EF4-FFF2-40B4-BE49-F238E27FC236}">
                <a16:creationId xmlns:a16="http://schemas.microsoft.com/office/drawing/2014/main" id="{46103A2A-BCF8-41FB-B02B-0512640D43D1}"/>
              </a:ext>
            </a:extLst>
          </p:cNvPr>
          <p:cNvSpPr/>
          <p:nvPr/>
        </p:nvSpPr>
        <p:spPr>
          <a:xfrm>
            <a:off x="443965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3" name="자유형 2802">
            <a:extLst>
              <a:ext uri="{FF2B5EF4-FFF2-40B4-BE49-F238E27FC236}">
                <a16:creationId xmlns:a16="http://schemas.microsoft.com/office/drawing/2014/main" id="{649FAAD9-D1AA-377A-E086-19ADB14E3CC2}"/>
              </a:ext>
            </a:extLst>
          </p:cNvPr>
          <p:cNvSpPr/>
          <p:nvPr/>
        </p:nvSpPr>
        <p:spPr>
          <a:xfrm>
            <a:off x="445225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4" name="자유형 2803">
            <a:extLst>
              <a:ext uri="{FF2B5EF4-FFF2-40B4-BE49-F238E27FC236}">
                <a16:creationId xmlns:a16="http://schemas.microsoft.com/office/drawing/2014/main" id="{F23402BF-9D9C-1514-9575-E53A390E1109}"/>
              </a:ext>
            </a:extLst>
          </p:cNvPr>
          <p:cNvSpPr/>
          <p:nvPr/>
        </p:nvSpPr>
        <p:spPr>
          <a:xfrm>
            <a:off x="445568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5" name="자유형 2804">
            <a:extLst>
              <a:ext uri="{FF2B5EF4-FFF2-40B4-BE49-F238E27FC236}">
                <a16:creationId xmlns:a16="http://schemas.microsoft.com/office/drawing/2014/main" id="{F9E57EB1-15EC-1E40-174A-939E65D28B85}"/>
              </a:ext>
            </a:extLst>
          </p:cNvPr>
          <p:cNvSpPr/>
          <p:nvPr/>
        </p:nvSpPr>
        <p:spPr>
          <a:xfrm>
            <a:off x="447630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6" name="자유형 2805">
            <a:extLst>
              <a:ext uri="{FF2B5EF4-FFF2-40B4-BE49-F238E27FC236}">
                <a16:creationId xmlns:a16="http://schemas.microsoft.com/office/drawing/2014/main" id="{370EE6DB-0588-4131-B45C-760CD886BE89}"/>
              </a:ext>
            </a:extLst>
          </p:cNvPr>
          <p:cNvSpPr/>
          <p:nvPr/>
        </p:nvSpPr>
        <p:spPr>
          <a:xfrm>
            <a:off x="448317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7" name="자유형 2806">
            <a:extLst>
              <a:ext uri="{FF2B5EF4-FFF2-40B4-BE49-F238E27FC236}">
                <a16:creationId xmlns:a16="http://schemas.microsoft.com/office/drawing/2014/main" id="{33CB3A5E-4DB4-3FDD-68BE-90E2ED24100C}"/>
              </a:ext>
            </a:extLst>
          </p:cNvPr>
          <p:cNvSpPr/>
          <p:nvPr/>
        </p:nvSpPr>
        <p:spPr>
          <a:xfrm>
            <a:off x="449577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8" name="자유형 2807">
            <a:extLst>
              <a:ext uri="{FF2B5EF4-FFF2-40B4-BE49-F238E27FC236}">
                <a16:creationId xmlns:a16="http://schemas.microsoft.com/office/drawing/2014/main" id="{FEE28D90-4DD9-359E-F271-A78D6FCFB6AB}"/>
              </a:ext>
            </a:extLst>
          </p:cNvPr>
          <p:cNvSpPr/>
          <p:nvPr/>
        </p:nvSpPr>
        <p:spPr>
          <a:xfrm>
            <a:off x="452784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09" name="자유형 2808">
            <a:extLst>
              <a:ext uri="{FF2B5EF4-FFF2-40B4-BE49-F238E27FC236}">
                <a16:creationId xmlns:a16="http://schemas.microsoft.com/office/drawing/2014/main" id="{9B72456C-1624-CA4D-69C0-3AFA7A32F581}"/>
              </a:ext>
            </a:extLst>
          </p:cNvPr>
          <p:cNvSpPr/>
          <p:nvPr/>
        </p:nvSpPr>
        <p:spPr>
          <a:xfrm>
            <a:off x="453815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0" name="자유형 2809">
            <a:extLst>
              <a:ext uri="{FF2B5EF4-FFF2-40B4-BE49-F238E27FC236}">
                <a16:creationId xmlns:a16="http://schemas.microsoft.com/office/drawing/2014/main" id="{87E31FDA-E6EF-4B84-DB25-593D5BEC1B72}"/>
              </a:ext>
            </a:extLst>
          </p:cNvPr>
          <p:cNvSpPr/>
          <p:nvPr/>
        </p:nvSpPr>
        <p:spPr>
          <a:xfrm>
            <a:off x="455991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1" name="자유형 2810">
            <a:extLst>
              <a:ext uri="{FF2B5EF4-FFF2-40B4-BE49-F238E27FC236}">
                <a16:creationId xmlns:a16="http://schemas.microsoft.com/office/drawing/2014/main" id="{014F308A-5DBE-45FC-15F3-F7138E463D90}"/>
              </a:ext>
            </a:extLst>
          </p:cNvPr>
          <p:cNvSpPr/>
          <p:nvPr/>
        </p:nvSpPr>
        <p:spPr>
          <a:xfrm>
            <a:off x="457251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2" name="자유형 2811">
            <a:extLst>
              <a:ext uri="{FF2B5EF4-FFF2-40B4-BE49-F238E27FC236}">
                <a16:creationId xmlns:a16="http://schemas.microsoft.com/office/drawing/2014/main" id="{CEAC4AF8-1959-638C-FDB6-18C06990E9B0}"/>
              </a:ext>
            </a:extLst>
          </p:cNvPr>
          <p:cNvSpPr/>
          <p:nvPr/>
        </p:nvSpPr>
        <p:spPr>
          <a:xfrm>
            <a:off x="457480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3" name="자유형 2812">
            <a:extLst>
              <a:ext uri="{FF2B5EF4-FFF2-40B4-BE49-F238E27FC236}">
                <a16:creationId xmlns:a16="http://schemas.microsoft.com/office/drawing/2014/main" id="{FBA0AA5B-F7A4-1794-B0C2-14FF8EE4B85D}"/>
              </a:ext>
            </a:extLst>
          </p:cNvPr>
          <p:cNvSpPr/>
          <p:nvPr/>
        </p:nvSpPr>
        <p:spPr>
          <a:xfrm>
            <a:off x="4593134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4" name="자유형 2813">
            <a:extLst>
              <a:ext uri="{FF2B5EF4-FFF2-40B4-BE49-F238E27FC236}">
                <a16:creationId xmlns:a16="http://schemas.microsoft.com/office/drawing/2014/main" id="{2EC0D041-0DAA-14CB-7861-84CC75A37CFB}"/>
              </a:ext>
            </a:extLst>
          </p:cNvPr>
          <p:cNvSpPr/>
          <p:nvPr/>
        </p:nvSpPr>
        <p:spPr>
          <a:xfrm>
            <a:off x="461489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5" name="자유형 2814">
            <a:extLst>
              <a:ext uri="{FF2B5EF4-FFF2-40B4-BE49-F238E27FC236}">
                <a16:creationId xmlns:a16="http://schemas.microsoft.com/office/drawing/2014/main" id="{C884D8C3-1196-77C4-ADB2-91BEF8F5BE2A}"/>
              </a:ext>
            </a:extLst>
          </p:cNvPr>
          <p:cNvSpPr/>
          <p:nvPr/>
        </p:nvSpPr>
        <p:spPr>
          <a:xfrm>
            <a:off x="462062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6" name="자유형 2815">
            <a:extLst>
              <a:ext uri="{FF2B5EF4-FFF2-40B4-BE49-F238E27FC236}">
                <a16:creationId xmlns:a16="http://schemas.microsoft.com/office/drawing/2014/main" id="{E77EFC75-4826-6E1B-822A-A15C7B42E8D9}"/>
              </a:ext>
            </a:extLst>
          </p:cNvPr>
          <p:cNvSpPr/>
          <p:nvPr/>
        </p:nvSpPr>
        <p:spPr>
          <a:xfrm>
            <a:off x="463894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7" name="자유형 2816">
            <a:extLst>
              <a:ext uri="{FF2B5EF4-FFF2-40B4-BE49-F238E27FC236}">
                <a16:creationId xmlns:a16="http://schemas.microsoft.com/office/drawing/2014/main" id="{6E0598A4-1CE2-C44A-5E8C-6509EBC72060}"/>
              </a:ext>
            </a:extLst>
          </p:cNvPr>
          <p:cNvSpPr/>
          <p:nvPr/>
        </p:nvSpPr>
        <p:spPr>
          <a:xfrm>
            <a:off x="464009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8" name="자유형 2817">
            <a:extLst>
              <a:ext uri="{FF2B5EF4-FFF2-40B4-BE49-F238E27FC236}">
                <a16:creationId xmlns:a16="http://schemas.microsoft.com/office/drawing/2014/main" id="{CE2A70F3-771B-62E6-98B5-624907BDA291}"/>
              </a:ext>
            </a:extLst>
          </p:cNvPr>
          <p:cNvSpPr/>
          <p:nvPr/>
        </p:nvSpPr>
        <p:spPr>
          <a:xfrm>
            <a:off x="464696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19" name="자유형 2818">
            <a:extLst>
              <a:ext uri="{FF2B5EF4-FFF2-40B4-BE49-F238E27FC236}">
                <a16:creationId xmlns:a16="http://schemas.microsoft.com/office/drawing/2014/main" id="{64AD2E42-5236-C323-9669-FC6646C87E81}"/>
              </a:ext>
            </a:extLst>
          </p:cNvPr>
          <p:cNvSpPr/>
          <p:nvPr/>
        </p:nvSpPr>
        <p:spPr>
          <a:xfrm>
            <a:off x="465154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0" name="자유형 2819">
            <a:extLst>
              <a:ext uri="{FF2B5EF4-FFF2-40B4-BE49-F238E27FC236}">
                <a16:creationId xmlns:a16="http://schemas.microsoft.com/office/drawing/2014/main" id="{53ECF592-8877-072A-D772-B5C8A392FE3E}"/>
              </a:ext>
            </a:extLst>
          </p:cNvPr>
          <p:cNvSpPr/>
          <p:nvPr/>
        </p:nvSpPr>
        <p:spPr>
          <a:xfrm>
            <a:off x="4657276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1" name="자유형 2820">
            <a:extLst>
              <a:ext uri="{FF2B5EF4-FFF2-40B4-BE49-F238E27FC236}">
                <a16:creationId xmlns:a16="http://schemas.microsoft.com/office/drawing/2014/main" id="{6E14FC68-3C55-718E-89D9-1BEB37249FD0}"/>
              </a:ext>
            </a:extLst>
          </p:cNvPr>
          <p:cNvSpPr/>
          <p:nvPr/>
        </p:nvSpPr>
        <p:spPr>
          <a:xfrm>
            <a:off x="466071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2" name="자유형 2821">
            <a:extLst>
              <a:ext uri="{FF2B5EF4-FFF2-40B4-BE49-F238E27FC236}">
                <a16:creationId xmlns:a16="http://schemas.microsoft.com/office/drawing/2014/main" id="{0B756338-FEC0-BEBB-0120-5E5AE78D8DCE}"/>
              </a:ext>
            </a:extLst>
          </p:cNvPr>
          <p:cNvSpPr/>
          <p:nvPr/>
        </p:nvSpPr>
        <p:spPr>
          <a:xfrm>
            <a:off x="466300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3" name="자유형 2822">
            <a:extLst>
              <a:ext uri="{FF2B5EF4-FFF2-40B4-BE49-F238E27FC236}">
                <a16:creationId xmlns:a16="http://schemas.microsoft.com/office/drawing/2014/main" id="{1C9742F0-A57F-35AC-3F66-6E2000E7110B}"/>
              </a:ext>
            </a:extLst>
          </p:cNvPr>
          <p:cNvSpPr/>
          <p:nvPr/>
        </p:nvSpPr>
        <p:spPr>
          <a:xfrm>
            <a:off x="466987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4" name="자유형 2823">
            <a:extLst>
              <a:ext uri="{FF2B5EF4-FFF2-40B4-BE49-F238E27FC236}">
                <a16:creationId xmlns:a16="http://schemas.microsoft.com/office/drawing/2014/main" id="{516EFD21-CAA7-F3A5-587E-6BF28A7CCA0F}"/>
              </a:ext>
            </a:extLst>
          </p:cNvPr>
          <p:cNvSpPr/>
          <p:nvPr/>
        </p:nvSpPr>
        <p:spPr>
          <a:xfrm>
            <a:off x="467674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5" name="자유형 2824">
            <a:extLst>
              <a:ext uri="{FF2B5EF4-FFF2-40B4-BE49-F238E27FC236}">
                <a16:creationId xmlns:a16="http://schemas.microsoft.com/office/drawing/2014/main" id="{ACF0C0FF-7599-D2B0-EA2F-7175576AD034}"/>
              </a:ext>
            </a:extLst>
          </p:cNvPr>
          <p:cNvSpPr/>
          <p:nvPr/>
        </p:nvSpPr>
        <p:spPr>
          <a:xfrm>
            <a:off x="4739744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6" name="자유형 2825">
            <a:extLst>
              <a:ext uri="{FF2B5EF4-FFF2-40B4-BE49-F238E27FC236}">
                <a16:creationId xmlns:a16="http://schemas.microsoft.com/office/drawing/2014/main" id="{D6FD45DC-FBDD-1DE6-E9A4-8D1927E69E50}"/>
              </a:ext>
            </a:extLst>
          </p:cNvPr>
          <p:cNvSpPr/>
          <p:nvPr/>
        </p:nvSpPr>
        <p:spPr>
          <a:xfrm>
            <a:off x="475807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7" name="자유형 2826">
            <a:extLst>
              <a:ext uri="{FF2B5EF4-FFF2-40B4-BE49-F238E27FC236}">
                <a16:creationId xmlns:a16="http://schemas.microsoft.com/office/drawing/2014/main" id="{3047E082-CEFF-D035-331B-A69F2A638EEA}"/>
              </a:ext>
            </a:extLst>
          </p:cNvPr>
          <p:cNvSpPr/>
          <p:nvPr/>
        </p:nvSpPr>
        <p:spPr>
          <a:xfrm>
            <a:off x="476150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8" name="자유형 2827">
            <a:extLst>
              <a:ext uri="{FF2B5EF4-FFF2-40B4-BE49-F238E27FC236}">
                <a16:creationId xmlns:a16="http://schemas.microsoft.com/office/drawing/2014/main" id="{97C9D974-5486-F004-D296-63C06E2E7CD6}"/>
              </a:ext>
            </a:extLst>
          </p:cNvPr>
          <p:cNvSpPr/>
          <p:nvPr/>
        </p:nvSpPr>
        <p:spPr>
          <a:xfrm>
            <a:off x="476952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29" name="자유형 2828">
            <a:extLst>
              <a:ext uri="{FF2B5EF4-FFF2-40B4-BE49-F238E27FC236}">
                <a16:creationId xmlns:a16="http://schemas.microsoft.com/office/drawing/2014/main" id="{81175605-3FE5-E117-2CEB-6326BBAD1B0B}"/>
              </a:ext>
            </a:extLst>
          </p:cNvPr>
          <p:cNvSpPr/>
          <p:nvPr/>
        </p:nvSpPr>
        <p:spPr>
          <a:xfrm>
            <a:off x="479357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0" name="자유형 2829">
            <a:extLst>
              <a:ext uri="{FF2B5EF4-FFF2-40B4-BE49-F238E27FC236}">
                <a16:creationId xmlns:a16="http://schemas.microsoft.com/office/drawing/2014/main" id="{8D51002E-D355-902C-7D62-F6A810279F8F}"/>
              </a:ext>
            </a:extLst>
          </p:cNvPr>
          <p:cNvSpPr/>
          <p:nvPr/>
        </p:nvSpPr>
        <p:spPr>
          <a:xfrm>
            <a:off x="4805032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1" name="자유형 2830">
            <a:extLst>
              <a:ext uri="{FF2B5EF4-FFF2-40B4-BE49-F238E27FC236}">
                <a16:creationId xmlns:a16="http://schemas.microsoft.com/office/drawing/2014/main" id="{CECFD864-804F-534F-8870-024D9B9447FC}"/>
              </a:ext>
            </a:extLst>
          </p:cNvPr>
          <p:cNvSpPr/>
          <p:nvPr/>
        </p:nvSpPr>
        <p:spPr>
          <a:xfrm>
            <a:off x="4809614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2" name="자유형 2831">
            <a:extLst>
              <a:ext uri="{FF2B5EF4-FFF2-40B4-BE49-F238E27FC236}">
                <a16:creationId xmlns:a16="http://schemas.microsoft.com/office/drawing/2014/main" id="{251D4267-0A48-71F7-B175-986ED59055AD}"/>
              </a:ext>
            </a:extLst>
          </p:cNvPr>
          <p:cNvSpPr/>
          <p:nvPr/>
        </p:nvSpPr>
        <p:spPr>
          <a:xfrm>
            <a:off x="483023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3" name="자유형 2832">
            <a:extLst>
              <a:ext uri="{FF2B5EF4-FFF2-40B4-BE49-F238E27FC236}">
                <a16:creationId xmlns:a16="http://schemas.microsoft.com/office/drawing/2014/main" id="{DD6EBA32-6B3B-0557-FC14-C20BD87A0FB3}"/>
              </a:ext>
            </a:extLst>
          </p:cNvPr>
          <p:cNvSpPr/>
          <p:nvPr/>
        </p:nvSpPr>
        <p:spPr>
          <a:xfrm>
            <a:off x="490582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4" name="자유형 2833">
            <a:extLst>
              <a:ext uri="{FF2B5EF4-FFF2-40B4-BE49-F238E27FC236}">
                <a16:creationId xmlns:a16="http://schemas.microsoft.com/office/drawing/2014/main" id="{B8C32678-3139-2203-EC8D-22B70B435E78}"/>
              </a:ext>
            </a:extLst>
          </p:cNvPr>
          <p:cNvSpPr/>
          <p:nvPr/>
        </p:nvSpPr>
        <p:spPr>
          <a:xfrm>
            <a:off x="5447600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5" name="자유형 2834">
            <a:extLst>
              <a:ext uri="{FF2B5EF4-FFF2-40B4-BE49-F238E27FC236}">
                <a16:creationId xmlns:a16="http://schemas.microsoft.com/office/drawing/2014/main" id="{CFD3E98B-2747-99C9-3EB4-64C192CCDB5B}"/>
              </a:ext>
            </a:extLst>
          </p:cNvPr>
          <p:cNvSpPr/>
          <p:nvPr/>
        </p:nvSpPr>
        <p:spPr>
          <a:xfrm>
            <a:off x="569271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6" name="자유형 2835">
            <a:extLst>
              <a:ext uri="{FF2B5EF4-FFF2-40B4-BE49-F238E27FC236}">
                <a16:creationId xmlns:a16="http://schemas.microsoft.com/office/drawing/2014/main" id="{649E07E9-6B26-E998-A461-0587BC731A8E}"/>
              </a:ext>
            </a:extLst>
          </p:cNvPr>
          <p:cNvSpPr/>
          <p:nvPr/>
        </p:nvSpPr>
        <p:spPr>
          <a:xfrm>
            <a:off x="5701878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7" name="자유형 2836">
            <a:extLst>
              <a:ext uri="{FF2B5EF4-FFF2-40B4-BE49-F238E27FC236}">
                <a16:creationId xmlns:a16="http://schemas.microsoft.com/office/drawing/2014/main" id="{DBB8E7AA-6CA0-8643-8B1B-EFA244E0F098}"/>
              </a:ext>
            </a:extLst>
          </p:cNvPr>
          <p:cNvSpPr/>
          <p:nvPr/>
        </p:nvSpPr>
        <p:spPr>
          <a:xfrm>
            <a:off x="576258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8" name="자유형 2837">
            <a:extLst>
              <a:ext uri="{FF2B5EF4-FFF2-40B4-BE49-F238E27FC236}">
                <a16:creationId xmlns:a16="http://schemas.microsoft.com/office/drawing/2014/main" id="{B13837F5-CA7B-17F8-8852-5D53C8AA1827}"/>
              </a:ext>
            </a:extLst>
          </p:cNvPr>
          <p:cNvSpPr/>
          <p:nvPr/>
        </p:nvSpPr>
        <p:spPr>
          <a:xfrm>
            <a:off x="582672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39" name="자유형 2838">
            <a:extLst>
              <a:ext uri="{FF2B5EF4-FFF2-40B4-BE49-F238E27FC236}">
                <a16:creationId xmlns:a16="http://schemas.microsoft.com/office/drawing/2014/main" id="{3BAA1B4C-08C9-0AE7-7CB8-EF66D0E91FEA}"/>
              </a:ext>
            </a:extLst>
          </p:cNvPr>
          <p:cNvSpPr/>
          <p:nvPr/>
        </p:nvSpPr>
        <p:spPr>
          <a:xfrm>
            <a:off x="595959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0" name="자유형 2839">
            <a:extLst>
              <a:ext uri="{FF2B5EF4-FFF2-40B4-BE49-F238E27FC236}">
                <a16:creationId xmlns:a16="http://schemas.microsoft.com/office/drawing/2014/main" id="{84100A90-274D-388F-85E7-CD4A5CCC3AE7}"/>
              </a:ext>
            </a:extLst>
          </p:cNvPr>
          <p:cNvSpPr/>
          <p:nvPr/>
        </p:nvSpPr>
        <p:spPr>
          <a:xfrm>
            <a:off x="6310085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1" name="자유형 2840">
            <a:extLst>
              <a:ext uri="{FF2B5EF4-FFF2-40B4-BE49-F238E27FC236}">
                <a16:creationId xmlns:a16="http://schemas.microsoft.com/office/drawing/2014/main" id="{B822D87F-B312-B754-E8D0-1F200EDD9806}"/>
              </a:ext>
            </a:extLst>
          </p:cNvPr>
          <p:cNvSpPr/>
          <p:nvPr/>
        </p:nvSpPr>
        <p:spPr>
          <a:xfrm>
            <a:off x="631695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2" name="자유형 2841">
            <a:extLst>
              <a:ext uri="{FF2B5EF4-FFF2-40B4-BE49-F238E27FC236}">
                <a16:creationId xmlns:a16="http://schemas.microsoft.com/office/drawing/2014/main" id="{42C3ABCF-C225-9949-A5D6-EACB557C5C18}"/>
              </a:ext>
            </a:extLst>
          </p:cNvPr>
          <p:cNvSpPr/>
          <p:nvPr/>
        </p:nvSpPr>
        <p:spPr>
          <a:xfrm>
            <a:off x="632153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3" name="자유형 2842">
            <a:extLst>
              <a:ext uri="{FF2B5EF4-FFF2-40B4-BE49-F238E27FC236}">
                <a16:creationId xmlns:a16="http://schemas.microsoft.com/office/drawing/2014/main" id="{FF293248-44EC-236F-0B1A-42E312C4BA72}"/>
              </a:ext>
            </a:extLst>
          </p:cNvPr>
          <p:cNvSpPr/>
          <p:nvPr/>
        </p:nvSpPr>
        <p:spPr>
          <a:xfrm>
            <a:off x="6370791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4" name="자유형 2843">
            <a:extLst>
              <a:ext uri="{FF2B5EF4-FFF2-40B4-BE49-F238E27FC236}">
                <a16:creationId xmlns:a16="http://schemas.microsoft.com/office/drawing/2014/main" id="{07A34E50-CFBD-15D8-C5D5-D3C59B1AD0EE}"/>
              </a:ext>
            </a:extLst>
          </p:cNvPr>
          <p:cNvSpPr/>
          <p:nvPr/>
        </p:nvSpPr>
        <p:spPr>
          <a:xfrm>
            <a:off x="6377663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5" name="자유형 2844">
            <a:extLst>
              <a:ext uri="{FF2B5EF4-FFF2-40B4-BE49-F238E27FC236}">
                <a16:creationId xmlns:a16="http://schemas.microsoft.com/office/drawing/2014/main" id="{383C7555-268F-0B59-E9F4-1201534CF0C8}"/>
              </a:ext>
            </a:extLst>
          </p:cNvPr>
          <p:cNvSpPr/>
          <p:nvPr/>
        </p:nvSpPr>
        <p:spPr>
          <a:xfrm>
            <a:off x="650365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6" name="자유형 2845">
            <a:extLst>
              <a:ext uri="{FF2B5EF4-FFF2-40B4-BE49-F238E27FC236}">
                <a16:creationId xmlns:a16="http://schemas.microsoft.com/office/drawing/2014/main" id="{D31E1A1E-7C38-0D13-86DF-05A5D9C7CE8C}"/>
              </a:ext>
            </a:extLst>
          </p:cNvPr>
          <p:cNvSpPr/>
          <p:nvPr/>
        </p:nvSpPr>
        <p:spPr>
          <a:xfrm>
            <a:off x="6546037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7" name="자유형 2846">
            <a:extLst>
              <a:ext uri="{FF2B5EF4-FFF2-40B4-BE49-F238E27FC236}">
                <a16:creationId xmlns:a16="http://schemas.microsoft.com/office/drawing/2014/main" id="{BFACDB1A-7A8A-FAD9-6EC6-2DC976840055}"/>
              </a:ext>
            </a:extLst>
          </p:cNvPr>
          <p:cNvSpPr/>
          <p:nvPr/>
        </p:nvSpPr>
        <p:spPr>
          <a:xfrm>
            <a:off x="6639959" y="540270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8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8" name="자유형 2847">
            <a:extLst>
              <a:ext uri="{FF2B5EF4-FFF2-40B4-BE49-F238E27FC236}">
                <a16:creationId xmlns:a16="http://schemas.microsoft.com/office/drawing/2014/main" id="{C5B617D9-0ABA-F9D1-C004-5B0F7D2AB58C}"/>
              </a:ext>
            </a:extLst>
          </p:cNvPr>
          <p:cNvSpPr/>
          <p:nvPr/>
        </p:nvSpPr>
        <p:spPr>
          <a:xfrm>
            <a:off x="36318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49" name="자유형 2848">
            <a:extLst>
              <a:ext uri="{FF2B5EF4-FFF2-40B4-BE49-F238E27FC236}">
                <a16:creationId xmlns:a16="http://schemas.microsoft.com/office/drawing/2014/main" id="{7F70E9BF-C625-B68A-A552-B34F74798CD7}"/>
              </a:ext>
            </a:extLst>
          </p:cNvPr>
          <p:cNvSpPr/>
          <p:nvPr/>
        </p:nvSpPr>
        <p:spPr>
          <a:xfrm>
            <a:off x="45137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0" name="자유형 2849">
            <a:extLst>
              <a:ext uri="{FF2B5EF4-FFF2-40B4-BE49-F238E27FC236}">
                <a16:creationId xmlns:a16="http://schemas.microsoft.com/office/drawing/2014/main" id="{DEC8956D-9FC0-A8D7-7EF6-60CE93245660}"/>
              </a:ext>
            </a:extLst>
          </p:cNvPr>
          <p:cNvSpPr/>
          <p:nvPr/>
        </p:nvSpPr>
        <p:spPr>
          <a:xfrm>
            <a:off x="62089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1" name="자유형 2850">
            <a:extLst>
              <a:ext uri="{FF2B5EF4-FFF2-40B4-BE49-F238E27FC236}">
                <a16:creationId xmlns:a16="http://schemas.microsoft.com/office/drawing/2014/main" id="{E943C9D4-E484-F53B-7871-DDC1D8C29253}"/>
              </a:ext>
            </a:extLst>
          </p:cNvPr>
          <p:cNvSpPr/>
          <p:nvPr/>
        </p:nvSpPr>
        <p:spPr>
          <a:xfrm>
            <a:off x="75376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2" name="자유형 2851">
            <a:extLst>
              <a:ext uri="{FF2B5EF4-FFF2-40B4-BE49-F238E27FC236}">
                <a16:creationId xmlns:a16="http://schemas.microsoft.com/office/drawing/2014/main" id="{F0C7B87B-3660-7DA7-AAA3-892F04EF7E98}"/>
              </a:ext>
            </a:extLst>
          </p:cNvPr>
          <p:cNvSpPr/>
          <p:nvPr/>
        </p:nvSpPr>
        <p:spPr>
          <a:xfrm>
            <a:off x="121879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3" name="자유형 2852">
            <a:extLst>
              <a:ext uri="{FF2B5EF4-FFF2-40B4-BE49-F238E27FC236}">
                <a16:creationId xmlns:a16="http://schemas.microsoft.com/office/drawing/2014/main" id="{FE5D2611-4947-9426-F191-BF38EB493866}"/>
              </a:ext>
            </a:extLst>
          </p:cNvPr>
          <p:cNvSpPr/>
          <p:nvPr/>
        </p:nvSpPr>
        <p:spPr>
          <a:xfrm>
            <a:off x="139289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4" name="자유형 2853">
            <a:extLst>
              <a:ext uri="{FF2B5EF4-FFF2-40B4-BE49-F238E27FC236}">
                <a16:creationId xmlns:a16="http://schemas.microsoft.com/office/drawing/2014/main" id="{101F282B-5ED3-F177-8F16-0CF764CB99F6}"/>
              </a:ext>
            </a:extLst>
          </p:cNvPr>
          <p:cNvSpPr/>
          <p:nvPr/>
        </p:nvSpPr>
        <p:spPr>
          <a:xfrm>
            <a:off x="141809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5" name="자유형 2854">
            <a:extLst>
              <a:ext uri="{FF2B5EF4-FFF2-40B4-BE49-F238E27FC236}">
                <a16:creationId xmlns:a16="http://schemas.microsoft.com/office/drawing/2014/main" id="{87625F73-9088-D31E-93DC-D36E646DD6EC}"/>
              </a:ext>
            </a:extLst>
          </p:cNvPr>
          <p:cNvSpPr/>
          <p:nvPr/>
        </p:nvSpPr>
        <p:spPr>
          <a:xfrm>
            <a:off x="157615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6" name="자유형 2855">
            <a:extLst>
              <a:ext uri="{FF2B5EF4-FFF2-40B4-BE49-F238E27FC236}">
                <a16:creationId xmlns:a16="http://schemas.microsoft.com/office/drawing/2014/main" id="{CDE531B3-9F48-0DDF-A75F-BF3134A96183}"/>
              </a:ext>
            </a:extLst>
          </p:cNvPr>
          <p:cNvSpPr/>
          <p:nvPr/>
        </p:nvSpPr>
        <p:spPr>
          <a:xfrm>
            <a:off x="160250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7" name="자유형 2856">
            <a:extLst>
              <a:ext uri="{FF2B5EF4-FFF2-40B4-BE49-F238E27FC236}">
                <a16:creationId xmlns:a16="http://schemas.microsoft.com/office/drawing/2014/main" id="{64B69A6D-62FA-489E-B028-9BF4178B3322}"/>
              </a:ext>
            </a:extLst>
          </p:cNvPr>
          <p:cNvSpPr/>
          <p:nvPr/>
        </p:nvSpPr>
        <p:spPr>
          <a:xfrm>
            <a:off x="162769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8" name="자유형 2857">
            <a:extLst>
              <a:ext uri="{FF2B5EF4-FFF2-40B4-BE49-F238E27FC236}">
                <a16:creationId xmlns:a16="http://schemas.microsoft.com/office/drawing/2014/main" id="{09259207-9E87-83DC-771A-47C77F78CC3B}"/>
              </a:ext>
            </a:extLst>
          </p:cNvPr>
          <p:cNvSpPr/>
          <p:nvPr/>
        </p:nvSpPr>
        <p:spPr>
          <a:xfrm>
            <a:off x="170558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59" name="자유형 2858">
            <a:extLst>
              <a:ext uri="{FF2B5EF4-FFF2-40B4-BE49-F238E27FC236}">
                <a16:creationId xmlns:a16="http://schemas.microsoft.com/office/drawing/2014/main" id="{E9EAD726-39F6-0492-18F5-4E1A24D9A2BD}"/>
              </a:ext>
            </a:extLst>
          </p:cNvPr>
          <p:cNvSpPr/>
          <p:nvPr/>
        </p:nvSpPr>
        <p:spPr>
          <a:xfrm>
            <a:off x="184417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0" name="자유형 2859">
            <a:extLst>
              <a:ext uri="{FF2B5EF4-FFF2-40B4-BE49-F238E27FC236}">
                <a16:creationId xmlns:a16="http://schemas.microsoft.com/office/drawing/2014/main" id="{114CA239-AC95-5C66-6B04-98E22E25F80D}"/>
              </a:ext>
            </a:extLst>
          </p:cNvPr>
          <p:cNvSpPr/>
          <p:nvPr/>
        </p:nvSpPr>
        <p:spPr>
          <a:xfrm>
            <a:off x="206753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1" name="자유형 2860">
            <a:extLst>
              <a:ext uri="{FF2B5EF4-FFF2-40B4-BE49-F238E27FC236}">
                <a16:creationId xmlns:a16="http://schemas.microsoft.com/office/drawing/2014/main" id="{801B1984-18C8-3AD1-B8AF-770F18450F58}"/>
              </a:ext>
            </a:extLst>
          </p:cNvPr>
          <p:cNvSpPr/>
          <p:nvPr/>
        </p:nvSpPr>
        <p:spPr>
          <a:xfrm>
            <a:off x="207096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2" name="자유형 2861">
            <a:extLst>
              <a:ext uri="{FF2B5EF4-FFF2-40B4-BE49-F238E27FC236}">
                <a16:creationId xmlns:a16="http://schemas.microsoft.com/office/drawing/2014/main" id="{2CFDEC3E-E033-37A4-6532-CB2CB78B1DD9}"/>
              </a:ext>
            </a:extLst>
          </p:cNvPr>
          <p:cNvSpPr/>
          <p:nvPr/>
        </p:nvSpPr>
        <p:spPr>
          <a:xfrm>
            <a:off x="213052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3" name="자유형 2862">
            <a:extLst>
              <a:ext uri="{FF2B5EF4-FFF2-40B4-BE49-F238E27FC236}">
                <a16:creationId xmlns:a16="http://schemas.microsoft.com/office/drawing/2014/main" id="{57081CB5-A6FC-9257-DFCC-BDFAB98013BE}"/>
              </a:ext>
            </a:extLst>
          </p:cNvPr>
          <p:cNvSpPr/>
          <p:nvPr/>
        </p:nvSpPr>
        <p:spPr>
          <a:xfrm>
            <a:off x="215916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4" name="자유형 2863">
            <a:extLst>
              <a:ext uri="{FF2B5EF4-FFF2-40B4-BE49-F238E27FC236}">
                <a16:creationId xmlns:a16="http://schemas.microsoft.com/office/drawing/2014/main" id="{EB02F183-21A9-7096-F16A-07A66A7B458B}"/>
              </a:ext>
            </a:extLst>
          </p:cNvPr>
          <p:cNvSpPr/>
          <p:nvPr/>
        </p:nvSpPr>
        <p:spPr>
          <a:xfrm>
            <a:off x="217634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5" name="자유형 2864">
            <a:extLst>
              <a:ext uri="{FF2B5EF4-FFF2-40B4-BE49-F238E27FC236}">
                <a16:creationId xmlns:a16="http://schemas.microsoft.com/office/drawing/2014/main" id="{D42E96F9-1975-D539-DA24-E2898DB9F8AA}"/>
              </a:ext>
            </a:extLst>
          </p:cNvPr>
          <p:cNvSpPr/>
          <p:nvPr/>
        </p:nvSpPr>
        <p:spPr>
          <a:xfrm>
            <a:off x="243062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6" name="자유형 2865">
            <a:extLst>
              <a:ext uri="{FF2B5EF4-FFF2-40B4-BE49-F238E27FC236}">
                <a16:creationId xmlns:a16="http://schemas.microsoft.com/office/drawing/2014/main" id="{8C0D82FA-2BF9-C6C3-B03C-76531C8731D5}"/>
              </a:ext>
            </a:extLst>
          </p:cNvPr>
          <p:cNvSpPr/>
          <p:nvPr/>
        </p:nvSpPr>
        <p:spPr>
          <a:xfrm>
            <a:off x="247529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7" name="자유형 2866">
            <a:extLst>
              <a:ext uri="{FF2B5EF4-FFF2-40B4-BE49-F238E27FC236}">
                <a16:creationId xmlns:a16="http://schemas.microsoft.com/office/drawing/2014/main" id="{37A62E55-1B43-2E3D-5FD5-24B3018285C5}"/>
              </a:ext>
            </a:extLst>
          </p:cNvPr>
          <p:cNvSpPr/>
          <p:nvPr/>
        </p:nvSpPr>
        <p:spPr>
          <a:xfrm>
            <a:off x="250621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8" name="자유형 2867">
            <a:extLst>
              <a:ext uri="{FF2B5EF4-FFF2-40B4-BE49-F238E27FC236}">
                <a16:creationId xmlns:a16="http://schemas.microsoft.com/office/drawing/2014/main" id="{7CF82BE6-1CC1-CBA4-3BE0-175279EF90D1}"/>
              </a:ext>
            </a:extLst>
          </p:cNvPr>
          <p:cNvSpPr/>
          <p:nvPr/>
        </p:nvSpPr>
        <p:spPr>
          <a:xfrm>
            <a:off x="266542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69" name="자유형 2868">
            <a:extLst>
              <a:ext uri="{FF2B5EF4-FFF2-40B4-BE49-F238E27FC236}">
                <a16:creationId xmlns:a16="http://schemas.microsoft.com/office/drawing/2014/main" id="{68EFB646-935C-4A9A-8F55-06C6D16A2389}"/>
              </a:ext>
            </a:extLst>
          </p:cNvPr>
          <p:cNvSpPr/>
          <p:nvPr/>
        </p:nvSpPr>
        <p:spPr>
          <a:xfrm>
            <a:off x="272040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0" name="자유형 2869">
            <a:extLst>
              <a:ext uri="{FF2B5EF4-FFF2-40B4-BE49-F238E27FC236}">
                <a16:creationId xmlns:a16="http://schemas.microsoft.com/office/drawing/2014/main" id="{87F7FC17-17BE-D523-193D-D8E08A65E321}"/>
              </a:ext>
            </a:extLst>
          </p:cNvPr>
          <p:cNvSpPr/>
          <p:nvPr/>
        </p:nvSpPr>
        <p:spPr>
          <a:xfrm>
            <a:off x="277080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1" name="자유형 2870">
            <a:extLst>
              <a:ext uri="{FF2B5EF4-FFF2-40B4-BE49-F238E27FC236}">
                <a16:creationId xmlns:a16="http://schemas.microsoft.com/office/drawing/2014/main" id="{A6495E8C-F69B-D976-601A-58CBEF9B6EF2}"/>
              </a:ext>
            </a:extLst>
          </p:cNvPr>
          <p:cNvSpPr/>
          <p:nvPr/>
        </p:nvSpPr>
        <p:spPr>
          <a:xfrm>
            <a:off x="290138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2" name="자유형 2871">
            <a:extLst>
              <a:ext uri="{FF2B5EF4-FFF2-40B4-BE49-F238E27FC236}">
                <a16:creationId xmlns:a16="http://schemas.microsoft.com/office/drawing/2014/main" id="{8DD72C33-8889-2175-FC8C-1F59AFEEB809}"/>
              </a:ext>
            </a:extLst>
          </p:cNvPr>
          <p:cNvSpPr/>
          <p:nvPr/>
        </p:nvSpPr>
        <p:spPr>
          <a:xfrm>
            <a:off x="296094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3" name="자유형 2872">
            <a:extLst>
              <a:ext uri="{FF2B5EF4-FFF2-40B4-BE49-F238E27FC236}">
                <a16:creationId xmlns:a16="http://schemas.microsoft.com/office/drawing/2014/main" id="{66625532-DA39-A629-32F2-A94F04C9FB78}"/>
              </a:ext>
            </a:extLst>
          </p:cNvPr>
          <p:cNvSpPr/>
          <p:nvPr/>
        </p:nvSpPr>
        <p:spPr>
          <a:xfrm>
            <a:off x="3061737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4" name="자유형 2873">
            <a:extLst>
              <a:ext uri="{FF2B5EF4-FFF2-40B4-BE49-F238E27FC236}">
                <a16:creationId xmlns:a16="http://schemas.microsoft.com/office/drawing/2014/main" id="{F2AC9E23-7576-1B5A-5CEC-C19B3ECFBA9B}"/>
              </a:ext>
            </a:extLst>
          </p:cNvPr>
          <p:cNvSpPr/>
          <p:nvPr/>
        </p:nvSpPr>
        <p:spPr>
          <a:xfrm>
            <a:off x="315336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5" name="자유형 2874">
            <a:extLst>
              <a:ext uri="{FF2B5EF4-FFF2-40B4-BE49-F238E27FC236}">
                <a16:creationId xmlns:a16="http://schemas.microsoft.com/office/drawing/2014/main" id="{AA0487F2-74BE-4B88-B0E1-B4C98587E176}"/>
              </a:ext>
            </a:extLst>
          </p:cNvPr>
          <p:cNvSpPr/>
          <p:nvPr/>
        </p:nvSpPr>
        <p:spPr>
          <a:xfrm>
            <a:off x="3278217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6" name="자유형 2875">
            <a:extLst>
              <a:ext uri="{FF2B5EF4-FFF2-40B4-BE49-F238E27FC236}">
                <a16:creationId xmlns:a16="http://schemas.microsoft.com/office/drawing/2014/main" id="{CDD1D290-D2E4-3388-605A-115D1A622D30}"/>
              </a:ext>
            </a:extLst>
          </p:cNvPr>
          <p:cNvSpPr/>
          <p:nvPr/>
        </p:nvSpPr>
        <p:spPr>
          <a:xfrm>
            <a:off x="342024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7" name="자유형 2876">
            <a:extLst>
              <a:ext uri="{FF2B5EF4-FFF2-40B4-BE49-F238E27FC236}">
                <a16:creationId xmlns:a16="http://schemas.microsoft.com/office/drawing/2014/main" id="{CEFB8937-05AD-5800-0776-0AA49891B6F2}"/>
              </a:ext>
            </a:extLst>
          </p:cNvPr>
          <p:cNvSpPr/>
          <p:nvPr/>
        </p:nvSpPr>
        <p:spPr>
          <a:xfrm>
            <a:off x="349240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8" name="자유형 2877">
            <a:extLst>
              <a:ext uri="{FF2B5EF4-FFF2-40B4-BE49-F238E27FC236}">
                <a16:creationId xmlns:a16="http://schemas.microsoft.com/office/drawing/2014/main" id="{C15028BA-DD60-1DAF-9067-F03D152F72A1}"/>
              </a:ext>
            </a:extLst>
          </p:cNvPr>
          <p:cNvSpPr/>
          <p:nvPr/>
        </p:nvSpPr>
        <p:spPr>
          <a:xfrm>
            <a:off x="356914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79" name="자유형 2878">
            <a:extLst>
              <a:ext uri="{FF2B5EF4-FFF2-40B4-BE49-F238E27FC236}">
                <a16:creationId xmlns:a16="http://schemas.microsoft.com/office/drawing/2014/main" id="{F5598B44-46B0-63F9-9DBA-603325F96F9F}"/>
              </a:ext>
            </a:extLst>
          </p:cNvPr>
          <p:cNvSpPr/>
          <p:nvPr/>
        </p:nvSpPr>
        <p:spPr>
          <a:xfrm>
            <a:off x="363672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0" name="자유형 2879">
            <a:extLst>
              <a:ext uri="{FF2B5EF4-FFF2-40B4-BE49-F238E27FC236}">
                <a16:creationId xmlns:a16="http://schemas.microsoft.com/office/drawing/2014/main" id="{CF9EAC9A-2740-FF4D-A448-84A73DBAE17D}"/>
              </a:ext>
            </a:extLst>
          </p:cNvPr>
          <p:cNvSpPr/>
          <p:nvPr/>
        </p:nvSpPr>
        <p:spPr>
          <a:xfrm>
            <a:off x="370774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1" name="자유형 2880">
            <a:extLst>
              <a:ext uri="{FF2B5EF4-FFF2-40B4-BE49-F238E27FC236}">
                <a16:creationId xmlns:a16="http://schemas.microsoft.com/office/drawing/2014/main" id="{7F0DA343-2F59-7807-D7AB-5B90046A90D5}"/>
              </a:ext>
            </a:extLst>
          </p:cNvPr>
          <p:cNvSpPr/>
          <p:nvPr/>
        </p:nvSpPr>
        <p:spPr>
          <a:xfrm>
            <a:off x="374668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2" name="자유형 2881">
            <a:extLst>
              <a:ext uri="{FF2B5EF4-FFF2-40B4-BE49-F238E27FC236}">
                <a16:creationId xmlns:a16="http://schemas.microsoft.com/office/drawing/2014/main" id="{ADF24540-2489-2617-F069-272FCA67A85D}"/>
              </a:ext>
            </a:extLst>
          </p:cNvPr>
          <p:cNvSpPr/>
          <p:nvPr/>
        </p:nvSpPr>
        <p:spPr>
          <a:xfrm>
            <a:off x="420255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3" name="자유형 2882">
            <a:extLst>
              <a:ext uri="{FF2B5EF4-FFF2-40B4-BE49-F238E27FC236}">
                <a16:creationId xmlns:a16="http://schemas.microsoft.com/office/drawing/2014/main" id="{0C020109-49E0-9008-8C8F-15277B107D1A}"/>
              </a:ext>
            </a:extLst>
          </p:cNvPr>
          <p:cNvSpPr/>
          <p:nvPr/>
        </p:nvSpPr>
        <p:spPr>
          <a:xfrm>
            <a:off x="420484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4" name="자유형 2883">
            <a:extLst>
              <a:ext uri="{FF2B5EF4-FFF2-40B4-BE49-F238E27FC236}">
                <a16:creationId xmlns:a16="http://schemas.microsoft.com/office/drawing/2014/main" id="{AB4A67DE-E6D7-A186-397D-E75B4A47F27E}"/>
              </a:ext>
            </a:extLst>
          </p:cNvPr>
          <p:cNvSpPr/>
          <p:nvPr/>
        </p:nvSpPr>
        <p:spPr>
          <a:xfrm>
            <a:off x="420484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5" name="자유형 2884">
            <a:extLst>
              <a:ext uri="{FF2B5EF4-FFF2-40B4-BE49-F238E27FC236}">
                <a16:creationId xmlns:a16="http://schemas.microsoft.com/office/drawing/2014/main" id="{28EE9618-3F10-9D73-DE8C-679F3FC5B7CE}"/>
              </a:ext>
            </a:extLst>
          </p:cNvPr>
          <p:cNvSpPr/>
          <p:nvPr/>
        </p:nvSpPr>
        <p:spPr>
          <a:xfrm>
            <a:off x="420942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6" name="자유형 2885">
            <a:extLst>
              <a:ext uri="{FF2B5EF4-FFF2-40B4-BE49-F238E27FC236}">
                <a16:creationId xmlns:a16="http://schemas.microsoft.com/office/drawing/2014/main" id="{B3650BCE-DEB8-3491-97D8-5E6EF3630DF7}"/>
              </a:ext>
            </a:extLst>
          </p:cNvPr>
          <p:cNvSpPr/>
          <p:nvPr/>
        </p:nvSpPr>
        <p:spPr>
          <a:xfrm>
            <a:off x="421515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7" name="자유형 2886">
            <a:extLst>
              <a:ext uri="{FF2B5EF4-FFF2-40B4-BE49-F238E27FC236}">
                <a16:creationId xmlns:a16="http://schemas.microsoft.com/office/drawing/2014/main" id="{08BF3761-4F41-2109-C187-E7D92DFBB189}"/>
              </a:ext>
            </a:extLst>
          </p:cNvPr>
          <p:cNvSpPr/>
          <p:nvPr/>
        </p:nvSpPr>
        <p:spPr>
          <a:xfrm>
            <a:off x="422431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8" name="자유형 2887">
            <a:extLst>
              <a:ext uri="{FF2B5EF4-FFF2-40B4-BE49-F238E27FC236}">
                <a16:creationId xmlns:a16="http://schemas.microsoft.com/office/drawing/2014/main" id="{F014596C-B3EF-51DE-6070-851B5288D00F}"/>
              </a:ext>
            </a:extLst>
          </p:cNvPr>
          <p:cNvSpPr/>
          <p:nvPr/>
        </p:nvSpPr>
        <p:spPr>
          <a:xfrm>
            <a:off x="423004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89" name="자유형 2888">
            <a:extLst>
              <a:ext uri="{FF2B5EF4-FFF2-40B4-BE49-F238E27FC236}">
                <a16:creationId xmlns:a16="http://schemas.microsoft.com/office/drawing/2014/main" id="{66598D7D-D822-B5F0-118B-69FAC90207A8}"/>
              </a:ext>
            </a:extLst>
          </p:cNvPr>
          <p:cNvSpPr/>
          <p:nvPr/>
        </p:nvSpPr>
        <p:spPr>
          <a:xfrm>
            <a:off x="423806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0" name="자유형 2889">
            <a:extLst>
              <a:ext uri="{FF2B5EF4-FFF2-40B4-BE49-F238E27FC236}">
                <a16:creationId xmlns:a16="http://schemas.microsoft.com/office/drawing/2014/main" id="{C92529B7-0874-A871-B478-9A1B8D4A428C}"/>
              </a:ext>
            </a:extLst>
          </p:cNvPr>
          <p:cNvSpPr/>
          <p:nvPr/>
        </p:nvSpPr>
        <p:spPr>
          <a:xfrm>
            <a:off x="424607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1" name="자유형 2890">
            <a:extLst>
              <a:ext uri="{FF2B5EF4-FFF2-40B4-BE49-F238E27FC236}">
                <a16:creationId xmlns:a16="http://schemas.microsoft.com/office/drawing/2014/main" id="{D7AED1A5-7968-E3C1-16F5-0DDD5EF813A3}"/>
              </a:ext>
            </a:extLst>
          </p:cNvPr>
          <p:cNvSpPr/>
          <p:nvPr/>
        </p:nvSpPr>
        <p:spPr>
          <a:xfrm>
            <a:off x="424951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2" name="자유형 2891">
            <a:extLst>
              <a:ext uri="{FF2B5EF4-FFF2-40B4-BE49-F238E27FC236}">
                <a16:creationId xmlns:a16="http://schemas.microsoft.com/office/drawing/2014/main" id="{90DE4569-09E7-7B77-A5E3-E4F9552D646E}"/>
              </a:ext>
            </a:extLst>
          </p:cNvPr>
          <p:cNvSpPr/>
          <p:nvPr/>
        </p:nvSpPr>
        <p:spPr>
          <a:xfrm>
            <a:off x="425524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3" name="자유형 2892">
            <a:extLst>
              <a:ext uri="{FF2B5EF4-FFF2-40B4-BE49-F238E27FC236}">
                <a16:creationId xmlns:a16="http://schemas.microsoft.com/office/drawing/2014/main" id="{2EE63AF7-2554-C485-294D-3BCB669E1023}"/>
              </a:ext>
            </a:extLst>
          </p:cNvPr>
          <p:cNvSpPr/>
          <p:nvPr/>
        </p:nvSpPr>
        <p:spPr>
          <a:xfrm>
            <a:off x="428502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4" name="자유형 2893">
            <a:extLst>
              <a:ext uri="{FF2B5EF4-FFF2-40B4-BE49-F238E27FC236}">
                <a16:creationId xmlns:a16="http://schemas.microsoft.com/office/drawing/2014/main" id="{1D85A4C2-7DC2-73CE-4A30-5A1249EBF418}"/>
              </a:ext>
            </a:extLst>
          </p:cNvPr>
          <p:cNvSpPr/>
          <p:nvPr/>
        </p:nvSpPr>
        <p:spPr>
          <a:xfrm>
            <a:off x="428845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5" name="자유형 2894">
            <a:extLst>
              <a:ext uri="{FF2B5EF4-FFF2-40B4-BE49-F238E27FC236}">
                <a16:creationId xmlns:a16="http://schemas.microsoft.com/office/drawing/2014/main" id="{711B3E1D-656B-D865-5E08-8CC6A0F545AD}"/>
              </a:ext>
            </a:extLst>
          </p:cNvPr>
          <p:cNvSpPr/>
          <p:nvPr/>
        </p:nvSpPr>
        <p:spPr>
          <a:xfrm>
            <a:off x="433083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6" name="자유형 2895">
            <a:extLst>
              <a:ext uri="{FF2B5EF4-FFF2-40B4-BE49-F238E27FC236}">
                <a16:creationId xmlns:a16="http://schemas.microsoft.com/office/drawing/2014/main" id="{2F06FB90-1C79-EDD8-E008-55F0252643D8}"/>
              </a:ext>
            </a:extLst>
          </p:cNvPr>
          <p:cNvSpPr/>
          <p:nvPr/>
        </p:nvSpPr>
        <p:spPr>
          <a:xfrm>
            <a:off x="433541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7" name="자유형 2896">
            <a:extLst>
              <a:ext uri="{FF2B5EF4-FFF2-40B4-BE49-F238E27FC236}">
                <a16:creationId xmlns:a16="http://schemas.microsoft.com/office/drawing/2014/main" id="{24DA2D54-2CF3-F4A2-6143-7A8830FB1863}"/>
              </a:ext>
            </a:extLst>
          </p:cNvPr>
          <p:cNvSpPr/>
          <p:nvPr/>
        </p:nvSpPr>
        <p:spPr>
          <a:xfrm>
            <a:off x="435260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8" name="자유형 2897">
            <a:extLst>
              <a:ext uri="{FF2B5EF4-FFF2-40B4-BE49-F238E27FC236}">
                <a16:creationId xmlns:a16="http://schemas.microsoft.com/office/drawing/2014/main" id="{C56DBCED-80FC-7DDF-9AD6-99FD8C17942C}"/>
              </a:ext>
            </a:extLst>
          </p:cNvPr>
          <p:cNvSpPr/>
          <p:nvPr/>
        </p:nvSpPr>
        <p:spPr>
          <a:xfrm>
            <a:off x="436405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899" name="자유형 2898">
            <a:extLst>
              <a:ext uri="{FF2B5EF4-FFF2-40B4-BE49-F238E27FC236}">
                <a16:creationId xmlns:a16="http://schemas.microsoft.com/office/drawing/2014/main" id="{B973CB51-A84B-1A89-0F2C-BABE33756013}"/>
              </a:ext>
            </a:extLst>
          </p:cNvPr>
          <p:cNvSpPr/>
          <p:nvPr/>
        </p:nvSpPr>
        <p:spPr>
          <a:xfrm>
            <a:off x="437092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0" name="자유형 2899">
            <a:extLst>
              <a:ext uri="{FF2B5EF4-FFF2-40B4-BE49-F238E27FC236}">
                <a16:creationId xmlns:a16="http://schemas.microsoft.com/office/drawing/2014/main" id="{CFE727FA-B377-6844-3ADC-DE97ADC1E432}"/>
              </a:ext>
            </a:extLst>
          </p:cNvPr>
          <p:cNvSpPr/>
          <p:nvPr/>
        </p:nvSpPr>
        <p:spPr>
          <a:xfrm>
            <a:off x="437894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1" name="자유형 2900">
            <a:extLst>
              <a:ext uri="{FF2B5EF4-FFF2-40B4-BE49-F238E27FC236}">
                <a16:creationId xmlns:a16="http://schemas.microsoft.com/office/drawing/2014/main" id="{2958E574-8ECB-5C17-11AC-FDB651FA46FD}"/>
              </a:ext>
            </a:extLst>
          </p:cNvPr>
          <p:cNvSpPr/>
          <p:nvPr/>
        </p:nvSpPr>
        <p:spPr>
          <a:xfrm>
            <a:off x="438581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2" name="자유형 2901">
            <a:extLst>
              <a:ext uri="{FF2B5EF4-FFF2-40B4-BE49-F238E27FC236}">
                <a16:creationId xmlns:a16="http://schemas.microsoft.com/office/drawing/2014/main" id="{BC347EC4-650A-BC8A-8DD2-4075D6CAEF84}"/>
              </a:ext>
            </a:extLst>
          </p:cNvPr>
          <p:cNvSpPr/>
          <p:nvPr/>
        </p:nvSpPr>
        <p:spPr>
          <a:xfrm>
            <a:off x="441788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3" name="자유형 2902">
            <a:extLst>
              <a:ext uri="{FF2B5EF4-FFF2-40B4-BE49-F238E27FC236}">
                <a16:creationId xmlns:a16="http://schemas.microsoft.com/office/drawing/2014/main" id="{B69B47CD-E51B-7082-B67F-4A830F6B8006}"/>
              </a:ext>
            </a:extLst>
          </p:cNvPr>
          <p:cNvSpPr/>
          <p:nvPr/>
        </p:nvSpPr>
        <p:spPr>
          <a:xfrm>
            <a:off x="442934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4" name="자유형 2903">
            <a:extLst>
              <a:ext uri="{FF2B5EF4-FFF2-40B4-BE49-F238E27FC236}">
                <a16:creationId xmlns:a16="http://schemas.microsoft.com/office/drawing/2014/main" id="{62F820EC-BD40-9E96-C153-51FDE37F9933}"/>
              </a:ext>
            </a:extLst>
          </p:cNvPr>
          <p:cNvSpPr/>
          <p:nvPr/>
        </p:nvSpPr>
        <p:spPr>
          <a:xfrm>
            <a:off x="443506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5" name="자유형 2904">
            <a:extLst>
              <a:ext uri="{FF2B5EF4-FFF2-40B4-BE49-F238E27FC236}">
                <a16:creationId xmlns:a16="http://schemas.microsoft.com/office/drawing/2014/main" id="{F08A7BFB-5EB9-17DD-CB33-30FCD5F758FB}"/>
              </a:ext>
            </a:extLst>
          </p:cNvPr>
          <p:cNvSpPr/>
          <p:nvPr/>
        </p:nvSpPr>
        <p:spPr>
          <a:xfrm>
            <a:off x="443850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6" name="자유형 2905">
            <a:extLst>
              <a:ext uri="{FF2B5EF4-FFF2-40B4-BE49-F238E27FC236}">
                <a16:creationId xmlns:a16="http://schemas.microsoft.com/office/drawing/2014/main" id="{FE7EE336-4A5B-7293-2E0E-BEB54A33E6D8}"/>
              </a:ext>
            </a:extLst>
          </p:cNvPr>
          <p:cNvSpPr/>
          <p:nvPr/>
        </p:nvSpPr>
        <p:spPr>
          <a:xfrm>
            <a:off x="444079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7" name="자유형 2906">
            <a:extLst>
              <a:ext uri="{FF2B5EF4-FFF2-40B4-BE49-F238E27FC236}">
                <a16:creationId xmlns:a16="http://schemas.microsoft.com/office/drawing/2014/main" id="{9050A40E-1171-2B9F-FCF8-95E0AF295958}"/>
              </a:ext>
            </a:extLst>
          </p:cNvPr>
          <p:cNvSpPr/>
          <p:nvPr/>
        </p:nvSpPr>
        <p:spPr>
          <a:xfrm>
            <a:off x="446484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8" name="자유형 2907">
            <a:extLst>
              <a:ext uri="{FF2B5EF4-FFF2-40B4-BE49-F238E27FC236}">
                <a16:creationId xmlns:a16="http://schemas.microsoft.com/office/drawing/2014/main" id="{A1A3C71E-2132-B4A2-E057-941874301B08}"/>
              </a:ext>
            </a:extLst>
          </p:cNvPr>
          <p:cNvSpPr/>
          <p:nvPr/>
        </p:nvSpPr>
        <p:spPr>
          <a:xfrm>
            <a:off x="448890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09" name="자유형 2908">
            <a:extLst>
              <a:ext uri="{FF2B5EF4-FFF2-40B4-BE49-F238E27FC236}">
                <a16:creationId xmlns:a16="http://schemas.microsoft.com/office/drawing/2014/main" id="{1EF43BA0-9CE6-564D-DC4D-DE8A89750114}"/>
              </a:ext>
            </a:extLst>
          </p:cNvPr>
          <p:cNvSpPr/>
          <p:nvPr/>
        </p:nvSpPr>
        <p:spPr>
          <a:xfrm>
            <a:off x="449004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0" name="자유형 2909">
            <a:extLst>
              <a:ext uri="{FF2B5EF4-FFF2-40B4-BE49-F238E27FC236}">
                <a16:creationId xmlns:a16="http://schemas.microsoft.com/office/drawing/2014/main" id="{21DC7C33-9098-6388-6965-846C75C473C1}"/>
              </a:ext>
            </a:extLst>
          </p:cNvPr>
          <p:cNvSpPr/>
          <p:nvPr/>
        </p:nvSpPr>
        <p:spPr>
          <a:xfrm>
            <a:off x="449462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1" name="자유형 2910">
            <a:extLst>
              <a:ext uri="{FF2B5EF4-FFF2-40B4-BE49-F238E27FC236}">
                <a16:creationId xmlns:a16="http://schemas.microsoft.com/office/drawing/2014/main" id="{A75FAF7D-742C-6570-7D54-A8A31C7ED48E}"/>
              </a:ext>
            </a:extLst>
          </p:cNvPr>
          <p:cNvSpPr/>
          <p:nvPr/>
        </p:nvSpPr>
        <p:spPr>
          <a:xfrm>
            <a:off x="451295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2" name="자유형 2911">
            <a:extLst>
              <a:ext uri="{FF2B5EF4-FFF2-40B4-BE49-F238E27FC236}">
                <a16:creationId xmlns:a16="http://schemas.microsoft.com/office/drawing/2014/main" id="{5F308DCA-A36F-D4E8-6C6C-683D1521C923}"/>
              </a:ext>
            </a:extLst>
          </p:cNvPr>
          <p:cNvSpPr/>
          <p:nvPr/>
        </p:nvSpPr>
        <p:spPr>
          <a:xfrm>
            <a:off x="453242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3" name="자유형 2912">
            <a:extLst>
              <a:ext uri="{FF2B5EF4-FFF2-40B4-BE49-F238E27FC236}">
                <a16:creationId xmlns:a16="http://schemas.microsoft.com/office/drawing/2014/main" id="{67907FA6-A0F6-F27A-FC7E-20C4C18873D8}"/>
              </a:ext>
            </a:extLst>
          </p:cNvPr>
          <p:cNvSpPr/>
          <p:nvPr/>
        </p:nvSpPr>
        <p:spPr>
          <a:xfrm>
            <a:off x="455189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4" name="자유형 2913">
            <a:extLst>
              <a:ext uri="{FF2B5EF4-FFF2-40B4-BE49-F238E27FC236}">
                <a16:creationId xmlns:a16="http://schemas.microsoft.com/office/drawing/2014/main" id="{386F0650-E9D5-4F08-8F86-787E1ECF61B4}"/>
              </a:ext>
            </a:extLst>
          </p:cNvPr>
          <p:cNvSpPr/>
          <p:nvPr/>
        </p:nvSpPr>
        <p:spPr>
          <a:xfrm>
            <a:off x="455533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5" name="자유형 2914">
            <a:extLst>
              <a:ext uri="{FF2B5EF4-FFF2-40B4-BE49-F238E27FC236}">
                <a16:creationId xmlns:a16="http://schemas.microsoft.com/office/drawing/2014/main" id="{2AB2EB0D-5A64-D225-E442-76FC970F13D8}"/>
              </a:ext>
            </a:extLst>
          </p:cNvPr>
          <p:cNvSpPr/>
          <p:nvPr/>
        </p:nvSpPr>
        <p:spPr>
          <a:xfrm>
            <a:off x="457824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6" name="자유형 2915">
            <a:extLst>
              <a:ext uri="{FF2B5EF4-FFF2-40B4-BE49-F238E27FC236}">
                <a16:creationId xmlns:a16="http://schemas.microsoft.com/office/drawing/2014/main" id="{271E438A-8A54-09E2-D7A9-FA91F3A4F150}"/>
              </a:ext>
            </a:extLst>
          </p:cNvPr>
          <p:cNvSpPr/>
          <p:nvPr/>
        </p:nvSpPr>
        <p:spPr>
          <a:xfrm>
            <a:off x="458053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7" name="자유형 2916">
            <a:extLst>
              <a:ext uri="{FF2B5EF4-FFF2-40B4-BE49-F238E27FC236}">
                <a16:creationId xmlns:a16="http://schemas.microsoft.com/office/drawing/2014/main" id="{C718B794-8261-39E3-72AA-EB808D01B964}"/>
              </a:ext>
            </a:extLst>
          </p:cNvPr>
          <p:cNvSpPr/>
          <p:nvPr/>
        </p:nvSpPr>
        <p:spPr>
          <a:xfrm>
            <a:off x="458282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8" name="자유형 2917">
            <a:extLst>
              <a:ext uri="{FF2B5EF4-FFF2-40B4-BE49-F238E27FC236}">
                <a16:creationId xmlns:a16="http://schemas.microsoft.com/office/drawing/2014/main" id="{ED9121F6-9EB8-FFFA-EB98-4733B4C83D3D}"/>
              </a:ext>
            </a:extLst>
          </p:cNvPr>
          <p:cNvSpPr/>
          <p:nvPr/>
        </p:nvSpPr>
        <p:spPr>
          <a:xfrm>
            <a:off x="458397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19" name="자유형 2918">
            <a:extLst>
              <a:ext uri="{FF2B5EF4-FFF2-40B4-BE49-F238E27FC236}">
                <a16:creationId xmlns:a16="http://schemas.microsoft.com/office/drawing/2014/main" id="{688A33CD-FCEC-4B6C-DE90-A4FC22DE876E}"/>
              </a:ext>
            </a:extLst>
          </p:cNvPr>
          <p:cNvSpPr/>
          <p:nvPr/>
        </p:nvSpPr>
        <p:spPr>
          <a:xfrm>
            <a:off x="463665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0" name="자유형 2919">
            <a:extLst>
              <a:ext uri="{FF2B5EF4-FFF2-40B4-BE49-F238E27FC236}">
                <a16:creationId xmlns:a16="http://schemas.microsoft.com/office/drawing/2014/main" id="{4192A42F-F66B-2F25-91C5-CF0E486BA065}"/>
              </a:ext>
            </a:extLst>
          </p:cNvPr>
          <p:cNvSpPr/>
          <p:nvPr/>
        </p:nvSpPr>
        <p:spPr>
          <a:xfrm>
            <a:off x="465383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1" name="자유형 2920">
            <a:extLst>
              <a:ext uri="{FF2B5EF4-FFF2-40B4-BE49-F238E27FC236}">
                <a16:creationId xmlns:a16="http://schemas.microsoft.com/office/drawing/2014/main" id="{F1F00608-7118-F786-60C5-6111BE7D4AFB}"/>
              </a:ext>
            </a:extLst>
          </p:cNvPr>
          <p:cNvSpPr/>
          <p:nvPr/>
        </p:nvSpPr>
        <p:spPr>
          <a:xfrm>
            <a:off x="467331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2" name="자유형 2921">
            <a:extLst>
              <a:ext uri="{FF2B5EF4-FFF2-40B4-BE49-F238E27FC236}">
                <a16:creationId xmlns:a16="http://schemas.microsoft.com/office/drawing/2014/main" id="{C68A7BCF-CEEB-E7CC-A03A-DEF02784A232}"/>
              </a:ext>
            </a:extLst>
          </p:cNvPr>
          <p:cNvSpPr/>
          <p:nvPr/>
        </p:nvSpPr>
        <p:spPr>
          <a:xfrm>
            <a:off x="4704237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3" name="자유형 2922">
            <a:extLst>
              <a:ext uri="{FF2B5EF4-FFF2-40B4-BE49-F238E27FC236}">
                <a16:creationId xmlns:a16="http://schemas.microsoft.com/office/drawing/2014/main" id="{1A948CEB-6B98-8E17-0A01-4A31BF1C3E68}"/>
              </a:ext>
            </a:extLst>
          </p:cNvPr>
          <p:cNvSpPr/>
          <p:nvPr/>
        </p:nvSpPr>
        <p:spPr>
          <a:xfrm>
            <a:off x="470881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4" name="자유형 2923">
            <a:extLst>
              <a:ext uri="{FF2B5EF4-FFF2-40B4-BE49-F238E27FC236}">
                <a16:creationId xmlns:a16="http://schemas.microsoft.com/office/drawing/2014/main" id="{F2483F98-B20C-C99E-AB86-73E3163A2036}"/>
              </a:ext>
            </a:extLst>
          </p:cNvPr>
          <p:cNvSpPr/>
          <p:nvPr/>
        </p:nvSpPr>
        <p:spPr>
          <a:xfrm>
            <a:off x="472370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5" name="자유형 2924">
            <a:extLst>
              <a:ext uri="{FF2B5EF4-FFF2-40B4-BE49-F238E27FC236}">
                <a16:creationId xmlns:a16="http://schemas.microsoft.com/office/drawing/2014/main" id="{3D09D9CB-C781-4579-59D8-DEFD552D27C5}"/>
              </a:ext>
            </a:extLst>
          </p:cNvPr>
          <p:cNvSpPr/>
          <p:nvPr/>
        </p:nvSpPr>
        <p:spPr>
          <a:xfrm>
            <a:off x="472485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6" name="자유형 2925">
            <a:extLst>
              <a:ext uri="{FF2B5EF4-FFF2-40B4-BE49-F238E27FC236}">
                <a16:creationId xmlns:a16="http://schemas.microsoft.com/office/drawing/2014/main" id="{EA577196-6861-B162-34A6-39FF83B43F3B}"/>
              </a:ext>
            </a:extLst>
          </p:cNvPr>
          <p:cNvSpPr/>
          <p:nvPr/>
        </p:nvSpPr>
        <p:spPr>
          <a:xfrm>
            <a:off x="473630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7" name="자유형 2926">
            <a:extLst>
              <a:ext uri="{FF2B5EF4-FFF2-40B4-BE49-F238E27FC236}">
                <a16:creationId xmlns:a16="http://schemas.microsoft.com/office/drawing/2014/main" id="{BA7132A2-CE5B-DC10-FE15-B6D3B2F09BB5}"/>
              </a:ext>
            </a:extLst>
          </p:cNvPr>
          <p:cNvSpPr/>
          <p:nvPr/>
        </p:nvSpPr>
        <p:spPr>
          <a:xfrm>
            <a:off x="474547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8" name="자유형 2927">
            <a:extLst>
              <a:ext uri="{FF2B5EF4-FFF2-40B4-BE49-F238E27FC236}">
                <a16:creationId xmlns:a16="http://schemas.microsoft.com/office/drawing/2014/main" id="{3583DF34-6467-E249-9EAB-6FFCB12144FA}"/>
              </a:ext>
            </a:extLst>
          </p:cNvPr>
          <p:cNvSpPr/>
          <p:nvPr/>
        </p:nvSpPr>
        <p:spPr>
          <a:xfrm>
            <a:off x="479014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29" name="자유형 2928">
            <a:extLst>
              <a:ext uri="{FF2B5EF4-FFF2-40B4-BE49-F238E27FC236}">
                <a16:creationId xmlns:a16="http://schemas.microsoft.com/office/drawing/2014/main" id="{81ADD6D4-DE72-E959-ED5A-294E381DD411}"/>
              </a:ext>
            </a:extLst>
          </p:cNvPr>
          <p:cNvSpPr/>
          <p:nvPr/>
        </p:nvSpPr>
        <p:spPr>
          <a:xfrm>
            <a:off x="479014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0" name="자유형 2929">
            <a:extLst>
              <a:ext uri="{FF2B5EF4-FFF2-40B4-BE49-F238E27FC236}">
                <a16:creationId xmlns:a16="http://schemas.microsoft.com/office/drawing/2014/main" id="{279DEDE5-580C-1D23-232A-03144A1FDF24}"/>
              </a:ext>
            </a:extLst>
          </p:cNvPr>
          <p:cNvSpPr/>
          <p:nvPr/>
        </p:nvSpPr>
        <p:spPr>
          <a:xfrm>
            <a:off x="479243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1" name="자유형 2930">
            <a:extLst>
              <a:ext uri="{FF2B5EF4-FFF2-40B4-BE49-F238E27FC236}">
                <a16:creationId xmlns:a16="http://schemas.microsoft.com/office/drawing/2014/main" id="{9F6E89CC-5D7D-163B-804D-BEF6DCF3E3A0}"/>
              </a:ext>
            </a:extLst>
          </p:cNvPr>
          <p:cNvSpPr/>
          <p:nvPr/>
        </p:nvSpPr>
        <p:spPr>
          <a:xfrm>
            <a:off x="481305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2" name="자유형 2931">
            <a:extLst>
              <a:ext uri="{FF2B5EF4-FFF2-40B4-BE49-F238E27FC236}">
                <a16:creationId xmlns:a16="http://schemas.microsoft.com/office/drawing/2014/main" id="{5FE46585-B751-01AD-03B9-3FE6AE2A103E}"/>
              </a:ext>
            </a:extLst>
          </p:cNvPr>
          <p:cNvSpPr/>
          <p:nvPr/>
        </p:nvSpPr>
        <p:spPr>
          <a:xfrm>
            <a:off x="4815341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3" name="자유형 2932">
            <a:extLst>
              <a:ext uri="{FF2B5EF4-FFF2-40B4-BE49-F238E27FC236}">
                <a16:creationId xmlns:a16="http://schemas.microsoft.com/office/drawing/2014/main" id="{D17F274A-699D-363D-4CCD-9FD494763B8F}"/>
              </a:ext>
            </a:extLst>
          </p:cNvPr>
          <p:cNvSpPr/>
          <p:nvPr/>
        </p:nvSpPr>
        <p:spPr>
          <a:xfrm>
            <a:off x="4826795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4" name="자유형 2933">
            <a:extLst>
              <a:ext uri="{FF2B5EF4-FFF2-40B4-BE49-F238E27FC236}">
                <a16:creationId xmlns:a16="http://schemas.microsoft.com/office/drawing/2014/main" id="{8B02F040-872C-D924-DE7D-EABFE45BC83B}"/>
              </a:ext>
            </a:extLst>
          </p:cNvPr>
          <p:cNvSpPr/>
          <p:nvPr/>
        </p:nvSpPr>
        <p:spPr>
          <a:xfrm>
            <a:off x="5021512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5" name="자유형 2934">
            <a:extLst>
              <a:ext uri="{FF2B5EF4-FFF2-40B4-BE49-F238E27FC236}">
                <a16:creationId xmlns:a16="http://schemas.microsoft.com/office/drawing/2014/main" id="{D6A35600-CFD8-7AF4-1E49-7F0722024C00}"/>
              </a:ext>
            </a:extLst>
          </p:cNvPr>
          <p:cNvSpPr/>
          <p:nvPr/>
        </p:nvSpPr>
        <p:spPr>
          <a:xfrm>
            <a:off x="514292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6" name="자유형 2935">
            <a:extLst>
              <a:ext uri="{FF2B5EF4-FFF2-40B4-BE49-F238E27FC236}">
                <a16:creationId xmlns:a16="http://schemas.microsoft.com/office/drawing/2014/main" id="{C2E889AA-C9BB-2B9B-0528-99B656BB9F7C}"/>
              </a:ext>
            </a:extLst>
          </p:cNvPr>
          <p:cNvSpPr/>
          <p:nvPr/>
        </p:nvSpPr>
        <p:spPr>
          <a:xfrm>
            <a:off x="543614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7" name="자유형 2936">
            <a:extLst>
              <a:ext uri="{FF2B5EF4-FFF2-40B4-BE49-F238E27FC236}">
                <a16:creationId xmlns:a16="http://schemas.microsoft.com/office/drawing/2014/main" id="{F89E48FD-9726-E327-6C13-8BA60DCC70E8}"/>
              </a:ext>
            </a:extLst>
          </p:cNvPr>
          <p:cNvSpPr/>
          <p:nvPr/>
        </p:nvSpPr>
        <p:spPr>
          <a:xfrm>
            <a:off x="5501434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8" name="자유형 2937">
            <a:extLst>
              <a:ext uri="{FF2B5EF4-FFF2-40B4-BE49-F238E27FC236}">
                <a16:creationId xmlns:a16="http://schemas.microsoft.com/office/drawing/2014/main" id="{4E29F4C7-E364-D777-8A11-2A58D2D2C4FC}"/>
              </a:ext>
            </a:extLst>
          </p:cNvPr>
          <p:cNvSpPr/>
          <p:nvPr/>
        </p:nvSpPr>
        <p:spPr>
          <a:xfrm>
            <a:off x="5550686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39" name="자유형 2938">
            <a:extLst>
              <a:ext uri="{FF2B5EF4-FFF2-40B4-BE49-F238E27FC236}">
                <a16:creationId xmlns:a16="http://schemas.microsoft.com/office/drawing/2014/main" id="{1211B5C8-7152-8F6B-9D13-3C5C15BAF72D}"/>
              </a:ext>
            </a:extLst>
          </p:cNvPr>
          <p:cNvSpPr/>
          <p:nvPr/>
        </p:nvSpPr>
        <p:spPr>
          <a:xfrm>
            <a:off x="5557558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0" name="자유형 2939">
            <a:extLst>
              <a:ext uri="{FF2B5EF4-FFF2-40B4-BE49-F238E27FC236}">
                <a16:creationId xmlns:a16="http://schemas.microsoft.com/office/drawing/2014/main" id="{9B775580-327F-E12B-0FCB-96F0E1B39DDD}"/>
              </a:ext>
            </a:extLst>
          </p:cNvPr>
          <p:cNvSpPr/>
          <p:nvPr/>
        </p:nvSpPr>
        <p:spPr>
          <a:xfrm>
            <a:off x="5572449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1" name="자유형 2940">
            <a:extLst>
              <a:ext uri="{FF2B5EF4-FFF2-40B4-BE49-F238E27FC236}">
                <a16:creationId xmlns:a16="http://schemas.microsoft.com/office/drawing/2014/main" id="{1DE2A067-8CAF-9BD2-9390-DBF2E6EAAF2D}"/>
              </a:ext>
            </a:extLst>
          </p:cNvPr>
          <p:cNvSpPr/>
          <p:nvPr/>
        </p:nvSpPr>
        <p:spPr>
          <a:xfrm>
            <a:off x="6076423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2" name="자유형 2941">
            <a:extLst>
              <a:ext uri="{FF2B5EF4-FFF2-40B4-BE49-F238E27FC236}">
                <a16:creationId xmlns:a16="http://schemas.microsoft.com/office/drawing/2014/main" id="{DCAAA374-A3C0-8E0D-6735-83CE0C23DE1F}"/>
              </a:ext>
            </a:extLst>
          </p:cNvPr>
          <p:cNvSpPr/>
          <p:nvPr/>
        </p:nvSpPr>
        <p:spPr>
          <a:xfrm>
            <a:off x="623907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3" name="자유형 2942">
            <a:extLst>
              <a:ext uri="{FF2B5EF4-FFF2-40B4-BE49-F238E27FC236}">
                <a16:creationId xmlns:a16="http://schemas.microsoft.com/office/drawing/2014/main" id="{722379EC-FE51-9F2D-2989-A18BF1E6469D}"/>
              </a:ext>
            </a:extLst>
          </p:cNvPr>
          <p:cNvSpPr/>
          <p:nvPr/>
        </p:nvSpPr>
        <p:spPr>
          <a:xfrm>
            <a:off x="6672030" y="5292770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2944" name="그래픽 4">
            <a:extLst>
              <a:ext uri="{FF2B5EF4-FFF2-40B4-BE49-F238E27FC236}">
                <a16:creationId xmlns:a16="http://schemas.microsoft.com/office/drawing/2014/main" id="{1DD4A290-6B0C-3DCF-CDE0-FFB9A33FF9FF}"/>
              </a:ext>
            </a:extLst>
          </p:cNvPr>
          <p:cNvGrpSpPr/>
          <p:nvPr/>
        </p:nvGrpSpPr>
        <p:grpSpPr>
          <a:xfrm>
            <a:off x="6686920" y="5292770"/>
            <a:ext cx="108812" cy="85871"/>
            <a:chOff x="6686920" y="6364370"/>
            <a:chExt cx="108812" cy="85871"/>
          </a:xfrm>
          <a:solidFill>
            <a:srgbClr val="0000FF"/>
          </a:solidFill>
        </p:grpSpPr>
        <p:sp>
          <p:nvSpPr>
            <p:cNvPr id="2945" name="자유형 2944">
              <a:extLst>
                <a:ext uri="{FF2B5EF4-FFF2-40B4-BE49-F238E27FC236}">
                  <a16:creationId xmlns:a16="http://schemas.microsoft.com/office/drawing/2014/main" id="{CB705AA1-0045-FDBF-754E-3CDAEC89FF76}"/>
                </a:ext>
              </a:extLst>
            </p:cNvPr>
            <p:cNvSpPr/>
            <p:nvPr/>
          </p:nvSpPr>
          <p:spPr>
            <a:xfrm>
              <a:off x="6686920" y="6364370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1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7" y="22903"/>
                    <a:pt x="21763" y="21757"/>
                    <a:pt x="25199" y="19467"/>
                  </a:cubicBezTo>
                  <a:cubicBezTo>
                    <a:pt x="27490" y="17177"/>
                    <a:pt x="29781" y="14887"/>
                    <a:pt x="29781" y="11451"/>
                  </a:cubicBezTo>
                  <a:cubicBezTo>
                    <a:pt x="29781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6" y="17177"/>
                    <a:pt x="4582" y="19467"/>
                  </a:cubicBezTo>
                  <a:cubicBezTo>
                    <a:pt x="6873" y="21757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46" name="자유형 2945">
              <a:extLst>
                <a:ext uri="{FF2B5EF4-FFF2-40B4-BE49-F238E27FC236}">
                  <a16:creationId xmlns:a16="http://schemas.microsoft.com/office/drawing/2014/main" id="{55DA9AFD-F58B-8866-E70D-3839F2B14301}"/>
                </a:ext>
              </a:extLst>
            </p:cNvPr>
            <p:cNvSpPr/>
            <p:nvPr/>
          </p:nvSpPr>
          <p:spPr>
            <a:xfrm>
              <a:off x="6765953" y="6364370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1 w 29780"/>
                <a:gd name="connsiteY5" fmla="*/ 3435 h 22902"/>
                <a:gd name="connsiteX6" fmla="*/ 0 w 29780"/>
                <a:gd name="connsiteY6" fmla="*/ 11451 h 22902"/>
                <a:gd name="connsiteX7" fmla="*/ 4581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2" y="21757"/>
                    <a:pt x="25199" y="19467"/>
                  </a:cubicBezTo>
                  <a:cubicBezTo>
                    <a:pt x="27489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8" y="0"/>
                    <a:pt x="8018" y="1145"/>
                    <a:pt x="4581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1" y="19467"/>
                  </a:cubicBezTo>
                  <a:cubicBezTo>
                    <a:pt x="6872" y="21757"/>
                    <a:pt x="10308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947" name="자유형 2946">
            <a:extLst>
              <a:ext uri="{FF2B5EF4-FFF2-40B4-BE49-F238E27FC236}">
                <a16:creationId xmlns:a16="http://schemas.microsoft.com/office/drawing/2014/main" id="{8C2A5A8D-872B-8236-F2F7-E39D93177CEA}"/>
              </a:ext>
            </a:extLst>
          </p:cNvPr>
          <p:cNvSpPr/>
          <p:nvPr/>
        </p:nvSpPr>
        <p:spPr>
          <a:xfrm>
            <a:off x="66556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8" name="자유형 2947">
            <a:extLst>
              <a:ext uri="{FF2B5EF4-FFF2-40B4-BE49-F238E27FC236}">
                <a16:creationId xmlns:a16="http://schemas.microsoft.com/office/drawing/2014/main" id="{340C3C89-68C0-AB78-EFDD-56A053334542}"/>
              </a:ext>
            </a:extLst>
          </p:cNvPr>
          <p:cNvSpPr/>
          <p:nvPr/>
        </p:nvSpPr>
        <p:spPr>
          <a:xfrm>
            <a:off x="68503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49" name="자유형 2948">
            <a:extLst>
              <a:ext uri="{FF2B5EF4-FFF2-40B4-BE49-F238E27FC236}">
                <a16:creationId xmlns:a16="http://schemas.microsoft.com/office/drawing/2014/main" id="{6AD609D7-141F-FE47-FDD2-8E5365FCE4FE}"/>
              </a:ext>
            </a:extLst>
          </p:cNvPr>
          <p:cNvSpPr/>
          <p:nvPr/>
        </p:nvSpPr>
        <p:spPr>
          <a:xfrm>
            <a:off x="77323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0" name="자유형 2949">
            <a:extLst>
              <a:ext uri="{FF2B5EF4-FFF2-40B4-BE49-F238E27FC236}">
                <a16:creationId xmlns:a16="http://schemas.microsoft.com/office/drawing/2014/main" id="{CB2E5A71-9B01-5491-BC61-66426F192FE6}"/>
              </a:ext>
            </a:extLst>
          </p:cNvPr>
          <p:cNvSpPr/>
          <p:nvPr/>
        </p:nvSpPr>
        <p:spPr>
          <a:xfrm>
            <a:off x="86371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1" name="자유형 2950">
            <a:extLst>
              <a:ext uri="{FF2B5EF4-FFF2-40B4-BE49-F238E27FC236}">
                <a16:creationId xmlns:a16="http://schemas.microsoft.com/office/drawing/2014/main" id="{B3393157-2086-7724-309C-D433255DC330}"/>
              </a:ext>
            </a:extLst>
          </p:cNvPr>
          <p:cNvSpPr/>
          <p:nvPr/>
        </p:nvSpPr>
        <p:spPr>
          <a:xfrm>
            <a:off x="87402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2" name="자유형 2951">
            <a:extLst>
              <a:ext uri="{FF2B5EF4-FFF2-40B4-BE49-F238E27FC236}">
                <a16:creationId xmlns:a16="http://schemas.microsoft.com/office/drawing/2014/main" id="{F567782C-D309-4835-314E-2A3A8B636676}"/>
              </a:ext>
            </a:extLst>
          </p:cNvPr>
          <p:cNvSpPr/>
          <p:nvPr/>
        </p:nvSpPr>
        <p:spPr>
          <a:xfrm>
            <a:off x="111112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3" name="자유형 2952">
            <a:extLst>
              <a:ext uri="{FF2B5EF4-FFF2-40B4-BE49-F238E27FC236}">
                <a16:creationId xmlns:a16="http://schemas.microsoft.com/office/drawing/2014/main" id="{6263DA3C-C879-78E7-A4FA-515F4D67413A}"/>
              </a:ext>
            </a:extLst>
          </p:cNvPr>
          <p:cNvSpPr/>
          <p:nvPr/>
        </p:nvSpPr>
        <p:spPr>
          <a:xfrm>
            <a:off x="122108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4" name="자유형 2953">
            <a:extLst>
              <a:ext uri="{FF2B5EF4-FFF2-40B4-BE49-F238E27FC236}">
                <a16:creationId xmlns:a16="http://schemas.microsoft.com/office/drawing/2014/main" id="{C9BB83D8-AF06-A8EE-9839-EAC64EFAE7ED}"/>
              </a:ext>
            </a:extLst>
          </p:cNvPr>
          <p:cNvSpPr/>
          <p:nvPr/>
        </p:nvSpPr>
        <p:spPr>
          <a:xfrm>
            <a:off x="122795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5" name="자유형 2954">
            <a:extLst>
              <a:ext uri="{FF2B5EF4-FFF2-40B4-BE49-F238E27FC236}">
                <a16:creationId xmlns:a16="http://schemas.microsoft.com/office/drawing/2014/main" id="{2BAD5A42-C13B-5D0D-0FA1-5020447673D9}"/>
              </a:ext>
            </a:extLst>
          </p:cNvPr>
          <p:cNvSpPr/>
          <p:nvPr/>
        </p:nvSpPr>
        <p:spPr>
          <a:xfrm>
            <a:off x="131958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6" name="자유형 2955">
            <a:extLst>
              <a:ext uri="{FF2B5EF4-FFF2-40B4-BE49-F238E27FC236}">
                <a16:creationId xmlns:a16="http://schemas.microsoft.com/office/drawing/2014/main" id="{DBDB633A-2D81-CE06-B5AF-014E734AB805}"/>
              </a:ext>
            </a:extLst>
          </p:cNvPr>
          <p:cNvSpPr/>
          <p:nvPr/>
        </p:nvSpPr>
        <p:spPr>
          <a:xfrm>
            <a:off x="143298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7" name="자유형 2956">
            <a:extLst>
              <a:ext uri="{FF2B5EF4-FFF2-40B4-BE49-F238E27FC236}">
                <a16:creationId xmlns:a16="http://schemas.microsoft.com/office/drawing/2014/main" id="{76644827-7187-E6DD-3E6F-51B2ACE7D9E9}"/>
              </a:ext>
            </a:extLst>
          </p:cNvPr>
          <p:cNvSpPr/>
          <p:nvPr/>
        </p:nvSpPr>
        <p:spPr>
          <a:xfrm>
            <a:off x="146734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8" name="자유형 2957">
            <a:extLst>
              <a:ext uri="{FF2B5EF4-FFF2-40B4-BE49-F238E27FC236}">
                <a16:creationId xmlns:a16="http://schemas.microsoft.com/office/drawing/2014/main" id="{ADA8D716-DF7A-76DD-DA82-746D6C98E5F6}"/>
              </a:ext>
            </a:extLst>
          </p:cNvPr>
          <p:cNvSpPr/>
          <p:nvPr/>
        </p:nvSpPr>
        <p:spPr>
          <a:xfrm>
            <a:off x="161051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59" name="자유형 2958">
            <a:extLst>
              <a:ext uri="{FF2B5EF4-FFF2-40B4-BE49-F238E27FC236}">
                <a16:creationId xmlns:a16="http://schemas.microsoft.com/office/drawing/2014/main" id="{D8E6470F-F1D8-11F6-5A8E-DCCD1A000CE6}"/>
              </a:ext>
            </a:extLst>
          </p:cNvPr>
          <p:cNvSpPr/>
          <p:nvPr/>
        </p:nvSpPr>
        <p:spPr>
          <a:xfrm>
            <a:off x="209960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0" name="자유형 2959">
            <a:extLst>
              <a:ext uri="{FF2B5EF4-FFF2-40B4-BE49-F238E27FC236}">
                <a16:creationId xmlns:a16="http://schemas.microsoft.com/office/drawing/2014/main" id="{FA0656BA-7EF6-5DE2-8734-E7C2061DF4E1}"/>
              </a:ext>
            </a:extLst>
          </p:cNvPr>
          <p:cNvSpPr/>
          <p:nvPr/>
        </p:nvSpPr>
        <p:spPr>
          <a:xfrm>
            <a:off x="227599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1" name="자유형 2960">
            <a:extLst>
              <a:ext uri="{FF2B5EF4-FFF2-40B4-BE49-F238E27FC236}">
                <a16:creationId xmlns:a16="http://schemas.microsoft.com/office/drawing/2014/main" id="{07F84C57-6275-394B-7D34-570CB418BBD7}"/>
              </a:ext>
            </a:extLst>
          </p:cNvPr>
          <p:cNvSpPr/>
          <p:nvPr/>
        </p:nvSpPr>
        <p:spPr>
          <a:xfrm>
            <a:off x="229546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2" name="자유형 2961">
            <a:extLst>
              <a:ext uri="{FF2B5EF4-FFF2-40B4-BE49-F238E27FC236}">
                <a16:creationId xmlns:a16="http://schemas.microsoft.com/office/drawing/2014/main" id="{6323D021-480A-2A84-5BB9-EC907E0B139C}"/>
              </a:ext>
            </a:extLst>
          </p:cNvPr>
          <p:cNvSpPr/>
          <p:nvPr/>
        </p:nvSpPr>
        <p:spPr>
          <a:xfrm>
            <a:off x="237793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3" name="자유형 2962">
            <a:extLst>
              <a:ext uri="{FF2B5EF4-FFF2-40B4-BE49-F238E27FC236}">
                <a16:creationId xmlns:a16="http://schemas.microsoft.com/office/drawing/2014/main" id="{D147FDF1-0620-AF5E-3006-6C7AD3A2C925}"/>
              </a:ext>
            </a:extLst>
          </p:cNvPr>
          <p:cNvSpPr/>
          <p:nvPr/>
        </p:nvSpPr>
        <p:spPr>
          <a:xfrm>
            <a:off x="247529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4" name="자유형 2963">
            <a:extLst>
              <a:ext uri="{FF2B5EF4-FFF2-40B4-BE49-F238E27FC236}">
                <a16:creationId xmlns:a16="http://schemas.microsoft.com/office/drawing/2014/main" id="{DFE245C0-898E-AE71-49C0-CE00059D3FA1}"/>
              </a:ext>
            </a:extLst>
          </p:cNvPr>
          <p:cNvSpPr/>
          <p:nvPr/>
        </p:nvSpPr>
        <p:spPr>
          <a:xfrm>
            <a:off x="264939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5" name="자유형 2964">
            <a:extLst>
              <a:ext uri="{FF2B5EF4-FFF2-40B4-BE49-F238E27FC236}">
                <a16:creationId xmlns:a16="http://schemas.microsoft.com/office/drawing/2014/main" id="{E9014E88-10C3-6EBF-E75D-7AD9752A0B03}"/>
              </a:ext>
            </a:extLst>
          </p:cNvPr>
          <p:cNvSpPr/>
          <p:nvPr/>
        </p:nvSpPr>
        <p:spPr>
          <a:xfrm>
            <a:off x="284983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6" name="자유형 2965">
            <a:extLst>
              <a:ext uri="{FF2B5EF4-FFF2-40B4-BE49-F238E27FC236}">
                <a16:creationId xmlns:a16="http://schemas.microsoft.com/office/drawing/2014/main" id="{FB6206F6-3BD1-8BC8-798E-09AEB3187E5A}"/>
              </a:ext>
            </a:extLst>
          </p:cNvPr>
          <p:cNvSpPr/>
          <p:nvPr/>
        </p:nvSpPr>
        <p:spPr>
          <a:xfrm>
            <a:off x="285671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7" name="자유형 2966">
            <a:extLst>
              <a:ext uri="{FF2B5EF4-FFF2-40B4-BE49-F238E27FC236}">
                <a16:creationId xmlns:a16="http://schemas.microsoft.com/office/drawing/2014/main" id="{94513A57-57F6-0854-DD48-B4F13083B9DF}"/>
              </a:ext>
            </a:extLst>
          </p:cNvPr>
          <p:cNvSpPr/>
          <p:nvPr/>
        </p:nvSpPr>
        <p:spPr>
          <a:xfrm>
            <a:off x="297697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8" name="자유형 2967">
            <a:extLst>
              <a:ext uri="{FF2B5EF4-FFF2-40B4-BE49-F238E27FC236}">
                <a16:creationId xmlns:a16="http://schemas.microsoft.com/office/drawing/2014/main" id="{0900B18B-AD2D-53BF-E2B5-47E60D5FEC71}"/>
              </a:ext>
            </a:extLst>
          </p:cNvPr>
          <p:cNvSpPr/>
          <p:nvPr/>
        </p:nvSpPr>
        <p:spPr>
          <a:xfrm>
            <a:off x="305830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69" name="자유형 2968">
            <a:extLst>
              <a:ext uri="{FF2B5EF4-FFF2-40B4-BE49-F238E27FC236}">
                <a16:creationId xmlns:a16="http://schemas.microsoft.com/office/drawing/2014/main" id="{1065EA7E-9DE8-1D75-C89F-0987807A5B46}"/>
              </a:ext>
            </a:extLst>
          </p:cNvPr>
          <p:cNvSpPr/>
          <p:nvPr/>
        </p:nvSpPr>
        <p:spPr>
          <a:xfrm>
            <a:off x="308349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0" name="자유형 2969">
            <a:extLst>
              <a:ext uri="{FF2B5EF4-FFF2-40B4-BE49-F238E27FC236}">
                <a16:creationId xmlns:a16="http://schemas.microsoft.com/office/drawing/2014/main" id="{82A5909A-4723-634E-F73B-E2EE6B76FDDA}"/>
              </a:ext>
            </a:extLst>
          </p:cNvPr>
          <p:cNvSpPr/>
          <p:nvPr/>
        </p:nvSpPr>
        <p:spPr>
          <a:xfrm>
            <a:off x="319002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1" name="자유형 2970">
            <a:extLst>
              <a:ext uri="{FF2B5EF4-FFF2-40B4-BE49-F238E27FC236}">
                <a16:creationId xmlns:a16="http://schemas.microsoft.com/office/drawing/2014/main" id="{FE80A123-05BB-B38D-CEFA-78F666CD3560}"/>
              </a:ext>
            </a:extLst>
          </p:cNvPr>
          <p:cNvSpPr/>
          <p:nvPr/>
        </p:nvSpPr>
        <p:spPr>
          <a:xfrm>
            <a:off x="335495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2" name="자유형 2971">
            <a:extLst>
              <a:ext uri="{FF2B5EF4-FFF2-40B4-BE49-F238E27FC236}">
                <a16:creationId xmlns:a16="http://schemas.microsoft.com/office/drawing/2014/main" id="{37ABF616-5327-8B53-C910-561D305634B1}"/>
              </a:ext>
            </a:extLst>
          </p:cNvPr>
          <p:cNvSpPr/>
          <p:nvPr/>
        </p:nvSpPr>
        <p:spPr>
          <a:xfrm>
            <a:off x="337557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3" name="자유형 2972">
            <a:extLst>
              <a:ext uri="{FF2B5EF4-FFF2-40B4-BE49-F238E27FC236}">
                <a16:creationId xmlns:a16="http://schemas.microsoft.com/office/drawing/2014/main" id="{EFCC8BE5-1A53-374B-A878-9B2388667D16}"/>
              </a:ext>
            </a:extLst>
          </p:cNvPr>
          <p:cNvSpPr/>
          <p:nvPr/>
        </p:nvSpPr>
        <p:spPr>
          <a:xfrm>
            <a:off x="339619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4" name="자유형 2973">
            <a:extLst>
              <a:ext uri="{FF2B5EF4-FFF2-40B4-BE49-F238E27FC236}">
                <a16:creationId xmlns:a16="http://schemas.microsoft.com/office/drawing/2014/main" id="{82150252-A096-0328-1EFB-C9A7B879CFB3}"/>
              </a:ext>
            </a:extLst>
          </p:cNvPr>
          <p:cNvSpPr/>
          <p:nvPr/>
        </p:nvSpPr>
        <p:spPr>
          <a:xfrm>
            <a:off x="352218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5" name="자유형 2974">
            <a:extLst>
              <a:ext uri="{FF2B5EF4-FFF2-40B4-BE49-F238E27FC236}">
                <a16:creationId xmlns:a16="http://schemas.microsoft.com/office/drawing/2014/main" id="{F3222D83-E64E-E92C-3B10-D12E6D70F943}"/>
              </a:ext>
            </a:extLst>
          </p:cNvPr>
          <p:cNvSpPr/>
          <p:nvPr/>
        </p:nvSpPr>
        <p:spPr>
          <a:xfrm>
            <a:off x="369972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6" name="자유형 2975">
            <a:extLst>
              <a:ext uri="{FF2B5EF4-FFF2-40B4-BE49-F238E27FC236}">
                <a16:creationId xmlns:a16="http://schemas.microsoft.com/office/drawing/2014/main" id="{D4E10F3F-DBE1-3398-6C1C-A3C86D41B053}"/>
              </a:ext>
            </a:extLst>
          </p:cNvPr>
          <p:cNvSpPr/>
          <p:nvPr/>
        </p:nvSpPr>
        <p:spPr>
          <a:xfrm>
            <a:off x="403761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7" name="자유형 2976">
            <a:extLst>
              <a:ext uri="{FF2B5EF4-FFF2-40B4-BE49-F238E27FC236}">
                <a16:creationId xmlns:a16="http://schemas.microsoft.com/office/drawing/2014/main" id="{6D9D2811-FE2C-48FE-381C-2D3D97B38916}"/>
              </a:ext>
            </a:extLst>
          </p:cNvPr>
          <p:cNvSpPr/>
          <p:nvPr/>
        </p:nvSpPr>
        <p:spPr>
          <a:xfrm>
            <a:off x="409144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8" name="자유형 2977">
            <a:extLst>
              <a:ext uri="{FF2B5EF4-FFF2-40B4-BE49-F238E27FC236}">
                <a16:creationId xmlns:a16="http://schemas.microsoft.com/office/drawing/2014/main" id="{3E0812C4-A7F6-812D-4B2B-982E641B84BE}"/>
              </a:ext>
            </a:extLst>
          </p:cNvPr>
          <p:cNvSpPr/>
          <p:nvPr/>
        </p:nvSpPr>
        <p:spPr>
          <a:xfrm>
            <a:off x="413841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79" name="자유형 2978">
            <a:extLst>
              <a:ext uri="{FF2B5EF4-FFF2-40B4-BE49-F238E27FC236}">
                <a16:creationId xmlns:a16="http://schemas.microsoft.com/office/drawing/2014/main" id="{32BE2008-02FB-3117-F79B-37F8A58FA6C0}"/>
              </a:ext>
            </a:extLst>
          </p:cNvPr>
          <p:cNvSpPr/>
          <p:nvPr/>
        </p:nvSpPr>
        <p:spPr>
          <a:xfrm>
            <a:off x="418651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0" name="자유형 2979">
            <a:extLst>
              <a:ext uri="{FF2B5EF4-FFF2-40B4-BE49-F238E27FC236}">
                <a16:creationId xmlns:a16="http://schemas.microsoft.com/office/drawing/2014/main" id="{A68833FB-4DBD-EC4A-DE8D-5AEA9D2CC628}"/>
              </a:ext>
            </a:extLst>
          </p:cNvPr>
          <p:cNvSpPr/>
          <p:nvPr/>
        </p:nvSpPr>
        <p:spPr>
          <a:xfrm>
            <a:off x="421744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1" name="자유형 2980">
            <a:extLst>
              <a:ext uri="{FF2B5EF4-FFF2-40B4-BE49-F238E27FC236}">
                <a16:creationId xmlns:a16="http://schemas.microsoft.com/office/drawing/2014/main" id="{54C40F8E-3C4D-39A8-2EE1-5FAD5D3F6B50}"/>
              </a:ext>
            </a:extLst>
          </p:cNvPr>
          <p:cNvSpPr/>
          <p:nvPr/>
        </p:nvSpPr>
        <p:spPr>
          <a:xfrm>
            <a:off x="422660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2" name="자유형 2981">
            <a:extLst>
              <a:ext uri="{FF2B5EF4-FFF2-40B4-BE49-F238E27FC236}">
                <a16:creationId xmlns:a16="http://schemas.microsoft.com/office/drawing/2014/main" id="{CDAFEA86-D418-EE1C-1DAA-EAF7688B1AF4}"/>
              </a:ext>
            </a:extLst>
          </p:cNvPr>
          <p:cNvSpPr/>
          <p:nvPr/>
        </p:nvSpPr>
        <p:spPr>
          <a:xfrm>
            <a:off x="423347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3" name="자유형 2982">
            <a:extLst>
              <a:ext uri="{FF2B5EF4-FFF2-40B4-BE49-F238E27FC236}">
                <a16:creationId xmlns:a16="http://schemas.microsoft.com/office/drawing/2014/main" id="{794A6FCC-D9D7-3332-4151-BB0F66636B2F}"/>
              </a:ext>
            </a:extLst>
          </p:cNvPr>
          <p:cNvSpPr/>
          <p:nvPr/>
        </p:nvSpPr>
        <p:spPr>
          <a:xfrm>
            <a:off x="425295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4" name="자유형 2983">
            <a:extLst>
              <a:ext uri="{FF2B5EF4-FFF2-40B4-BE49-F238E27FC236}">
                <a16:creationId xmlns:a16="http://schemas.microsoft.com/office/drawing/2014/main" id="{F67CA26C-C428-DB1A-6816-73FC85944D38}"/>
              </a:ext>
            </a:extLst>
          </p:cNvPr>
          <p:cNvSpPr/>
          <p:nvPr/>
        </p:nvSpPr>
        <p:spPr>
          <a:xfrm>
            <a:off x="426096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5" name="자유형 2984">
            <a:extLst>
              <a:ext uri="{FF2B5EF4-FFF2-40B4-BE49-F238E27FC236}">
                <a16:creationId xmlns:a16="http://schemas.microsoft.com/office/drawing/2014/main" id="{8ADF0209-1EA2-0212-D483-FCB35B182F07}"/>
              </a:ext>
            </a:extLst>
          </p:cNvPr>
          <p:cNvSpPr/>
          <p:nvPr/>
        </p:nvSpPr>
        <p:spPr>
          <a:xfrm>
            <a:off x="427814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6" name="자유형 2985">
            <a:extLst>
              <a:ext uri="{FF2B5EF4-FFF2-40B4-BE49-F238E27FC236}">
                <a16:creationId xmlns:a16="http://schemas.microsoft.com/office/drawing/2014/main" id="{F50ED60A-F48B-CB31-5F8B-06AC49E5AEC1}"/>
              </a:ext>
            </a:extLst>
          </p:cNvPr>
          <p:cNvSpPr/>
          <p:nvPr/>
        </p:nvSpPr>
        <p:spPr>
          <a:xfrm>
            <a:off x="428502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7" name="자유형 2986">
            <a:extLst>
              <a:ext uri="{FF2B5EF4-FFF2-40B4-BE49-F238E27FC236}">
                <a16:creationId xmlns:a16="http://schemas.microsoft.com/office/drawing/2014/main" id="{68E964D6-2FB8-1211-DF33-2AB1D25AF7E7}"/>
              </a:ext>
            </a:extLst>
          </p:cNvPr>
          <p:cNvSpPr/>
          <p:nvPr/>
        </p:nvSpPr>
        <p:spPr>
          <a:xfrm>
            <a:off x="430678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8" name="자유형 2987">
            <a:extLst>
              <a:ext uri="{FF2B5EF4-FFF2-40B4-BE49-F238E27FC236}">
                <a16:creationId xmlns:a16="http://schemas.microsoft.com/office/drawing/2014/main" id="{E20B24DF-20FC-B2F5-536F-36E2634D7129}"/>
              </a:ext>
            </a:extLst>
          </p:cNvPr>
          <p:cNvSpPr/>
          <p:nvPr/>
        </p:nvSpPr>
        <p:spPr>
          <a:xfrm>
            <a:off x="432282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89" name="자유형 2988">
            <a:extLst>
              <a:ext uri="{FF2B5EF4-FFF2-40B4-BE49-F238E27FC236}">
                <a16:creationId xmlns:a16="http://schemas.microsoft.com/office/drawing/2014/main" id="{3C26E1FA-47F9-9EDA-3115-D8E5BBC4F19E}"/>
              </a:ext>
            </a:extLst>
          </p:cNvPr>
          <p:cNvSpPr/>
          <p:nvPr/>
        </p:nvSpPr>
        <p:spPr>
          <a:xfrm>
            <a:off x="434916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0" name="자유형 2989">
            <a:extLst>
              <a:ext uri="{FF2B5EF4-FFF2-40B4-BE49-F238E27FC236}">
                <a16:creationId xmlns:a16="http://schemas.microsoft.com/office/drawing/2014/main" id="{6476E10D-31A2-60A9-9E84-7A3EC109D98B}"/>
              </a:ext>
            </a:extLst>
          </p:cNvPr>
          <p:cNvSpPr/>
          <p:nvPr/>
        </p:nvSpPr>
        <p:spPr>
          <a:xfrm>
            <a:off x="435489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1" name="자유형 2990">
            <a:extLst>
              <a:ext uri="{FF2B5EF4-FFF2-40B4-BE49-F238E27FC236}">
                <a16:creationId xmlns:a16="http://schemas.microsoft.com/office/drawing/2014/main" id="{96AAA5C1-7E9A-9EAF-ADEB-6038D4612982}"/>
              </a:ext>
            </a:extLst>
          </p:cNvPr>
          <p:cNvSpPr/>
          <p:nvPr/>
        </p:nvSpPr>
        <p:spPr>
          <a:xfrm>
            <a:off x="436405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2" name="자유형 2991">
            <a:extLst>
              <a:ext uri="{FF2B5EF4-FFF2-40B4-BE49-F238E27FC236}">
                <a16:creationId xmlns:a16="http://schemas.microsoft.com/office/drawing/2014/main" id="{AA69C4E5-B9B2-9970-B20C-951364796D9B}"/>
              </a:ext>
            </a:extLst>
          </p:cNvPr>
          <p:cNvSpPr/>
          <p:nvPr/>
        </p:nvSpPr>
        <p:spPr>
          <a:xfrm>
            <a:off x="437779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3" name="자유형 2992">
            <a:extLst>
              <a:ext uri="{FF2B5EF4-FFF2-40B4-BE49-F238E27FC236}">
                <a16:creationId xmlns:a16="http://schemas.microsoft.com/office/drawing/2014/main" id="{EF085FCF-0341-6EB7-DD23-B7C7B501AE6C}"/>
              </a:ext>
            </a:extLst>
          </p:cNvPr>
          <p:cNvSpPr/>
          <p:nvPr/>
        </p:nvSpPr>
        <p:spPr>
          <a:xfrm>
            <a:off x="439612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4" name="자유형 2993">
            <a:extLst>
              <a:ext uri="{FF2B5EF4-FFF2-40B4-BE49-F238E27FC236}">
                <a16:creationId xmlns:a16="http://schemas.microsoft.com/office/drawing/2014/main" id="{6989F607-EF31-7465-A21B-A71A3F317C19}"/>
              </a:ext>
            </a:extLst>
          </p:cNvPr>
          <p:cNvSpPr/>
          <p:nvPr/>
        </p:nvSpPr>
        <p:spPr>
          <a:xfrm>
            <a:off x="440185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5" name="자유형 2994">
            <a:extLst>
              <a:ext uri="{FF2B5EF4-FFF2-40B4-BE49-F238E27FC236}">
                <a16:creationId xmlns:a16="http://schemas.microsoft.com/office/drawing/2014/main" id="{67C5006C-22A3-5C1C-1BFD-41ED55A7F2C5}"/>
              </a:ext>
            </a:extLst>
          </p:cNvPr>
          <p:cNvSpPr/>
          <p:nvPr/>
        </p:nvSpPr>
        <p:spPr>
          <a:xfrm>
            <a:off x="441903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6" name="자유형 2995">
            <a:extLst>
              <a:ext uri="{FF2B5EF4-FFF2-40B4-BE49-F238E27FC236}">
                <a16:creationId xmlns:a16="http://schemas.microsoft.com/office/drawing/2014/main" id="{F55D714F-25FA-2E4C-3817-2B673B55B06D}"/>
              </a:ext>
            </a:extLst>
          </p:cNvPr>
          <p:cNvSpPr/>
          <p:nvPr/>
        </p:nvSpPr>
        <p:spPr>
          <a:xfrm>
            <a:off x="443048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7" name="자유형 2996">
            <a:extLst>
              <a:ext uri="{FF2B5EF4-FFF2-40B4-BE49-F238E27FC236}">
                <a16:creationId xmlns:a16="http://schemas.microsoft.com/office/drawing/2014/main" id="{7D854C26-D845-83D8-34C6-A3FBB7C5D58D}"/>
              </a:ext>
            </a:extLst>
          </p:cNvPr>
          <p:cNvSpPr/>
          <p:nvPr/>
        </p:nvSpPr>
        <p:spPr>
          <a:xfrm>
            <a:off x="445339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8" name="자유형 2997">
            <a:extLst>
              <a:ext uri="{FF2B5EF4-FFF2-40B4-BE49-F238E27FC236}">
                <a16:creationId xmlns:a16="http://schemas.microsoft.com/office/drawing/2014/main" id="{32EF9B1F-9EA7-CBC7-AABF-DFC4EEF667EC}"/>
              </a:ext>
            </a:extLst>
          </p:cNvPr>
          <p:cNvSpPr/>
          <p:nvPr/>
        </p:nvSpPr>
        <p:spPr>
          <a:xfrm>
            <a:off x="445797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999" name="자유형 2998">
            <a:extLst>
              <a:ext uri="{FF2B5EF4-FFF2-40B4-BE49-F238E27FC236}">
                <a16:creationId xmlns:a16="http://schemas.microsoft.com/office/drawing/2014/main" id="{63F96B1D-024E-24C3-7884-2D4C26246461}"/>
              </a:ext>
            </a:extLst>
          </p:cNvPr>
          <p:cNvSpPr/>
          <p:nvPr/>
        </p:nvSpPr>
        <p:spPr>
          <a:xfrm>
            <a:off x="446599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0" name="자유형 2999">
            <a:extLst>
              <a:ext uri="{FF2B5EF4-FFF2-40B4-BE49-F238E27FC236}">
                <a16:creationId xmlns:a16="http://schemas.microsoft.com/office/drawing/2014/main" id="{188B933A-42D2-8124-35AC-1FB74E73DAB7}"/>
              </a:ext>
            </a:extLst>
          </p:cNvPr>
          <p:cNvSpPr/>
          <p:nvPr/>
        </p:nvSpPr>
        <p:spPr>
          <a:xfrm>
            <a:off x="448546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1" name="자유형 3000">
            <a:extLst>
              <a:ext uri="{FF2B5EF4-FFF2-40B4-BE49-F238E27FC236}">
                <a16:creationId xmlns:a16="http://schemas.microsoft.com/office/drawing/2014/main" id="{A62025AC-53DA-0242-7748-25A1B6B556A9}"/>
              </a:ext>
            </a:extLst>
          </p:cNvPr>
          <p:cNvSpPr/>
          <p:nvPr/>
        </p:nvSpPr>
        <p:spPr>
          <a:xfrm>
            <a:off x="451753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2" name="자유형 3001">
            <a:extLst>
              <a:ext uri="{FF2B5EF4-FFF2-40B4-BE49-F238E27FC236}">
                <a16:creationId xmlns:a16="http://schemas.microsoft.com/office/drawing/2014/main" id="{3B9D7397-7E81-117A-505E-AA69BECA11BF}"/>
              </a:ext>
            </a:extLst>
          </p:cNvPr>
          <p:cNvSpPr/>
          <p:nvPr/>
        </p:nvSpPr>
        <p:spPr>
          <a:xfrm>
            <a:off x="452784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3" name="자유형 3002">
            <a:extLst>
              <a:ext uri="{FF2B5EF4-FFF2-40B4-BE49-F238E27FC236}">
                <a16:creationId xmlns:a16="http://schemas.microsoft.com/office/drawing/2014/main" id="{39A7BDE5-C9D5-B4F9-2214-4DBD2847D9AA}"/>
              </a:ext>
            </a:extLst>
          </p:cNvPr>
          <p:cNvSpPr/>
          <p:nvPr/>
        </p:nvSpPr>
        <p:spPr>
          <a:xfrm>
            <a:off x="453815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4" name="자유형 3003">
            <a:extLst>
              <a:ext uri="{FF2B5EF4-FFF2-40B4-BE49-F238E27FC236}">
                <a16:creationId xmlns:a16="http://schemas.microsoft.com/office/drawing/2014/main" id="{4104A49E-A7F5-2690-EDFF-2A54BA47A5D5}"/>
              </a:ext>
            </a:extLst>
          </p:cNvPr>
          <p:cNvSpPr/>
          <p:nvPr/>
        </p:nvSpPr>
        <p:spPr>
          <a:xfrm>
            <a:off x="454502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5" name="자유형 3004">
            <a:extLst>
              <a:ext uri="{FF2B5EF4-FFF2-40B4-BE49-F238E27FC236}">
                <a16:creationId xmlns:a16="http://schemas.microsoft.com/office/drawing/2014/main" id="{EB0D5B5A-F65D-720C-43DB-31F86114FDAA}"/>
              </a:ext>
            </a:extLst>
          </p:cNvPr>
          <p:cNvSpPr/>
          <p:nvPr/>
        </p:nvSpPr>
        <p:spPr>
          <a:xfrm>
            <a:off x="455189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6" name="자유형 3005">
            <a:extLst>
              <a:ext uri="{FF2B5EF4-FFF2-40B4-BE49-F238E27FC236}">
                <a16:creationId xmlns:a16="http://schemas.microsoft.com/office/drawing/2014/main" id="{DA59C56B-DE76-79C6-5E8A-C043D2B68F10}"/>
              </a:ext>
            </a:extLst>
          </p:cNvPr>
          <p:cNvSpPr/>
          <p:nvPr/>
        </p:nvSpPr>
        <p:spPr>
          <a:xfrm>
            <a:off x="456449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7" name="자유형 3006">
            <a:extLst>
              <a:ext uri="{FF2B5EF4-FFF2-40B4-BE49-F238E27FC236}">
                <a16:creationId xmlns:a16="http://schemas.microsoft.com/office/drawing/2014/main" id="{B21B2C8F-0543-C92D-4CA5-0FE0203D08AB}"/>
              </a:ext>
            </a:extLst>
          </p:cNvPr>
          <p:cNvSpPr/>
          <p:nvPr/>
        </p:nvSpPr>
        <p:spPr>
          <a:xfrm>
            <a:off x="456908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8" name="자유형 3007">
            <a:extLst>
              <a:ext uri="{FF2B5EF4-FFF2-40B4-BE49-F238E27FC236}">
                <a16:creationId xmlns:a16="http://schemas.microsoft.com/office/drawing/2014/main" id="{E770A3F9-72BE-FAA7-BE63-38CDD21AE568}"/>
              </a:ext>
            </a:extLst>
          </p:cNvPr>
          <p:cNvSpPr/>
          <p:nvPr/>
        </p:nvSpPr>
        <p:spPr>
          <a:xfrm>
            <a:off x="459542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09" name="자유형 3008">
            <a:extLst>
              <a:ext uri="{FF2B5EF4-FFF2-40B4-BE49-F238E27FC236}">
                <a16:creationId xmlns:a16="http://schemas.microsoft.com/office/drawing/2014/main" id="{0CC65559-8F78-E25D-CF4F-C08E1DBBF0BF}"/>
              </a:ext>
            </a:extLst>
          </p:cNvPr>
          <p:cNvSpPr/>
          <p:nvPr/>
        </p:nvSpPr>
        <p:spPr>
          <a:xfrm>
            <a:off x="459657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0" name="자유형 3009">
            <a:extLst>
              <a:ext uri="{FF2B5EF4-FFF2-40B4-BE49-F238E27FC236}">
                <a16:creationId xmlns:a16="http://schemas.microsoft.com/office/drawing/2014/main" id="{CEAB25B0-DD23-4A35-46B8-64EDA75EE323}"/>
              </a:ext>
            </a:extLst>
          </p:cNvPr>
          <p:cNvSpPr/>
          <p:nvPr/>
        </p:nvSpPr>
        <p:spPr>
          <a:xfrm>
            <a:off x="463322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1" name="자유형 3010">
            <a:extLst>
              <a:ext uri="{FF2B5EF4-FFF2-40B4-BE49-F238E27FC236}">
                <a16:creationId xmlns:a16="http://schemas.microsoft.com/office/drawing/2014/main" id="{87CCE33A-C4F9-D026-EB93-B0910A3DE459}"/>
              </a:ext>
            </a:extLst>
          </p:cNvPr>
          <p:cNvSpPr/>
          <p:nvPr/>
        </p:nvSpPr>
        <p:spPr>
          <a:xfrm>
            <a:off x="464467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2" name="자유형 3011">
            <a:extLst>
              <a:ext uri="{FF2B5EF4-FFF2-40B4-BE49-F238E27FC236}">
                <a16:creationId xmlns:a16="http://schemas.microsoft.com/office/drawing/2014/main" id="{633FDF62-B631-6A2B-E2B0-BDA97003241B}"/>
              </a:ext>
            </a:extLst>
          </p:cNvPr>
          <p:cNvSpPr/>
          <p:nvPr/>
        </p:nvSpPr>
        <p:spPr>
          <a:xfrm>
            <a:off x="464696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3" name="자유형 3012">
            <a:extLst>
              <a:ext uri="{FF2B5EF4-FFF2-40B4-BE49-F238E27FC236}">
                <a16:creationId xmlns:a16="http://schemas.microsoft.com/office/drawing/2014/main" id="{D0160A56-9B80-755E-76F2-E8C37B27D2BC}"/>
              </a:ext>
            </a:extLst>
          </p:cNvPr>
          <p:cNvSpPr/>
          <p:nvPr/>
        </p:nvSpPr>
        <p:spPr>
          <a:xfrm>
            <a:off x="466873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4" name="자유형 3013">
            <a:extLst>
              <a:ext uri="{FF2B5EF4-FFF2-40B4-BE49-F238E27FC236}">
                <a16:creationId xmlns:a16="http://schemas.microsoft.com/office/drawing/2014/main" id="{604BE04B-39D4-9B0D-9997-5B4ECDE178CE}"/>
              </a:ext>
            </a:extLst>
          </p:cNvPr>
          <p:cNvSpPr/>
          <p:nvPr/>
        </p:nvSpPr>
        <p:spPr>
          <a:xfrm>
            <a:off x="467560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5" name="자유형 3014">
            <a:extLst>
              <a:ext uri="{FF2B5EF4-FFF2-40B4-BE49-F238E27FC236}">
                <a16:creationId xmlns:a16="http://schemas.microsoft.com/office/drawing/2014/main" id="{F63BC7CF-FB33-4BDD-AF64-DCA2592A4F40}"/>
              </a:ext>
            </a:extLst>
          </p:cNvPr>
          <p:cNvSpPr/>
          <p:nvPr/>
        </p:nvSpPr>
        <p:spPr>
          <a:xfrm>
            <a:off x="467560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6" name="자유형 3015">
            <a:extLst>
              <a:ext uri="{FF2B5EF4-FFF2-40B4-BE49-F238E27FC236}">
                <a16:creationId xmlns:a16="http://schemas.microsoft.com/office/drawing/2014/main" id="{C57DC5AD-CE7F-4CFC-53BF-368F6D361126}"/>
              </a:ext>
            </a:extLst>
          </p:cNvPr>
          <p:cNvSpPr/>
          <p:nvPr/>
        </p:nvSpPr>
        <p:spPr>
          <a:xfrm>
            <a:off x="467903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7" name="자유형 3016">
            <a:extLst>
              <a:ext uri="{FF2B5EF4-FFF2-40B4-BE49-F238E27FC236}">
                <a16:creationId xmlns:a16="http://schemas.microsoft.com/office/drawing/2014/main" id="{9E06AECE-005B-7697-345F-3547A8788888}"/>
              </a:ext>
            </a:extLst>
          </p:cNvPr>
          <p:cNvSpPr/>
          <p:nvPr/>
        </p:nvSpPr>
        <p:spPr>
          <a:xfrm>
            <a:off x="468362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8" name="자유형 3017">
            <a:extLst>
              <a:ext uri="{FF2B5EF4-FFF2-40B4-BE49-F238E27FC236}">
                <a16:creationId xmlns:a16="http://schemas.microsoft.com/office/drawing/2014/main" id="{979562C8-AA35-09A5-0BA1-549805F45D12}"/>
              </a:ext>
            </a:extLst>
          </p:cNvPr>
          <p:cNvSpPr/>
          <p:nvPr/>
        </p:nvSpPr>
        <p:spPr>
          <a:xfrm>
            <a:off x="468591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19" name="자유형 3018">
            <a:extLst>
              <a:ext uri="{FF2B5EF4-FFF2-40B4-BE49-F238E27FC236}">
                <a16:creationId xmlns:a16="http://schemas.microsoft.com/office/drawing/2014/main" id="{757F1D6A-C1A6-7553-2EFD-71D49781695B}"/>
              </a:ext>
            </a:extLst>
          </p:cNvPr>
          <p:cNvSpPr/>
          <p:nvPr/>
        </p:nvSpPr>
        <p:spPr>
          <a:xfrm>
            <a:off x="470080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0" name="자유형 3019">
            <a:extLst>
              <a:ext uri="{FF2B5EF4-FFF2-40B4-BE49-F238E27FC236}">
                <a16:creationId xmlns:a16="http://schemas.microsoft.com/office/drawing/2014/main" id="{B4326E1D-DDDB-86D3-3F43-B8A1015373F6}"/>
              </a:ext>
            </a:extLst>
          </p:cNvPr>
          <p:cNvSpPr/>
          <p:nvPr/>
        </p:nvSpPr>
        <p:spPr>
          <a:xfrm>
            <a:off x="471340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1" name="자유형 3020">
            <a:extLst>
              <a:ext uri="{FF2B5EF4-FFF2-40B4-BE49-F238E27FC236}">
                <a16:creationId xmlns:a16="http://schemas.microsoft.com/office/drawing/2014/main" id="{0FA0865C-1DC7-1914-2FA6-3AAC0B743C30}"/>
              </a:ext>
            </a:extLst>
          </p:cNvPr>
          <p:cNvSpPr/>
          <p:nvPr/>
        </p:nvSpPr>
        <p:spPr>
          <a:xfrm>
            <a:off x="471683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2" name="자유형 3021">
            <a:extLst>
              <a:ext uri="{FF2B5EF4-FFF2-40B4-BE49-F238E27FC236}">
                <a16:creationId xmlns:a16="http://schemas.microsoft.com/office/drawing/2014/main" id="{AC6ECE29-8322-D32B-5C39-A1B5EB2CBB57}"/>
              </a:ext>
            </a:extLst>
          </p:cNvPr>
          <p:cNvSpPr/>
          <p:nvPr/>
        </p:nvSpPr>
        <p:spPr>
          <a:xfrm>
            <a:off x="472027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3" name="자유형 3022">
            <a:extLst>
              <a:ext uri="{FF2B5EF4-FFF2-40B4-BE49-F238E27FC236}">
                <a16:creationId xmlns:a16="http://schemas.microsoft.com/office/drawing/2014/main" id="{4FA5C9CC-787C-81C7-1699-72876F31B6DF}"/>
              </a:ext>
            </a:extLst>
          </p:cNvPr>
          <p:cNvSpPr/>
          <p:nvPr/>
        </p:nvSpPr>
        <p:spPr>
          <a:xfrm>
            <a:off x="473172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4" name="자유형 3023">
            <a:extLst>
              <a:ext uri="{FF2B5EF4-FFF2-40B4-BE49-F238E27FC236}">
                <a16:creationId xmlns:a16="http://schemas.microsoft.com/office/drawing/2014/main" id="{3B374038-0C6E-EFDE-D21D-A5B17FD7CC1F}"/>
              </a:ext>
            </a:extLst>
          </p:cNvPr>
          <p:cNvSpPr/>
          <p:nvPr/>
        </p:nvSpPr>
        <p:spPr>
          <a:xfrm>
            <a:off x="474432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5" name="자유형 3024">
            <a:extLst>
              <a:ext uri="{FF2B5EF4-FFF2-40B4-BE49-F238E27FC236}">
                <a16:creationId xmlns:a16="http://schemas.microsoft.com/office/drawing/2014/main" id="{F7DC114E-ABCB-5C4B-06BF-44FDF14D3ACD}"/>
              </a:ext>
            </a:extLst>
          </p:cNvPr>
          <p:cNvSpPr/>
          <p:nvPr/>
        </p:nvSpPr>
        <p:spPr>
          <a:xfrm>
            <a:off x="474547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6" name="자유형 3025">
            <a:extLst>
              <a:ext uri="{FF2B5EF4-FFF2-40B4-BE49-F238E27FC236}">
                <a16:creationId xmlns:a16="http://schemas.microsoft.com/office/drawing/2014/main" id="{1212F253-675E-3CEA-8C82-A68802AC1EED}"/>
              </a:ext>
            </a:extLst>
          </p:cNvPr>
          <p:cNvSpPr/>
          <p:nvPr/>
        </p:nvSpPr>
        <p:spPr>
          <a:xfrm>
            <a:off x="475807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7" name="자유형 3026">
            <a:extLst>
              <a:ext uri="{FF2B5EF4-FFF2-40B4-BE49-F238E27FC236}">
                <a16:creationId xmlns:a16="http://schemas.microsoft.com/office/drawing/2014/main" id="{3E6E852B-7161-E584-0928-F4747EC0E868}"/>
              </a:ext>
            </a:extLst>
          </p:cNvPr>
          <p:cNvSpPr/>
          <p:nvPr/>
        </p:nvSpPr>
        <p:spPr>
          <a:xfrm>
            <a:off x="477754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8" name="자유형 3027">
            <a:extLst>
              <a:ext uri="{FF2B5EF4-FFF2-40B4-BE49-F238E27FC236}">
                <a16:creationId xmlns:a16="http://schemas.microsoft.com/office/drawing/2014/main" id="{E1A5D9B7-EEB5-3B93-4ED3-DD077F444DA1}"/>
              </a:ext>
            </a:extLst>
          </p:cNvPr>
          <p:cNvSpPr/>
          <p:nvPr/>
        </p:nvSpPr>
        <p:spPr>
          <a:xfrm>
            <a:off x="479128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29" name="자유형 3028">
            <a:extLst>
              <a:ext uri="{FF2B5EF4-FFF2-40B4-BE49-F238E27FC236}">
                <a16:creationId xmlns:a16="http://schemas.microsoft.com/office/drawing/2014/main" id="{33078877-A426-3123-F338-75B72979DF7E}"/>
              </a:ext>
            </a:extLst>
          </p:cNvPr>
          <p:cNvSpPr/>
          <p:nvPr/>
        </p:nvSpPr>
        <p:spPr>
          <a:xfrm>
            <a:off x="479701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0" name="자유형 3029">
            <a:extLst>
              <a:ext uri="{FF2B5EF4-FFF2-40B4-BE49-F238E27FC236}">
                <a16:creationId xmlns:a16="http://schemas.microsoft.com/office/drawing/2014/main" id="{E6CB9E6B-1311-08BA-F4E9-6BB7F732019E}"/>
              </a:ext>
            </a:extLst>
          </p:cNvPr>
          <p:cNvSpPr/>
          <p:nvPr/>
        </p:nvSpPr>
        <p:spPr>
          <a:xfrm>
            <a:off x="481992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1" name="자유형 3030">
            <a:extLst>
              <a:ext uri="{FF2B5EF4-FFF2-40B4-BE49-F238E27FC236}">
                <a16:creationId xmlns:a16="http://schemas.microsoft.com/office/drawing/2014/main" id="{7A24DE75-8DEA-4405-0FF8-3CF20F84EF2C}"/>
              </a:ext>
            </a:extLst>
          </p:cNvPr>
          <p:cNvSpPr/>
          <p:nvPr/>
        </p:nvSpPr>
        <p:spPr>
          <a:xfrm>
            <a:off x="4940189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2" name="자유형 3031">
            <a:extLst>
              <a:ext uri="{FF2B5EF4-FFF2-40B4-BE49-F238E27FC236}">
                <a16:creationId xmlns:a16="http://schemas.microsoft.com/office/drawing/2014/main" id="{99A28597-2E9F-4966-1162-9BDD3E25D9CA}"/>
              </a:ext>
            </a:extLst>
          </p:cNvPr>
          <p:cNvSpPr/>
          <p:nvPr/>
        </p:nvSpPr>
        <p:spPr>
          <a:xfrm>
            <a:off x="497913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3" name="자유형 3032">
            <a:extLst>
              <a:ext uri="{FF2B5EF4-FFF2-40B4-BE49-F238E27FC236}">
                <a16:creationId xmlns:a16="http://schemas.microsoft.com/office/drawing/2014/main" id="{3399C718-E28E-BBE8-8A82-4341737FA18A}"/>
              </a:ext>
            </a:extLst>
          </p:cNvPr>
          <p:cNvSpPr/>
          <p:nvPr/>
        </p:nvSpPr>
        <p:spPr>
          <a:xfrm>
            <a:off x="500204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4" name="자유형 3033">
            <a:extLst>
              <a:ext uri="{FF2B5EF4-FFF2-40B4-BE49-F238E27FC236}">
                <a16:creationId xmlns:a16="http://schemas.microsoft.com/office/drawing/2014/main" id="{DBE4442B-FD67-F744-0222-20E030B10F24}"/>
              </a:ext>
            </a:extLst>
          </p:cNvPr>
          <p:cNvSpPr/>
          <p:nvPr/>
        </p:nvSpPr>
        <p:spPr>
          <a:xfrm>
            <a:off x="514979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5" name="자유형 3034">
            <a:extLst>
              <a:ext uri="{FF2B5EF4-FFF2-40B4-BE49-F238E27FC236}">
                <a16:creationId xmlns:a16="http://schemas.microsoft.com/office/drawing/2014/main" id="{720220C6-3FFF-F9F0-BDA5-611BA0C3AAE2}"/>
              </a:ext>
            </a:extLst>
          </p:cNvPr>
          <p:cNvSpPr/>
          <p:nvPr/>
        </p:nvSpPr>
        <p:spPr>
          <a:xfrm>
            <a:off x="515323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6" name="자유형 3035">
            <a:extLst>
              <a:ext uri="{FF2B5EF4-FFF2-40B4-BE49-F238E27FC236}">
                <a16:creationId xmlns:a16="http://schemas.microsoft.com/office/drawing/2014/main" id="{F109693D-ABCD-298E-025B-26FFC30BB677}"/>
              </a:ext>
            </a:extLst>
          </p:cNvPr>
          <p:cNvSpPr/>
          <p:nvPr/>
        </p:nvSpPr>
        <p:spPr>
          <a:xfrm>
            <a:off x="5194467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7" name="자유형 3036">
            <a:extLst>
              <a:ext uri="{FF2B5EF4-FFF2-40B4-BE49-F238E27FC236}">
                <a16:creationId xmlns:a16="http://schemas.microsoft.com/office/drawing/2014/main" id="{2771DF08-814A-6514-B483-3E89D913364F}"/>
              </a:ext>
            </a:extLst>
          </p:cNvPr>
          <p:cNvSpPr/>
          <p:nvPr/>
        </p:nvSpPr>
        <p:spPr>
          <a:xfrm>
            <a:off x="5322752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8" name="자유형 3037">
            <a:extLst>
              <a:ext uri="{FF2B5EF4-FFF2-40B4-BE49-F238E27FC236}">
                <a16:creationId xmlns:a16="http://schemas.microsoft.com/office/drawing/2014/main" id="{9581063F-B4A9-6884-09CF-16D6FE0064A8}"/>
              </a:ext>
            </a:extLst>
          </p:cNvPr>
          <p:cNvSpPr/>
          <p:nvPr/>
        </p:nvSpPr>
        <p:spPr>
          <a:xfrm>
            <a:off x="545561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39" name="자유형 3038">
            <a:extLst>
              <a:ext uri="{FF2B5EF4-FFF2-40B4-BE49-F238E27FC236}">
                <a16:creationId xmlns:a16="http://schemas.microsoft.com/office/drawing/2014/main" id="{688B81DB-5CFC-06A6-B2EB-F3AD4F2FCBF1}"/>
              </a:ext>
            </a:extLst>
          </p:cNvPr>
          <p:cNvSpPr/>
          <p:nvPr/>
        </p:nvSpPr>
        <p:spPr>
          <a:xfrm>
            <a:off x="5695006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0" name="자유형 3039">
            <a:extLst>
              <a:ext uri="{FF2B5EF4-FFF2-40B4-BE49-F238E27FC236}">
                <a16:creationId xmlns:a16="http://schemas.microsoft.com/office/drawing/2014/main" id="{3030A4D4-A033-A8FE-A44C-117213AB11DD}"/>
              </a:ext>
            </a:extLst>
          </p:cNvPr>
          <p:cNvSpPr/>
          <p:nvPr/>
        </p:nvSpPr>
        <p:spPr>
          <a:xfrm>
            <a:off x="5901178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1" name="자유형 3040">
            <a:extLst>
              <a:ext uri="{FF2B5EF4-FFF2-40B4-BE49-F238E27FC236}">
                <a16:creationId xmlns:a16="http://schemas.microsoft.com/office/drawing/2014/main" id="{FF979003-0022-6224-86C5-16E9AC6DBE63}"/>
              </a:ext>
            </a:extLst>
          </p:cNvPr>
          <p:cNvSpPr/>
          <p:nvPr/>
        </p:nvSpPr>
        <p:spPr>
          <a:xfrm>
            <a:off x="592179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2" name="자유형 3041">
            <a:extLst>
              <a:ext uri="{FF2B5EF4-FFF2-40B4-BE49-F238E27FC236}">
                <a16:creationId xmlns:a16="http://schemas.microsoft.com/office/drawing/2014/main" id="{3D5335BB-1AAB-93BD-E41C-61FFE8E56268}"/>
              </a:ext>
            </a:extLst>
          </p:cNvPr>
          <p:cNvSpPr/>
          <p:nvPr/>
        </p:nvSpPr>
        <p:spPr>
          <a:xfrm>
            <a:off x="5995100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3" name="자유형 3042">
            <a:extLst>
              <a:ext uri="{FF2B5EF4-FFF2-40B4-BE49-F238E27FC236}">
                <a16:creationId xmlns:a16="http://schemas.microsoft.com/office/drawing/2014/main" id="{8A9E36F3-07E5-D4BE-79D5-E6CA13D402C3}"/>
              </a:ext>
            </a:extLst>
          </p:cNvPr>
          <p:cNvSpPr/>
          <p:nvPr/>
        </p:nvSpPr>
        <p:spPr>
          <a:xfrm>
            <a:off x="6012281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4" name="자유형 3043">
            <a:extLst>
              <a:ext uri="{FF2B5EF4-FFF2-40B4-BE49-F238E27FC236}">
                <a16:creationId xmlns:a16="http://schemas.microsoft.com/office/drawing/2014/main" id="{A8FFAA8E-6298-AE8A-AD21-A40D60CB8BA1}"/>
              </a:ext>
            </a:extLst>
          </p:cNvPr>
          <p:cNvSpPr/>
          <p:nvPr/>
        </p:nvSpPr>
        <p:spPr>
          <a:xfrm>
            <a:off x="6038625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5" name="자유형 3044">
            <a:extLst>
              <a:ext uri="{FF2B5EF4-FFF2-40B4-BE49-F238E27FC236}">
                <a16:creationId xmlns:a16="http://schemas.microsoft.com/office/drawing/2014/main" id="{0BAA362E-10E8-3919-7B9A-081AB865013A}"/>
              </a:ext>
            </a:extLst>
          </p:cNvPr>
          <p:cNvSpPr/>
          <p:nvPr/>
        </p:nvSpPr>
        <p:spPr>
          <a:xfrm>
            <a:off x="6203562" y="5181692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1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6" name="자유형 3045">
            <a:extLst>
              <a:ext uri="{FF2B5EF4-FFF2-40B4-BE49-F238E27FC236}">
                <a16:creationId xmlns:a16="http://schemas.microsoft.com/office/drawing/2014/main" id="{4C3E851A-8D38-3917-C587-B8F29D6841EE}"/>
              </a:ext>
            </a:extLst>
          </p:cNvPr>
          <p:cNvSpPr/>
          <p:nvPr/>
        </p:nvSpPr>
        <p:spPr>
          <a:xfrm>
            <a:off x="642004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7" name="자유형 3046">
            <a:extLst>
              <a:ext uri="{FF2B5EF4-FFF2-40B4-BE49-F238E27FC236}">
                <a16:creationId xmlns:a16="http://schemas.microsoft.com/office/drawing/2014/main" id="{A9B75D40-0980-19DE-909F-A586D3F67DC4}"/>
              </a:ext>
            </a:extLst>
          </p:cNvPr>
          <p:cNvSpPr/>
          <p:nvPr/>
        </p:nvSpPr>
        <p:spPr>
          <a:xfrm>
            <a:off x="6594143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1 w 29780"/>
              <a:gd name="connsiteY5" fmla="*/ 3436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6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6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8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8" name="자유형 3047">
            <a:extLst>
              <a:ext uri="{FF2B5EF4-FFF2-40B4-BE49-F238E27FC236}">
                <a16:creationId xmlns:a16="http://schemas.microsoft.com/office/drawing/2014/main" id="{EDD6200F-7985-FE95-0744-656F40761120}"/>
              </a:ext>
            </a:extLst>
          </p:cNvPr>
          <p:cNvSpPr/>
          <p:nvPr/>
        </p:nvSpPr>
        <p:spPr>
          <a:xfrm>
            <a:off x="6698374" y="5181692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6 h 22902"/>
              <a:gd name="connsiteX4" fmla="*/ 14890 w 29780"/>
              <a:gd name="connsiteY4" fmla="*/ 0 h 22902"/>
              <a:gd name="connsiteX5" fmla="*/ 4582 w 29780"/>
              <a:gd name="connsiteY5" fmla="*/ 3436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6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6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49" name="자유형 3048">
            <a:extLst>
              <a:ext uri="{FF2B5EF4-FFF2-40B4-BE49-F238E27FC236}">
                <a16:creationId xmlns:a16="http://schemas.microsoft.com/office/drawing/2014/main" id="{41F7EA74-9B64-519D-6FF5-56E074110A86}"/>
              </a:ext>
            </a:extLst>
          </p:cNvPr>
          <p:cNvSpPr/>
          <p:nvPr/>
        </p:nvSpPr>
        <p:spPr>
          <a:xfrm>
            <a:off x="51780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0" name="자유형 3049">
            <a:extLst>
              <a:ext uri="{FF2B5EF4-FFF2-40B4-BE49-F238E27FC236}">
                <a16:creationId xmlns:a16="http://schemas.microsoft.com/office/drawing/2014/main" id="{989C62C9-FD45-027C-EFC6-8CFD973B4E83}"/>
              </a:ext>
            </a:extLst>
          </p:cNvPr>
          <p:cNvSpPr/>
          <p:nvPr/>
        </p:nvSpPr>
        <p:spPr>
          <a:xfrm>
            <a:off x="61860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1" name="자유형 3050">
            <a:extLst>
              <a:ext uri="{FF2B5EF4-FFF2-40B4-BE49-F238E27FC236}">
                <a16:creationId xmlns:a16="http://schemas.microsoft.com/office/drawing/2014/main" id="{5EDD9434-2EE3-CB12-9366-84CD3448FFF5}"/>
              </a:ext>
            </a:extLst>
          </p:cNvPr>
          <p:cNvSpPr/>
          <p:nvPr/>
        </p:nvSpPr>
        <p:spPr>
          <a:xfrm>
            <a:off x="67587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2" name="자유형 3051">
            <a:extLst>
              <a:ext uri="{FF2B5EF4-FFF2-40B4-BE49-F238E27FC236}">
                <a16:creationId xmlns:a16="http://schemas.microsoft.com/office/drawing/2014/main" id="{66FBCD53-2940-2C52-59BD-13610F11A294}"/>
              </a:ext>
            </a:extLst>
          </p:cNvPr>
          <p:cNvSpPr/>
          <p:nvPr/>
        </p:nvSpPr>
        <p:spPr>
          <a:xfrm>
            <a:off x="72398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3" name="자유형 3052">
            <a:extLst>
              <a:ext uri="{FF2B5EF4-FFF2-40B4-BE49-F238E27FC236}">
                <a16:creationId xmlns:a16="http://schemas.microsoft.com/office/drawing/2014/main" id="{2D78C576-D597-BC3D-C6E3-E4FB8A42C5D9}"/>
              </a:ext>
            </a:extLst>
          </p:cNvPr>
          <p:cNvSpPr/>
          <p:nvPr/>
        </p:nvSpPr>
        <p:spPr>
          <a:xfrm>
            <a:off x="93473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4" name="자유형 3053">
            <a:extLst>
              <a:ext uri="{FF2B5EF4-FFF2-40B4-BE49-F238E27FC236}">
                <a16:creationId xmlns:a16="http://schemas.microsoft.com/office/drawing/2014/main" id="{78ACE9EB-4CF9-1017-A398-97D65B17D02B}"/>
              </a:ext>
            </a:extLst>
          </p:cNvPr>
          <p:cNvSpPr/>
          <p:nvPr/>
        </p:nvSpPr>
        <p:spPr>
          <a:xfrm>
            <a:off x="105270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5" name="자유형 3054">
            <a:extLst>
              <a:ext uri="{FF2B5EF4-FFF2-40B4-BE49-F238E27FC236}">
                <a16:creationId xmlns:a16="http://schemas.microsoft.com/office/drawing/2014/main" id="{DF1D9D69-5E80-554E-56C2-3D0CD488E2B4}"/>
              </a:ext>
            </a:extLst>
          </p:cNvPr>
          <p:cNvSpPr/>
          <p:nvPr/>
        </p:nvSpPr>
        <p:spPr>
          <a:xfrm>
            <a:off x="118786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6" name="자유형 3055">
            <a:extLst>
              <a:ext uri="{FF2B5EF4-FFF2-40B4-BE49-F238E27FC236}">
                <a16:creationId xmlns:a16="http://schemas.microsoft.com/office/drawing/2014/main" id="{62679A8D-2251-6FA2-2078-962523425D48}"/>
              </a:ext>
            </a:extLst>
          </p:cNvPr>
          <p:cNvSpPr/>
          <p:nvPr/>
        </p:nvSpPr>
        <p:spPr>
          <a:xfrm>
            <a:off x="146161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7" name="자유형 3056">
            <a:extLst>
              <a:ext uri="{FF2B5EF4-FFF2-40B4-BE49-F238E27FC236}">
                <a16:creationId xmlns:a16="http://schemas.microsoft.com/office/drawing/2014/main" id="{F38BB28B-8D4A-1C2E-48DC-A83CBCB54E81}"/>
              </a:ext>
            </a:extLst>
          </p:cNvPr>
          <p:cNvSpPr/>
          <p:nvPr/>
        </p:nvSpPr>
        <p:spPr>
          <a:xfrm>
            <a:off x="157042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8" name="자유형 3057">
            <a:extLst>
              <a:ext uri="{FF2B5EF4-FFF2-40B4-BE49-F238E27FC236}">
                <a16:creationId xmlns:a16="http://schemas.microsoft.com/office/drawing/2014/main" id="{8866A092-9B91-89B6-970C-67C1AD748295}"/>
              </a:ext>
            </a:extLst>
          </p:cNvPr>
          <p:cNvSpPr/>
          <p:nvPr/>
        </p:nvSpPr>
        <p:spPr>
          <a:xfrm>
            <a:off x="157157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59" name="자유형 3058">
            <a:extLst>
              <a:ext uri="{FF2B5EF4-FFF2-40B4-BE49-F238E27FC236}">
                <a16:creationId xmlns:a16="http://schemas.microsoft.com/office/drawing/2014/main" id="{667F770F-B922-9C5F-17C2-2C032892557B}"/>
              </a:ext>
            </a:extLst>
          </p:cNvPr>
          <p:cNvSpPr/>
          <p:nvPr/>
        </p:nvSpPr>
        <p:spPr>
          <a:xfrm>
            <a:off x="157730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0" name="자유형 3059">
            <a:extLst>
              <a:ext uri="{FF2B5EF4-FFF2-40B4-BE49-F238E27FC236}">
                <a16:creationId xmlns:a16="http://schemas.microsoft.com/office/drawing/2014/main" id="{9631CCA0-7DB1-2838-535E-7DE8B4E7229D}"/>
              </a:ext>
            </a:extLst>
          </p:cNvPr>
          <p:cNvSpPr/>
          <p:nvPr/>
        </p:nvSpPr>
        <p:spPr>
          <a:xfrm>
            <a:off x="165060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1" name="자유형 3060">
            <a:extLst>
              <a:ext uri="{FF2B5EF4-FFF2-40B4-BE49-F238E27FC236}">
                <a16:creationId xmlns:a16="http://schemas.microsoft.com/office/drawing/2014/main" id="{16247F8C-BF67-6A23-C731-64D12DB44833}"/>
              </a:ext>
            </a:extLst>
          </p:cNvPr>
          <p:cNvSpPr/>
          <p:nvPr/>
        </p:nvSpPr>
        <p:spPr>
          <a:xfrm>
            <a:off x="173307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2" name="자유형 3061">
            <a:extLst>
              <a:ext uri="{FF2B5EF4-FFF2-40B4-BE49-F238E27FC236}">
                <a16:creationId xmlns:a16="http://schemas.microsoft.com/office/drawing/2014/main" id="{8AEF87F3-2568-43C7-EAE8-0DB63904F9EE}"/>
              </a:ext>
            </a:extLst>
          </p:cNvPr>
          <p:cNvSpPr/>
          <p:nvPr/>
        </p:nvSpPr>
        <p:spPr>
          <a:xfrm>
            <a:off x="208471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3" name="자유형 3062">
            <a:extLst>
              <a:ext uri="{FF2B5EF4-FFF2-40B4-BE49-F238E27FC236}">
                <a16:creationId xmlns:a16="http://schemas.microsoft.com/office/drawing/2014/main" id="{8951A91F-6EF0-1120-CF92-BBF6583767FD}"/>
              </a:ext>
            </a:extLst>
          </p:cNvPr>
          <p:cNvSpPr/>
          <p:nvPr/>
        </p:nvSpPr>
        <p:spPr>
          <a:xfrm>
            <a:off x="220727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4" name="자유형 3063">
            <a:extLst>
              <a:ext uri="{FF2B5EF4-FFF2-40B4-BE49-F238E27FC236}">
                <a16:creationId xmlns:a16="http://schemas.microsoft.com/office/drawing/2014/main" id="{83B21099-D036-4F70-C85C-357998B4BC7C}"/>
              </a:ext>
            </a:extLst>
          </p:cNvPr>
          <p:cNvSpPr/>
          <p:nvPr/>
        </p:nvSpPr>
        <p:spPr>
          <a:xfrm>
            <a:off x="2302338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5" name="자유형 3064">
            <a:extLst>
              <a:ext uri="{FF2B5EF4-FFF2-40B4-BE49-F238E27FC236}">
                <a16:creationId xmlns:a16="http://schemas.microsoft.com/office/drawing/2014/main" id="{378B766C-E8AA-1E3A-6B21-38D9E953CD00}"/>
              </a:ext>
            </a:extLst>
          </p:cNvPr>
          <p:cNvSpPr/>
          <p:nvPr/>
        </p:nvSpPr>
        <p:spPr>
          <a:xfrm>
            <a:off x="236991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6" name="자유형 3065">
            <a:extLst>
              <a:ext uri="{FF2B5EF4-FFF2-40B4-BE49-F238E27FC236}">
                <a16:creationId xmlns:a16="http://schemas.microsoft.com/office/drawing/2014/main" id="{9C07318A-0232-8A81-AFE0-FE9E3381A5B8}"/>
              </a:ext>
            </a:extLst>
          </p:cNvPr>
          <p:cNvSpPr/>
          <p:nvPr/>
        </p:nvSpPr>
        <p:spPr>
          <a:xfrm>
            <a:off x="238137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7" name="자유형 3066">
            <a:extLst>
              <a:ext uri="{FF2B5EF4-FFF2-40B4-BE49-F238E27FC236}">
                <a16:creationId xmlns:a16="http://schemas.microsoft.com/office/drawing/2014/main" id="{169D4F18-309C-6013-8DB9-454F85981DF6}"/>
              </a:ext>
            </a:extLst>
          </p:cNvPr>
          <p:cNvSpPr/>
          <p:nvPr/>
        </p:nvSpPr>
        <p:spPr>
          <a:xfrm>
            <a:off x="244093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8" name="자유형 3067">
            <a:extLst>
              <a:ext uri="{FF2B5EF4-FFF2-40B4-BE49-F238E27FC236}">
                <a16:creationId xmlns:a16="http://schemas.microsoft.com/office/drawing/2014/main" id="{81424FF7-ECFF-AF2E-0B7B-6117116CADB8}"/>
              </a:ext>
            </a:extLst>
          </p:cNvPr>
          <p:cNvSpPr/>
          <p:nvPr/>
        </p:nvSpPr>
        <p:spPr>
          <a:xfrm>
            <a:off x="245009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69" name="자유형 3068">
            <a:extLst>
              <a:ext uri="{FF2B5EF4-FFF2-40B4-BE49-F238E27FC236}">
                <a16:creationId xmlns:a16="http://schemas.microsoft.com/office/drawing/2014/main" id="{6E23A271-A81D-FA97-8E5C-A64AA97740FF}"/>
              </a:ext>
            </a:extLst>
          </p:cNvPr>
          <p:cNvSpPr/>
          <p:nvPr/>
        </p:nvSpPr>
        <p:spPr>
          <a:xfrm>
            <a:off x="251767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0" name="자유형 3069">
            <a:extLst>
              <a:ext uri="{FF2B5EF4-FFF2-40B4-BE49-F238E27FC236}">
                <a16:creationId xmlns:a16="http://schemas.microsoft.com/office/drawing/2014/main" id="{A94D9298-44C8-E605-2EA3-E808D4D03866}"/>
              </a:ext>
            </a:extLst>
          </p:cNvPr>
          <p:cNvSpPr/>
          <p:nvPr/>
        </p:nvSpPr>
        <p:spPr>
          <a:xfrm>
            <a:off x="270322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1" name="자유형 3070">
            <a:extLst>
              <a:ext uri="{FF2B5EF4-FFF2-40B4-BE49-F238E27FC236}">
                <a16:creationId xmlns:a16="http://schemas.microsoft.com/office/drawing/2014/main" id="{E1BC7F38-2501-3608-BC71-B726133CB3D9}"/>
              </a:ext>
            </a:extLst>
          </p:cNvPr>
          <p:cNvSpPr/>
          <p:nvPr/>
        </p:nvSpPr>
        <p:spPr>
          <a:xfrm>
            <a:off x="283953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2" name="자유형 3071">
            <a:extLst>
              <a:ext uri="{FF2B5EF4-FFF2-40B4-BE49-F238E27FC236}">
                <a16:creationId xmlns:a16="http://schemas.microsoft.com/office/drawing/2014/main" id="{7C410046-A23C-40BD-100C-8C2C54FD5016}"/>
              </a:ext>
            </a:extLst>
          </p:cNvPr>
          <p:cNvSpPr/>
          <p:nvPr/>
        </p:nvSpPr>
        <p:spPr>
          <a:xfrm>
            <a:off x="306860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3" name="자유형 3072">
            <a:extLst>
              <a:ext uri="{FF2B5EF4-FFF2-40B4-BE49-F238E27FC236}">
                <a16:creationId xmlns:a16="http://schemas.microsoft.com/office/drawing/2014/main" id="{64A412EE-3770-E904-E4D1-3D04BCEE6D45}"/>
              </a:ext>
            </a:extLst>
          </p:cNvPr>
          <p:cNvSpPr/>
          <p:nvPr/>
        </p:nvSpPr>
        <p:spPr>
          <a:xfrm>
            <a:off x="318544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4" name="자유형 3073">
            <a:extLst>
              <a:ext uri="{FF2B5EF4-FFF2-40B4-BE49-F238E27FC236}">
                <a16:creationId xmlns:a16="http://schemas.microsoft.com/office/drawing/2014/main" id="{EB6C0200-64D6-CB98-E736-D8303E71FA23}"/>
              </a:ext>
            </a:extLst>
          </p:cNvPr>
          <p:cNvSpPr/>
          <p:nvPr/>
        </p:nvSpPr>
        <p:spPr>
          <a:xfrm>
            <a:off x="322667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5" name="자유형 3074">
            <a:extLst>
              <a:ext uri="{FF2B5EF4-FFF2-40B4-BE49-F238E27FC236}">
                <a16:creationId xmlns:a16="http://schemas.microsoft.com/office/drawing/2014/main" id="{4B0D7192-712D-3660-C464-4FBEBA2A2450}"/>
              </a:ext>
            </a:extLst>
          </p:cNvPr>
          <p:cNvSpPr/>
          <p:nvPr/>
        </p:nvSpPr>
        <p:spPr>
          <a:xfrm>
            <a:off x="327134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6" name="자유형 3075">
            <a:extLst>
              <a:ext uri="{FF2B5EF4-FFF2-40B4-BE49-F238E27FC236}">
                <a16:creationId xmlns:a16="http://schemas.microsoft.com/office/drawing/2014/main" id="{71801828-3BCE-B762-0799-626D4320E8FE}"/>
              </a:ext>
            </a:extLst>
          </p:cNvPr>
          <p:cNvSpPr/>
          <p:nvPr/>
        </p:nvSpPr>
        <p:spPr>
          <a:xfrm>
            <a:off x="351531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7" name="자유형 3076">
            <a:extLst>
              <a:ext uri="{FF2B5EF4-FFF2-40B4-BE49-F238E27FC236}">
                <a16:creationId xmlns:a16="http://schemas.microsoft.com/office/drawing/2014/main" id="{EE7649C1-FE36-A5B7-8EFE-434BEDF73863}"/>
              </a:ext>
            </a:extLst>
          </p:cNvPr>
          <p:cNvSpPr/>
          <p:nvPr/>
        </p:nvSpPr>
        <p:spPr>
          <a:xfrm>
            <a:off x="385549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8" name="자유형 3077">
            <a:extLst>
              <a:ext uri="{FF2B5EF4-FFF2-40B4-BE49-F238E27FC236}">
                <a16:creationId xmlns:a16="http://schemas.microsoft.com/office/drawing/2014/main" id="{9FD36F9F-D2FA-FC6F-A8FC-B2C963DD0CFE}"/>
              </a:ext>
            </a:extLst>
          </p:cNvPr>
          <p:cNvSpPr/>
          <p:nvPr/>
        </p:nvSpPr>
        <p:spPr>
          <a:xfrm>
            <a:off x="388298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79" name="자유형 3078">
            <a:extLst>
              <a:ext uri="{FF2B5EF4-FFF2-40B4-BE49-F238E27FC236}">
                <a16:creationId xmlns:a16="http://schemas.microsoft.com/office/drawing/2014/main" id="{F4B7F261-D845-55CD-0C1B-077FA874B25E}"/>
              </a:ext>
            </a:extLst>
          </p:cNvPr>
          <p:cNvSpPr/>
          <p:nvPr/>
        </p:nvSpPr>
        <p:spPr>
          <a:xfrm>
            <a:off x="392307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0" name="자유형 3079">
            <a:extLst>
              <a:ext uri="{FF2B5EF4-FFF2-40B4-BE49-F238E27FC236}">
                <a16:creationId xmlns:a16="http://schemas.microsoft.com/office/drawing/2014/main" id="{42CD9CE2-DAAB-C032-29C4-7853BC640EBC}"/>
              </a:ext>
            </a:extLst>
          </p:cNvPr>
          <p:cNvSpPr/>
          <p:nvPr/>
        </p:nvSpPr>
        <p:spPr>
          <a:xfrm>
            <a:off x="410863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1" name="자유형 3080">
            <a:extLst>
              <a:ext uri="{FF2B5EF4-FFF2-40B4-BE49-F238E27FC236}">
                <a16:creationId xmlns:a16="http://schemas.microsoft.com/office/drawing/2014/main" id="{9716CFCF-837D-E3D7-7481-86BB562F0BC8}"/>
              </a:ext>
            </a:extLst>
          </p:cNvPr>
          <p:cNvSpPr/>
          <p:nvPr/>
        </p:nvSpPr>
        <p:spPr>
          <a:xfrm>
            <a:off x="4203698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2" name="자유형 3081">
            <a:extLst>
              <a:ext uri="{FF2B5EF4-FFF2-40B4-BE49-F238E27FC236}">
                <a16:creationId xmlns:a16="http://schemas.microsoft.com/office/drawing/2014/main" id="{FB59130F-D400-B940-CF42-4FDB3344DFF1}"/>
              </a:ext>
            </a:extLst>
          </p:cNvPr>
          <p:cNvSpPr/>
          <p:nvPr/>
        </p:nvSpPr>
        <p:spPr>
          <a:xfrm>
            <a:off x="425066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3" name="자유형 3082">
            <a:extLst>
              <a:ext uri="{FF2B5EF4-FFF2-40B4-BE49-F238E27FC236}">
                <a16:creationId xmlns:a16="http://schemas.microsoft.com/office/drawing/2014/main" id="{CDC211C4-95C5-34DB-4533-FA52AD71AA10}"/>
              </a:ext>
            </a:extLst>
          </p:cNvPr>
          <p:cNvSpPr/>
          <p:nvPr/>
        </p:nvSpPr>
        <p:spPr>
          <a:xfrm>
            <a:off x="426440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4" name="자유형 3083">
            <a:extLst>
              <a:ext uri="{FF2B5EF4-FFF2-40B4-BE49-F238E27FC236}">
                <a16:creationId xmlns:a16="http://schemas.microsoft.com/office/drawing/2014/main" id="{BCC0B594-4A31-7F53-4D3B-0703CF950BD8}"/>
              </a:ext>
            </a:extLst>
          </p:cNvPr>
          <p:cNvSpPr/>
          <p:nvPr/>
        </p:nvSpPr>
        <p:spPr>
          <a:xfrm>
            <a:off x="427700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5" name="자유형 3084">
            <a:extLst>
              <a:ext uri="{FF2B5EF4-FFF2-40B4-BE49-F238E27FC236}">
                <a16:creationId xmlns:a16="http://schemas.microsoft.com/office/drawing/2014/main" id="{7ABC0A04-F025-C6FD-BBC2-1C396B05BBF8}"/>
              </a:ext>
            </a:extLst>
          </p:cNvPr>
          <p:cNvSpPr/>
          <p:nvPr/>
        </p:nvSpPr>
        <p:spPr>
          <a:xfrm>
            <a:off x="428273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6" name="자유형 3085">
            <a:extLst>
              <a:ext uri="{FF2B5EF4-FFF2-40B4-BE49-F238E27FC236}">
                <a16:creationId xmlns:a16="http://schemas.microsoft.com/office/drawing/2014/main" id="{52E11F23-4CB4-F0F7-CB37-3246FE9355BA}"/>
              </a:ext>
            </a:extLst>
          </p:cNvPr>
          <p:cNvSpPr/>
          <p:nvPr/>
        </p:nvSpPr>
        <p:spPr>
          <a:xfrm>
            <a:off x="430105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7" name="자유형 3086">
            <a:extLst>
              <a:ext uri="{FF2B5EF4-FFF2-40B4-BE49-F238E27FC236}">
                <a16:creationId xmlns:a16="http://schemas.microsoft.com/office/drawing/2014/main" id="{CB2C89B5-A156-1B37-23C7-84F689A3A816}"/>
              </a:ext>
            </a:extLst>
          </p:cNvPr>
          <p:cNvSpPr/>
          <p:nvPr/>
        </p:nvSpPr>
        <p:spPr>
          <a:xfrm>
            <a:off x="430220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8" name="자유형 3087">
            <a:extLst>
              <a:ext uri="{FF2B5EF4-FFF2-40B4-BE49-F238E27FC236}">
                <a16:creationId xmlns:a16="http://schemas.microsoft.com/office/drawing/2014/main" id="{21B345BF-9AAD-8ADC-2E54-3C3ED2B22B00}"/>
              </a:ext>
            </a:extLst>
          </p:cNvPr>
          <p:cNvSpPr/>
          <p:nvPr/>
        </p:nvSpPr>
        <p:spPr>
          <a:xfrm>
            <a:off x="430793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89" name="자유형 3088">
            <a:extLst>
              <a:ext uri="{FF2B5EF4-FFF2-40B4-BE49-F238E27FC236}">
                <a16:creationId xmlns:a16="http://schemas.microsoft.com/office/drawing/2014/main" id="{3804EC71-3DAB-06E7-4D1F-83C2823BA686}"/>
              </a:ext>
            </a:extLst>
          </p:cNvPr>
          <p:cNvSpPr/>
          <p:nvPr/>
        </p:nvSpPr>
        <p:spPr>
          <a:xfrm>
            <a:off x="433885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0" name="자유형 3089">
            <a:extLst>
              <a:ext uri="{FF2B5EF4-FFF2-40B4-BE49-F238E27FC236}">
                <a16:creationId xmlns:a16="http://schemas.microsoft.com/office/drawing/2014/main" id="{273E45A3-5D3A-9628-2EFA-4BC05BCF9BB4}"/>
              </a:ext>
            </a:extLst>
          </p:cNvPr>
          <p:cNvSpPr/>
          <p:nvPr/>
        </p:nvSpPr>
        <p:spPr>
          <a:xfrm>
            <a:off x="434343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1" name="자유형 3090">
            <a:extLst>
              <a:ext uri="{FF2B5EF4-FFF2-40B4-BE49-F238E27FC236}">
                <a16:creationId xmlns:a16="http://schemas.microsoft.com/office/drawing/2014/main" id="{F89A9540-3008-782F-2FD3-A2164CEE3B2B}"/>
              </a:ext>
            </a:extLst>
          </p:cNvPr>
          <p:cNvSpPr/>
          <p:nvPr/>
        </p:nvSpPr>
        <p:spPr>
          <a:xfrm>
            <a:off x="4360618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2" name="자유형 3091">
            <a:extLst>
              <a:ext uri="{FF2B5EF4-FFF2-40B4-BE49-F238E27FC236}">
                <a16:creationId xmlns:a16="http://schemas.microsoft.com/office/drawing/2014/main" id="{080D7652-5596-9992-1CD5-3E6205778391}"/>
              </a:ext>
            </a:extLst>
          </p:cNvPr>
          <p:cNvSpPr/>
          <p:nvPr/>
        </p:nvSpPr>
        <p:spPr>
          <a:xfrm>
            <a:off x="436634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3" name="자유형 3092">
            <a:extLst>
              <a:ext uri="{FF2B5EF4-FFF2-40B4-BE49-F238E27FC236}">
                <a16:creationId xmlns:a16="http://schemas.microsoft.com/office/drawing/2014/main" id="{D5179FCA-1A78-07F0-055F-3EF304FF9FC1}"/>
              </a:ext>
            </a:extLst>
          </p:cNvPr>
          <p:cNvSpPr/>
          <p:nvPr/>
        </p:nvSpPr>
        <p:spPr>
          <a:xfrm>
            <a:off x="436749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4" name="자유형 3093">
            <a:extLst>
              <a:ext uri="{FF2B5EF4-FFF2-40B4-BE49-F238E27FC236}">
                <a16:creationId xmlns:a16="http://schemas.microsoft.com/office/drawing/2014/main" id="{453A8EA6-B7A2-D023-8595-9DDB6F4E47AF}"/>
              </a:ext>
            </a:extLst>
          </p:cNvPr>
          <p:cNvSpPr/>
          <p:nvPr/>
        </p:nvSpPr>
        <p:spPr>
          <a:xfrm>
            <a:off x="437092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5" name="자유형 3094">
            <a:extLst>
              <a:ext uri="{FF2B5EF4-FFF2-40B4-BE49-F238E27FC236}">
                <a16:creationId xmlns:a16="http://schemas.microsoft.com/office/drawing/2014/main" id="{9BD329C0-67E0-CF92-27CB-5596C12FBBAA}"/>
              </a:ext>
            </a:extLst>
          </p:cNvPr>
          <p:cNvSpPr/>
          <p:nvPr/>
        </p:nvSpPr>
        <p:spPr>
          <a:xfrm>
            <a:off x="439841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6" name="자유형 3095">
            <a:extLst>
              <a:ext uri="{FF2B5EF4-FFF2-40B4-BE49-F238E27FC236}">
                <a16:creationId xmlns:a16="http://schemas.microsoft.com/office/drawing/2014/main" id="{E1DFDB7C-B274-22D3-6269-86AA62736935}"/>
              </a:ext>
            </a:extLst>
          </p:cNvPr>
          <p:cNvSpPr/>
          <p:nvPr/>
        </p:nvSpPr>
        <p:spPr>
          <a:xfrm>
            <a:off x="440414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7" name="자유형 3096">
            <a:extLst>
              <a:ext uri="{FF2B5EF4-FFF2-40B4-BE49-F238E27FC236}">
                <a16:creationId xmlns:a16="http://schemas.microsoft.com/office/drawing/2014/main" id="{19C76670-099C-4D03-EEAB-90AC4FEAD698}"/>
              </a:ext>
            </a:extLst>
          </p:cNvPr>
          <p:cNvSpPr/>
          <p:nvPr/>
        </p:nvSpPr>
        <p:spPr>
          <a:xfrm>
            <a:off x="440643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8" name="자유형 3097">
            <a:extLst>
              <a:ext uri="{FF2B5EF4-FFF2-40B4-BE49-F238E27FC236}">
                <a16:creationId xmlns:a16="http://schemas.microsoft.com/office/drawing/2014/main" id="{82B46FA7-8D37-30BC-F7FB-B7A361881663}"/>
              </a:ext>
            </a:extLst>
          </p:cNvPr>
          <p:cNvSpPr/>
          <p:nvPr/>
        </p:nvSpPr>
        <p:spPr>
          <a:xfrm>
            <a:off x="442246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099" name="자유형 3098">
            <a:extLst>
              <a:ext uri="{FF2B5EF4-FFF2-40B4-BE49-F238E27FC236}">
                <a16:creationId xmlns:a16="http://schemas.microsoft.com/office/drawing/2014/main" id="{FD728881-880D-B833-3770-31F8E03D564B}"/>
              </a:ext>
            </a:extLst>
          </p:cNvPr>
          <p:cNvSpPr/>
          <p:nvPr/>
        </p:nvSpPr>
        <p:spPr>
          <a:xfrm>
            <a:off x="442705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0" name="자유형 3099">
            <a:extLst>
              <a:ext uri="{FF2B5EF4-FFF2-40B4-BE49-F238E27FC236}">
                <a16:creationId xmlns:a16="http://schemas.microsoft.com/office/drawing/2014/main" id="{2B3435C6-95DB-B37A-B613-CD2877CB53B2}"/>
              </a:ext>
            </a:extLst>
          </p:cNvPr>
          <p:cNvSpPr/>
          <p:nvPr/>
        </p:nvSpPr>
        <p:spPr>
          <a:xfrm>
            <a:off x="443850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1" name="자유형 3100">
            <a:extLst>
              <a:ext uri="{FF2B5EF4-FFF2-40B4-BE49-F238E27FC236}">
                <a16:creationId xmlns:a16="http://schemas.microsoft.com/office/drawing/2014/main" id="{7E596282-A896-9244-C219-1BEC28D4174D}"/>
              </a:ext>
            </a:extLst>
          </p:cNvPr>
          <p:cNvSpPr/>
          <p:nvPr/>
        </p:nvSpPr>
        <p:spPr>
          <a:xfrm>
            <a:off x="4444232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2" name="자유형 3101">
            <a:extLst>
              <a:ext uri="{FF2B5EF4-FFF2-40B4-BE49-F238E27FC236}">
                <a16:creationId xmlns:a16="http://schemas.microsoft.com/office/drawing/2014/main" id="{86E4B644-F66A-5E35-6522-A447C0BDA350}"/>
              </a:ext>
            </a:extLst>
          </p:cNvPr>
          <p:cNvSpPr/>
          <p:nvPr/>
        </p:nvSpPr>
        <p:spPr>
          <a:xfrm>
            <a:off x="445797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3" name="자유형 3102">
            <a:extLst>
              <a:ext uri="{FF2B5EF4-FFF2-40B4-BE49-F238E27FC236}">
                <a16:creationId xmlns:a16="http://schemas.microsoft.com/office/drawing/2014/main" id="{72AB2680-8916-CCC6-1083-2F4598ADE449}"/>
              </a:ext>
            </a:extLst>
          </p:cNvPr>
          <p:cNvSpPr/>
          <p:nvPr/>
        </p:nvSpPr>
        <p:spPr>
          <a:xfrm>
            <a:off x="454159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4" name="자유형 3103">
            <a:extLst>
              <a:ext uri="{FF2B5EF4-FFF2-40B4-BE49-F238E27FC236}">
                <a16:creationId xmlns:a16="http://schemas.microsoft.com/office/drawing/2014/main" id="{1A5643FA-FD8B-C422-6A82-DA7E4E728C9A}"/>
              </a:ext>
            </a:extLst>
          </p:cNvPr>
          <p:cNvSpPr/>
          <p:nvPr/>
        </p:nvSpPr>
        <p:spPr>
          <a:xfrm>
            <a:off x="454502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5" name="자유형 3104">
            <a:extLst>
              <a:ext uri="{FF2B5EF4-FFF2-40B4-BE49-F238E27FC236}">
                <a16:creationId xmlns:a16="http://schemas.microsoft.com/office/drawing/2014/main" id="{B7C505A1-1636-475B-C100-AD792B1EED33}"/>
              </a:ext>
            </a:extLst>
          </p:cNvPr>
          <p:cNvSpPr/>
          <p:nvPr/>
        </p:nvSpPr>
        <p:spPr>
          <a:xfrm>
            <a:off x="462062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6" name="자유형 3105">
            <a:extLst>
              <a:ext uri="{FF2B5EF4-FFF2-40B4-BE49-F238E27FC236}">
                <a16:creationId xmlns:a16="http://schemas.microsoft.com/office/drawing/2014/main" id="{B6B9CA68-4A87-2456-3FB1-6817C891BF29}"/>
              </a:ext>
            </a:extLst>
          </p:cNvPr>
          <p:cNvSpPr/>
          <p:nvPr/>
        </p:nvSpPr>
        <p:spPr>
          <a:xfrm>
            <a:off x="462749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7" name="자유형 3106">
            <a:extLst>
              <a:ext uri="{FF2B5EF4-FFF2-40B4-BE49-F238E27FC236}">
                <a16:creationId xmlns:a16="http://schemas.microsoft.com/office/drawing/2014/main" id="{1192EDC4-5BBA-54C7-0F7B-BFCC16914B00}"/>
              </a:ext>
            </a:extLst>
          </p:cNvPr>
          <p:cNvSpPr/>
          <p:nvPr/>
        </p:nvSpPr>
        <p:spPr>
          <a:xfrm>
            <a:off x="464124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8" name="자유형 3107">
            <a:extLst>
              <a:ext uri="{FF2B5EF4-FFF2-40B4-BE49-F238E27FC236}">
                <a16:creationId xmlns:a16="http://schemas.microsoft.com/office/drawing/2014/main" id="{6C2D67FC-8727-12D8-08E2-80A3B6B580C6}"/>
              </a:ext>
            </a:extLst>
          </p:cNvPr>
          <p:cNvSpPr/>
          <p:nvPr/>
        </p:nvSpPr>
        <p:spPr>
          <a:xfrm>
            <a:off x="464124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09" name="자유형 3108">
            <a:extLst>
              <a:ext uri="{FF2B5EF4-FFF2-40B4-BE49-F238E27FC236}">
                <a16:creationId xmlns:a16="http://schemas.microsoft.com/office/drawing/2014/main" id="{AC4BDA7B-CFDF-892F-0114-73E722C7A20D}"/>
              </a:ext>
            </a:extLst>
          </p:cNvPr>
          <p:cNvSpPr/>
          <p:nvPr/>
        </p:nvSpPr>
        <p:spPr>
          <a:xfrm>
            <a:off x="4648112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0" name="자유형 3109">
            <a:extLst>
              <a:ext uri="{FF2B5EF4-FFF2-40B4-BE49-F238E27FC236}">
                <a16:creationId xmlns:a16="http://schemas.microsoft.com/office/drawing/2014/main" id="{E19DDD8B-BA16-9BF2-D680-66DC07253207}"/>
              </a:ext>
            </a:extLst>
          </p:cNvPr>
          <p:cNvSpPr/>
          <p:nvPr/>
        </p:nvSpPr>
        <p:spPr>
          <a:xfrm>
            <a:off x="465842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1" name="자유형 3110">
            <a:extLst>
              <a:ext uri="{FF2B5EF4-FFF2-40B4-BE49-F238E27FC236}">
                <a16:creationId xmlns:a16="http://schemas.microsoft.com/office/drawing/2014/main" id="{1D818225-3E17-4643-9C06-42F8A56367A8}"/>
              </a:ext>
            </a:extLst>
          </p:cNvPr>
          <p:cNvSpPr/>
          <p:nvPr/>
        </p:nvSpPr>
        <p:spPr>
          <a:xfrm>
            <a:off x="4666439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2" name="자유형 3111">
            <a:extLst>
              <a:ext uri="{FF2B5EF4-FFF2-40B4-BE49-F238E27FC236}">
                <a16:creationId xmlns:a16="http://schemas.microsoft.com/office/drawing/2014/main" id="{628935B6-DA52-DDFB-9F47-CD36C6E41FBD}"/>
              </a:ext>
            </a:extLst>
          </p:cNvPr>
          <p:cNvSpPr/>
          <p:nvPr/>
        </p:nvSpPr>
        <p:spPr>
          <a:xfrm>
            <a:off x="470423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3" name="자유형 3112">
            <a:extLst>
              <a:ext uri="{FF2B5EF4-FFF2-40B4-BE49-F238E27FC236}">
                <a16:creationId xmlns:a16="http://schemas.microsoft.com/office/drawing/2014/main" id="{4905D743-9CC5-7F01-6B81-5B86E57EA0D9}"/>
              </a:ext>
            </a:extLst>
          </p:cNvPr>
          <p:cNvSpPr/>
          <p:nvPr/>
        </p:nvSpPr>
        <p:spPr>
          <a:xfrm>
            <a:off x="471340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4" name="자유형 3113">
            <a:extLst>
              <a:ext uri="{FF2B5EF4-FFF2-40B4-BE49-F238E27FC236}">
                <a16:creationId xmlns:a16="http://schemas.microsoft.com/office/drawing/2014/main" id="{E94FE229-BE11-3763-AEAE-B2859A45C799}"/>
              </a:ext>
            </a:extLst>
          </p:cNvPr>
          <p:cNvSpPr/>
          <p:nvPr/>
        </p:nvSpPr>
        <p:spPr>
          <a:xfrm>
            <a:off x="471683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5" name="자유형 3114">
            <a:extLst>
              <a:ext uri="{FF2B5EF4-FFF2-40B4-BE49-F238E27FC236}">
                <a16:creationId xmlns:a16="http://schemas.microsoft.com/office/drawing/2014/main" id="{C5E97128-9AC0-0D54-D8D1-ED77C58BFBCB}"/>
              </a:ext>
            </a:extLst>
          </p:cNvPr>
          <p:cNvSpPr/>
          <p:nvPr/>
        </p:nvSpPr>
        <p:spPr>
          <a:xfrm>
            <a:off x="475234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6" name="자유형 3115">
            <a:extLst>
              <a:ext uri="{FF2B5EF4-FFF2-40B4-BE49-F238E27FC236}">
                <a16:creationId xmlns:a16="http://schemas.microsoft.com/office/drawing/2014/main" id="{D0ACE059-7B64-74E6-A303-9949772304D2}"/>
              </a:ext>
            </a:extLst>
          </p:cNvPr>
          <p:cNvSpPr/>
          <p:nvPr/>
        </p:nvSpPr>
        <p:spPr>
          <a:xfrm>
            <a:off x="477754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7" name="자유형 3116">
            <a:extLst>
              <a:ext uri="{FF2B5EF4-FFF2-40B4-BE49-F238E27FC236}">
                <a16:creationId xmlns:a16="http://schemas.microsoft.com/office/drawing/2014/main" id="{4C2AD7E1-C6EC-D886-8F73-8006EB9F29FA}"/>
              </a:ext>
            </a:extLst>
          </p:cNvPr>
          <p:cNvSpPr/>
          <p:nvPr/>
        </p:nvSpPr>
        <p:spPr>
          <a:xfrm>
            <a:off x="478899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8" name="자유형 3117">
            <a:extLst>
              <a:ext uri="{FF2B5EF4-FFF2-40B4-BE49-F238E27FC236}">
                <a16:creationId xmlns:a16="http://schemas.microsoft.com/office/drawing/2014/main" id="{F8F16143-4B15-2030-633C-4B66E7A35B35}"/>
              </a:ext>
            </a:extLst>
          </p:cNvPr>
          <p:cNvSpPr/>
          <p:nvPr/>
        </p:nvSpPr>
        <p:spPr>
          <a:xfrm>
            <a:off x="4790142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19" name="자유형 3118">
            <a:extLst>
              <a:ext uri="{FF2B5EF4-FFF2-40B4-BE49-F238E27FC236}">
                <a16:creationId xmlns:a16="http://schemas.microsoft.com/office/drawing/2014/main" id="{25A88E01-65E2-3A99-197F-936369E2ED6F}"/>
              </a:ext>
            </a:extLst>
          </p:cNvPr>
          <p:cNvSpPr/>
          <p:nvPr/>
        </p:nvSpPr>
        <p:spPr>
          <a:xfrm>
            <a:off x="479472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0" name="자유형 3119">
            <a:extLst>
              <a:ext uri="{FF2B5EF4-FFF2-40B4-BE49-F238E27FC236}">
                <a16:creationId xmlns:a16="http://schemas.microsoft.com/office/drawing/2014/main" id="{70538315-D1AF-22AA-1C14-5C1B407810ED}"/>
              </a:ext>
            </a:extLst>
          </p:cNvPr>
          <p:cNvSpPr/>
          <p:nvPr/>
        </p:nvSpPr>
        <p:spPr>
          <a:xfrm>
            <a:off x="481877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1" name="자유형 3120">
            <a:extLst>
              <a:ext uri="{FF2B5EF4-FFF2-40B4-BE49-F238E27FC236}">
                <a16:creationId xmlns:a16="http://schemas.microsoft.com/office/drawing/2014/main" id="{2E32C5F3-A022-D155-A449-F1A03E427269}"/>
              </a:ext>
            </a:extLst>
          </p:cNvPr>
          <p:cNvSpPr/>
          <p:nvPr/>
        </p:nvSpPr>
        <p:spPr>
          <a:xfrm>
            <a:off x="4819922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2" name="자유형 3121">
            <a:extLst>
              <a:ext uri="{FF2B5EF4-FFF2-40B4-BE49-F238E27FC236}">
                <a16:creationId xmlns:a16="http://schemas.microsoft.com/office/drawing/2014/main" id="{6B51D010-CB31-4BCF-686C-929D5648F344}"/>
              </a:ext>
            </a:extLst>
          </p:cNvPr>
          <p:cNvSpPr/>
          <p:nvPr/>
        </p:nvSpPr>
        <p:spPr>
          <a:xfrm>
            <a:off x="4830231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3" name="자유형 3122">
            <a:extLst>
              <a:ext uri="{FF2B5EF4-FFF2-40B4-BE49-F238E27FC236}">
                <a16:creationId xmlns:a16="http://schemas.microsoft.com/office/drawing/2014/main" id="{96E6D436-7840-DE05-6FCC-C899821E3A7B}"/>
              </a:ext>
            </a:extLst>
          </p:cNvPr>
          <p:cNvSpPr/>
          <p:nvPr/>
        </p:nvSpPr>
        <p:spPr>
          <a:xfrm>
            <a:off x="5028385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4" name="자유형 3123">
            <a:extLst>
              <a:ext uri="{FF2B5EF4-FFF2-40B4-BE49-F238E27FC236}">
                <a16:creationId xmlns:a16="http://schemas.microsoft.com/office/drawing/2014/main" id="{638F95A8-AC3C-067C-96B5-21BF90E49482}"/>
              </a:ext>
            </a:extLst>
          </p:cNvPr>
          <p:cNvSpPr/>
          <p:nvPr/>
        </p:nvSpPr>
        <p:spPr>
          <a:xfrm>
            <a:off x="503640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5" name="자유형 3124">
            <a:extLst>
              <a:ext uri="{FF2B5EF4-FFF2-40B4-BE49-F238E27FC236}">
                <a16:creationId xmlns:a16="http://schemas.microsoft.com/office/drawing/2014/main" id="{2B78A9B3-1438-F72F-D455-E912AC1A1428}"/>
              </a:ext>
            </a:extLst>
          </p:cNvPr>
          <p:cNvSpPr/>
          <p:nvPr/>
        </p:nvSpPr>
        <p:spPr>
          <a:xfrm>
            <a:off x="518530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6" name="자유형 3125">
            <a:extLst>
              <a:ext uri="{FF2B5EF4-FFF2-40B4-BE49-F238E27FC236}">
                <a16:creationId xmlns:a16="http://schemas.microsoft.com/office/drawing/2014/main" id="{C208C2D3-B4EE-50B1-7167-DF2F1649223B}"/>
              </a:ext>
            </a:extLst>
          </p:cNvPr>
          <p:cNvSpPr/>
          <p:nvPr/>
        </p:nvSpPr>
        <p:spPr>
          <a:xfrm>
            <a:off x="5231120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7" name="자유형 3126">
            <a:extLst>
              <a:ext uri="{FF2B5EF4-FFF2-40B4-BE49-F238E27FC236}">
                <a16:creationId xmlns:a16="http://schemas.microsoft.com/office/drawing/2014/main" id="{F21BFE51-438E-5E20-42B9-76B31A7FA972}"/>
              </a:ext>
            </a:extLst>
          </p:cNvPr>
          <p:cNvSpPr/>
          <p:nvPr/>
        </p:nvSpPr>
        <p:spPr>
          <a:xfrm>
            <a:off x="5425838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8" name="자유형 3127">
            <a:extLst>
              <a:ext uri="{FF2B5EF4-FFF2-40B4-BE49-F238E27FC236}">
                <a16:creationId xmlns:a16="http://schemas.microsoft.com/office/drawing/2014/main" id="{814AAD84-2416-C5B3-0C55-9EA89EEDE1CC}"/>
              </a:ext>
            </a:extLst>
          </p:cNvPr>
          <p:cNvSpPr/>
          <p:nvPr/>
        </p:nvSpPr>
        <p:spPr>
          <a:xfrm>
            <a:off x="5471654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29" name="자유형 3128">
            <a:extLst>
              <a:ext uri="{FF2B5EF4-FFF2-40B4-BE49-F238E27FC236}">
                <a16:creationId xmlns:a16="http://schemas.microsoft.com/office/drawing/2014/main" id="{FAD7F4B0-F3E3-034F-5F49-934ABC0D35FB}"/>
              </a:ext>
            </a:extLst>
          </p:cNvPr>
          <p:cNvSpPr/>
          <p:nvPr/>
        </p:nvSpPr>
        <p:spPr>
          <a:xfrm>
            <a:off x="569729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0" name="자유형 3129">
            <a:extLst>
              <a:ext uri="{FF2B5EF4-FFF2-40B4-BE49-F238E27FC236}">
                <a16:creationId xmlns:a16="http://schemas.microsoft.com/office/drawing/2014/main" id="{F960437C-B736-A813-E9F9-1A607E6EF575}"/>
              </a:ext>
            </a:extLst>
          </p:cNvPr>
          <p:cNvSpPr/>
          <p:nvPr/>
        </p:nvSpPr>
        <p:spPr>
          <a:xfrm>
            <a:off x="570989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1" name="자유형 3130">
            <a:extLst>
              <a:ext uri="{FF2B5EF4-FFF2-40B4-BE49-F238E27FC236}">
                <a16:creationId xmlns:a16="http://schemas.microsoft.com/office/drawing/2014/main" id="{1DE0EBA5-DD60-FACF-3DA5-2A4CA643D253}"/>
              </a:ext>
            </a:extLst>
          </p:cNvPr>
          <p:cNvSpPr/>
          <p:nvPr/>
        </p:nvSpPr>
        <p:spPr>
          <a:xfrm>
            <a:off x="584161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2" name="자유형 3131">
            <a:extLst>
              <a:ext uri="{FF2B5EF4-FFF2-40B4-BE49-F238E27FC236}">
                <a16:creationId xmlns:a16="http://schemas.microsoft.com/office/drawing/2014/main" id="{F540BEE4-B287-2708-666B-0E71C667AA94}"/>
              </a:ext>
            </a:extLst>
          </p:cNvPr>
          <p:cNvSpPr/>
          <p:nvPr/>
        </p:nvSpPr>
        <p:spPr>
          <a:xfrm>
            <a:off x="611536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3" name="자유형 3132">
            <a:extLst>
              <a:ext uri="{FF2B5EF4-FFF2-40B4-BE49-F238E27FC236}">
                <a16:creationId xmlns:a16="http://schemas.microsoft.com/office/drawing/2014/main" id="{A9A65F98-5166-3F15-4D42-4384AC1C137E}"/>
              </a:ext>
            </a:extLst>
          </p:cNvPr>
          <p:cNvSpPr/>
          <p:nvPr/>
        </p:nvSpPr>
        <p:spPr>
          <a:xfrm>
            <a:off x="6161183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4" name="자유형 3133">
            <a:extLst>
              <a:ext uri="{FF2B5EF4-FFF2-40B4-BE49-F238E27FC236}">
                <a16:creationId xmlns:a16="http://schemas.microsoft.com/office/drawing/2014/main" id="{C6AFFB86-275D-2963-C9B9-5B4319A545A0}"/>
              </a:ext>
            </a:extLst>
          </p:cNvPr>
          <p:cNvSpPr/>
          <p:nvPr/>
        </p:nvSpPr>
        <p:spPr>
          <a:xfrm>
            <a:off x="6186381" y="5071759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5" name="자유형 3134">
            <a:extLst>
              <a:ext uri="{FF2B5EF4-FFF2-40B4-BE49-F238E27FC236}">
                <a16:creationId xmlns:a16="http://schemas.microsoft.com/office/drawing/2014/main" id="{1B33CAF2-9FEF-DDFB-FEC1-519723C0AB5B}"/>
              </a:ext>
            </a:extLst>
          </p:cNvPr>
          <p:cNvSpPr/>
          <p:nvPr/>
        </p:nvSpPr>
        <p:spPr>
          <a:xfrm>
            <a:off x="6266559" y="5071759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6" name="자유형 3135">
            <a:extLst>
              <a:ext uri="{FF2B5EF4-FFF2-40B4-BE49-F238E27FC236}">
                <a16:creationId xmlns:a16="http://schemas.microsoft.com/office/drawing/2014/main" id="{989A0811-AA85-E996-880D-7FAD98D00FBE}"/>
              </a:ext>
            </a:extLst>
          </p:cNvPr>
          <p:cNvSpPr/>
          <p:nvPr/>
        </p:nvSpPr>
        <p:spPr>
          <a:xfrm>
            <a:off x="6513966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7" name="자유형 3136">
            <a:extLst>
              <a:ext uri="{FF2B5EF4-FFF2-40B4-BE49-F238E27FC236}">
                <a16:creationId xmlns:a16="http://schemas.microsoft.com/office/drawing/2014/main" id="{99E4F421-DFDD-230C-0955-595C23BF8AF1}"/>
              </a:ext>
            </a:extLst>
          </p:cNvPr>
          <p:cNvSpPr/>
          <p:nvPr/>
        </p:nvSpPr>
        <p:spPr>
          <a:xfrm>
            <a:off x="6591852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8" name="자유형 3137">
            <a:extLst>
              <a:ext uri="{FF2B5EF4-FFF2-40B4-BE49-F238E27FC236}">
                <a16:creationId xmlns:a16="http://schemas.microsoft.com/office/drawing/2014/main" id="{1CE10B1F-DC4D-5D18-6390-73E9FB0C2757}"/>
              </a:ext>
            </a:extLst>
          </p:cNvPr>
          <p:cNvSpPr/>
          <p:nvPr/>
        </p:nvSpPr>
        <p:spPr>
          <a:xfrm>
            <a:off x="6605597" y="507175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39" name="자유형 3138">
            <a:extLst>
              <a:ext uri="{FF2B5EF4-FFF2-40B4-BE49-F238E27FC236}">
                <a16:creationId xmlns:a16="http://schemas.microsoft.com/office/drawing/2014/main" id="{328F3A1B-68AE-1D52-22CD-D29B0793FB18}"/>
              </a:ext>
            </a:extLst>
          </p:cNvPr>
          <p:cNvSpPr/>
          <p:nvPr/>
        </p:nvSpPr>
        <p:spPr>
          <a:xfrm>
            <a:off x="38494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0" name="자유형 3139">
            <a:extLst>
              <a:ext uri="{FF2B5EF4-FFF2-40B4-BE49-F238E27FC236}">
                <a16:creationId xmlns:a16="http://schemas.microsoft.com/office/drawing/2014/main" id="{E22B9617-46B6-9753-01CC-C99D94C87FCC}"/>
              </a:ext>
            </a:extLst>
          </p:cNvPr>
          <p:cNvSpPr/>
          <p:nvPr/>
        </p:nvSpPr>
        <p:spPr>
          <a:xfrm>
            <a:off x="46741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1" name="자유형 3140">
            <a:extLst>
              <a:ext uri="{FF2B5EF4-FFF2-40B4-BE49-F238E27FC236}">
                <a16:creationId xmlns:a16="http://schemas.microsoft.com/office/drawing/2014/main" id="{24D0F379-E872-A384-7988-7BDBAE5E96F1}"/>
              </a:ext>
            </a:extLst>
          </p:cNvPr>
          <p:cNvSpPr/>
          <p:nvPr/>
        </p:nvSpPr>
        <p:spPr>
          <a:xfrm>
            <a:off x="48459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2" name="자유형 3141">
            <a:extLst>
              <a:ext uri="{FF2B5EF4-FFF2-40B4-BE49-F238E27FC236}">
                <a16:creationId xmlns:a16="http://schemas.microsoft.com/office/drawing/2014/main" id="{0B03C1A4-FD87-75C0-47CB-D43F4542D900}"/>
              </a:ext>
            </a:extLst>
          </p:cNvPr>
          <p:cNvSpPr/>
          <p:nvPr/>
        </p:nvSpPr>
        <p:spPr>
          <a:xfrm>
            <a:off x="51093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3" name="자유형 3142">
            <a:extLst>
              <a:ext uri="{FF2B5EF4-FFF2-40B4-BE49-F238E27FC236}">
                <a16:creationId xmlns:a16="http://schemas.microsoft.com/office/drawing/2014/main" id="{F70EAEA0-74E3-ECBE-6515-0230F2C97A55}"/>
              </a:ext>
            </a:extLst>
          </p:cNvPr>
          <p:cNvSpPr/>
          <p:nvPr/>
        </p:nvSpPr>
        <p:spPr>
          <a:xfrm>
            <a:off x="53040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4" name="자유형 3143">
            <a:extLst>
              <a:ext uri="{FF2B5EF4-FFF2-40B4-BE49-F238E27FC236}">
                <a16:creationId xmlns:a16="http://schemas.microsoft.com/office/drawing/2014/main" id="{A6C72D6C-ED4A-17CF-9FFA-1F3593F96DCA}"/>
              </a:ext>
            </a:extLst>
          </p:cNvPr>
          <p:cNvSpPr/>
          <p:nvPr/>
        </p:nvSpPr>
        <p:spPr>
          <a:xfrm>
            <a:off x="62433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5" name="자유형 3144">
            <a:extLst>
              <a:ext uri="{FF2B5EF4-FFF2-40B4-BE49-F238E27FC236}">
                <a16:creationId xmlns:a16="http://schemas.microsoft.com/office/drawing/2014/main" id="{DBEABBEA-BFFB-710C-E222-435EDA4786CB}"/>
              </a:ext>
            </a:extLst>
          </p:cNvPr>
          <p:cNvSpPr/>
          <p:nvPr/>
        </p:nvSpPr>
        <p:spPr>
          <a:xfrm>
            <a:off x="97825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6" name="자유형 3145">
            <a:extLst>
              <a:ext uri="{FF2B5EF4-FFF2-40B4-BE49-F238E27FC236}">
                <a16:creationId xmlns:a16="http://schemas.microsoft.com/office/drawing/2014/main" id="{AFE931DE-5BD0-52A0-06D1-B7802737171A}"/>
              </a:ext>
            </a:extLst>
          </p:cNvPr>
          <p:cNvSpPr/>
          <p:nvPr/>
        </p:nvSpPr>
        <p:spPr>
          <a:xfrm>
            <a:off x="119359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7" name="자유형 3146">
            <a:extLst>
              <a:ext uri="{FF2B5EF4-FFF2-40B4-BE49-F238E27FC236}">
                <a16:creationId xmlns:a16="http://schemas.microsoft.com/office/drawing/2014/main" id="{17F3D2CD-B54D-E206-237C-CF930106E53C}"/>
              </a:ext>
            </a:extLst>
          </p:cNvPr>
          <p:cNvSpPr/>
          <p:nvPr/>
        </p:nvSpPr>
        <p:spPr>
          <a:xfrm>
            <a:off x="129438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8" name="자유형 3147">
            <a:extLst>
              <a:ext uri="{FF2B5EF4-FFF2-40B4-BE49-F238E27FC236}">
                <a16:creationId xmlns:a16="http://schemas.microsoft.com/office/drawing/2014/main" id="{ED88A7D1-9DCF-55F7-CD8C-929BE4C16268}"/>
              </a:ext>
            </a:extLst>
          </p:cNvPr>
          <p:cNvSpPr/>
          <p:nvPr/>
        </p:nvSpPr>
        <p:spPr>
          <a:xfrm>
            <a:off x="137571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49" name="자유형 3148">
            <a:extLst>
              <a:ext uri="{FF2B5EF4-FFF2-40B4-BE49-F238E27FC236}">
                <a16:creationId xmlns:a16="http://schemas.microsoft.com/office/drawing/2014/main" id="{C2031398-67E3-DD1B-3284-F81CA3A071F1}"/>
              </a:ext>
            </a:extLst>
          </p:cNvPr>
          <p:cNvSpPr/>
          <p:nvPr/>
        </p:nvSpPr>
        <p:spPr>
          <a:xfrm>
            <a:off x="145130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0" name="자유형 3149">
            <a:extLst>
              <a:ext uri="{FF2B5EF4-FFF2-40B4-BE49-F238E27FC236}">
                <a16:creationId xmlns:a16="http://schemas.microsoft.com/office/drawing/2014/main" id="{FE954275-3AB9-3021-665A-A09063D027CB}"/>
              </a:ext>
            </a:extLst>
          </p:cNvPr>
          <p:cNvSpPr/>
          <p:nvPr/>
        </p:nvSpPr>
        <p:spPr>
          <a:xfrm>
            <a:off x="152919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1" name="자유형 3150">
            <a:extLst>
              <a:ext uri="{FF2B5EF4-FFF2-40B4-BE49-F238E27FC236}">
                <a16:creationId xmlns:a16="http://schemas.microsoft.com/office/drawing/2014/main" id="{C6DCA081-BB15-A569-F5C7-84C9D442ED14}"/>
              </a:ext>
            </a:extLst>
          </p:cNvPr>
          <p:cNvSpPr/>
          <p:nvPr/>
        </p:nvSpPr>
        <p:spPr>
          <a:xfrm>
            <a:off x="154752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2" name="자유형 3151">
            <a:extLst>
              <a:ext uri="{FF2B5EF4-FFF2-40B4-BE49-F238E27FC236}">
                <a16:creationId xmlns:a16="http://schemas.microsoft.com/office/drawing/2014/main" id="{C85B75A4-AA25-A372-3B3C-AAC09D555382}"/>
              </a:ext>
            </a:extLst>
          </p:cNvPr>
          <p:cNvSpPr/>
          <p:nvPr/>
        </p:nvSpPr>
        <p:spPr>
          <a:xfrm>
            <a:off x="170215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3" name="자유형 3152">
            <a:extLst>
              <a:ext uri="{FF2B5EF4-FFF2-40B4-BE49-F238E27FC236}">
                <a16:creationId xmlns:a16="http://schemas.microsoft.com/office/drawing/2014/main" id="{D80AB427-474C-CC7A-D07F-28A2F8CEE95A}"/>
              </a:ext>
            </a:extLst>
          </p:cNvPr>
          <p:cNvSpPr/>
          <p:nvPr/>
        </p:nvSpPr>
        <p:spPr>
          <a:xfrm>
            <a:off x="172734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4" name="자유형 3153">
            <a:extLst>
              <a:ext uri="{FF2B5EF4-FFF2-40B4-BE49-F238E27FC236}">
                <a16:creationId xmlns:a16="http://schemas.microsoft.com/office/drawing/2014/main" id="{73358488-117C-7215-2B96-574244B97A54}"/>
              </a:ext>
            </a:extLst>
          </p:cNvPr>
          <p:cNvSpPr/>
          <p:nvPr/>
        </p:nvSpPr>
        <p:spPr>
          <a:xfrm>
            <a:off x="185105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5" name="자유형 3154">
            <a:extLst>
              <a:ext uri="{FF2B5EF4-FFF2-40B4-BE49-F238E27FC236}">
                <a16:creationId xmlns:a16="http://schemas.microsoft.com/office/drawing/2014/main" id="{2F584C09-7CB6-CDAE-E832-9719C451CBCA}"/>
              </a:ext>
            </a:extLst>
          </p:cNvPr>
          <p:cNvSpPr/>
          <p:nvPr/>
        </p:nvSpPr>
        <p:spPr>
          <a:xfrm>
            <a:off x="227141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6" name="자유형 3155">
            <a:extLst>
              <a:ext uri="{FF2B5EF4-FFF2-40B4-BE49-F238E27FC236}">
                <a16:creationId xmlns:a16="http://schemas.microsoft.com/office/drawing/2014/main" id="{265F4C1A-9BA2-C224-98CB-A309C3723837}"/>
              </a:ext>
            </a:extLst>
          </p:cNvPr>
          <p:cNvSpPr/>
          <p:nvPr/>
        </p:nvSpPr>
        <p:spPr>
          <a:xfrm>
            <a:off x="249247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7" name="자유형 3156">
            <a:extLst>
              <a:ext uri="{FF2B5EF4-FFF2-40B4-BE49-F238E27FC236}">
                <a16:creationId xmlns:a16="http://schemas.microsoft.com/office/drawing/2014/main" id="{DB17B9F5-3D0B-9D03-14E7-6B3653E87BED}"/>
              </a:ext>
            </a:extLst>
          </p:cNvPr>
          <p:cNvSpPr/>
          <p:nvPr/>
        </p:nvSpPr>
        <p:spPr>
          <a:xfrm>
            <a:off x="250049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8" name="자유형 3157">
            <a:extLst>
              <a:ext uri="{FF2B5EF4-FFF2-40B4-BE49-F238E27FC236}">
                <a16:creationId xmlns:a16="http://schemas.microsoft.com/office/drawing/2014/main" id="{86572653-A933-94C7-606A-D64CC883E40B}"/>
              </a:ext>
            </a:extLst>
          </p:cNvPr>
          <p:cNvSpPr/>
          <p:nvPr/>
        </p:nvSpPr>
        <p:spPr>
          <a:xfrm>
            <a:off x="302050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59" name="자유형 3158">
            <a:extLst>
              <a:ext uri="{FF2B5EF4-FFF2-40B4-BE49-F238E27FC236}">
                <a16:creationId xmlns:a16="http://schemas.microsoft.com/office/drawing/2014/main" id="{3C3E589A-D1D8-1735-B2AC-CE4B56FB0876}"/>
              </a:ext>
            </a:extLst>
          </p:cNvPr>
          <p:cNvSpPr/>
          <p:nvPr/>
        </p:nvSpPr>
        <p:spPr>
          <a:xfrm>
            <a:off x="308579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0" name="자유형 3159">
            <a:extLst>
              <a:ext uri="{FF2B5EF4-FFF2-40B4-BE49-F238E27FC236}">
                <a16:creationId xmlns:a16="http://schemas.microsoft.com/office/drawing/2014/main" id="{2CDCD3C0-F88C-5998-A557-012F572E96E1}"/>
              </a:ext>
            </a:extLst>
          </p:cNvPr>
          <p:cNvSpPr/>
          <p:nvPr/>
        </p:nvSpPr>
        <p:spPr>
          <a:xfrm>
            <a:off x="317398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1" name="자유형 3160">
            <a:extLst>
              <a:ext uri="{FF2B5EF4-FFF2-40B4-BE49-F238E27FC236}">
                <a16:creationId xmlns:a16="http://schemas.microsoft.com/office/drawing/2014/main" id="{FDB05DCC-49A6-7039-6A85-89D78F06D423}"/>
              </a:ext>
            </a:extLst>
          </p:cNvPr>
          <p:cNvSpPr/>
          <p:nvPr/>
        </p:nvSpPr>
        <p:spPr>
          <a:xfrm>
            <a:off x="320376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2" name="자유형 3161">
            <a:extLst>
              <a:ext uri="{FF2B5EF4-FFF2-40B4-BE49-F238E27FC236}">
                <a16:creationId xmlns:a16="http://schemas.microsoft.com/office/drawing/2014/main" id="{38CDCD6B-956B-2648-FA22-20F4739D15A3}"/>
              </a:ext>
            </a:extLst>
          </p:cNvPr>
          <p:cNvSpPr/>
          <p:nvPr/>
        </p:nvSpPr>
        <p:spPr>
          <a:xfrm>
            <a:off x="324729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3" name="자유형 3162">
            <a:extLst>
              <a:ext uri="{FF2B5EF4-FFF2-40B4-BE49-F238E27FC236}">
                <a16:creationId xmlns:a16="http://schemas.microsoft.com/office/drawing/2014/main" id="{97C089D4-3204-9F59-6208-B2FDF10986E1}"/>
              </a:ext>
            </a:extLst>
          </p:cNvPr>
          <p:cNvSpPr/>
          <p:nvPr/>
        </p:nvSpPr>
        <p:spPr>
          <a:xfrm>
            <a:off x="359434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4" name="자유형 3163">
            <a:extLst>
              <a:ext uri="{FF2B5EF4-FFF2-40B4-BE49-F238E27FC236}">
                <a16:creationId xmlns:a16="http://schemas.microsoft.com/office/drawing/2014/main" id="{9A266421-FC44-37F3-5AB9-3C6027287EFB}"/>
              </a:ext>
            </a:extLst>
          </p:cNvPr>
          <p:cNvSpPr/>
          <p:nvPr/>
        </p:nvSpPr>
        <p:spPr>
          <a:xfrm>
            <a:off x="362412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5" name="자유형 3164">
            <a:extLst>
              <a:ext uri="{FF2B5EF4-FFF2-40B4-BE49-F238E27FC236}">
                <a16:creationId xmlns:a16="http://schemas.microsoft.com/office/drawing/2014/main" id="{81535F0E-2B3D-579A-3F82-502264240A6A}"/>
              </a:ext>
            </a:extLst>
          </p:cNvPr>
          <p:cNvSpPr/>
          <p:nvPr/>
        </p:nvSpPr>
        <p:spPr>
          <a:xfrm>
            <a:off x="364703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6" name="자유형 3165">
            <a:extLst>
              <a:ext uri="{FF2B5EF4-FFF2-40B4-BE49-F238E27FC236}">
                <a16:creationId xmlns:a16="http://schemas.microsoft.com/office/drawing/2014/main" id="{108043F1-A96A-82C1-C197-A42D6AB88D5A}"/>
              </a:ext>
            </a:extLst>
          </p:cNvPr>
          <p:cNvSpPr/>
          <p:nvPr/>
        </p:nvSpPr>
        <p:spPr>
          <a:xfrm>
            <a:off x="371575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7" name="자유형 3166">
            <a:extLst>
              <a:ext uri="{FF2B5EF4-FFF2-40B4-BE49-F238E27FC236}">
                <a16:creationId xmlns:a16="http://schemas.microsoft.com/office/drawing/2014/main" id="{81FDA36D-E80F-192F-5D27-F57E1B874BF2}"/>
              </a:ext>
            </a:extLst>
          </p:cNvPr>
          <p:cNvSpPr/>
          <p:nvPr/>
        </p:nvSpPr>
        <p:spPr>
          <a:xfrm>
            <a:off x="384748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8" name="자유형 3167">
            <a:extLst>
              <a:ext uri="{FF2B5EF4-FFF2-40B4-BE49-F238E27FC236}">
                <a16:creationId xmlns:a16="http://schemas.microsoft.com/office/drawing/2014/main" id="{D9ADA3BB-73A5-8205-D6D1-9A72B407DA74}"/>
              </a:ext>
            </a:extLst>
          </p:cNvPr>
          <p:cNvSpPr/>
          <p:nvPr/>
        </p:nvSpPr>
        <p:spPr>
          <a:xfrm>
            <a:off x="385206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69" name="자유형 3168">
            <a:extLst>
              <a:ext uri="{FF2B5EF4-FFF2-40B4-BE49-F238E27FC236}">
                <a16:creationId xmlns:a16="http://schemas.microsoft.com/office/drawing/2014/main" id="{6435E2CD-7971-845E-81A1-2F740E9BEF0A}"/>
              </a:ext>
            </a:extLst>
          </p:cNvPr>
          <p:cNvSpPr/>
          <p:nvPr/>
        </p:nvSpPr>
        <p:spPr>
          <a:xfrm>
            <a:off x="387382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0" name="자유형 3169">
            <a:extLst>
              <a:ext uri="{FF2B5EF4-FFF2-40B4-BE49-F238E27FC236}">
                <a16:creationId xmlns:a16="http://schemas.microsoft.com/office/drawing/2014/main" id="{B8DC1A6A-606F-3AC3-BE4B-82060B9FA8D3}"/>
              </a:ext>
            </a:extLst>
          </p:cNvPr>
          <p:cNvSpPr/>
          <p:nvPr/>
        </p:nvSpPr>
        <p:spPr>
          <a:xfrm>
            <a:off x="395743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1" name="자유형 3170">
            <a:extLst>
              <a:ext uri="{FF2B5EF4-FFF2-40B4-BE49-F238E27FC236}">
                <a16:creationId xmlns:a16="http://schemas.microsoft.com/office/drawing/2014/main" id="{13E49804-05B9-E2F5-653C-6C9FCE2908EA}"/>
              </a:ext>
            </a:extLst>
          </p:cNvPr>
          <p:cNvSpPr/>
          <p:nvPr/>
        </p:nvSpPr>
        <p:spPr>
          <a:xfrm>
            <a:off x="411550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2" name="자유형 3171">
            <a:extLst>
              <a:ext uri="{FF2B5EF4-FFF2-40B4-BE49-F238E27FC236}">
                <a16:creationId xmlns:a16="http://schemas.microsoft.com/office/drawing/2014/main" id="{D95CCAA5-9A19-10DB-1B07-41FCED2B8FB9}"/>
              </a:ext>
            </a:extLst>
          </p:cNvPr>
          <p:cNvSpPr/>
          <p:nvPr/>
        </p:nvSpPr>
        <p:spPr>
          <a:xfrm>
            <a:off x="414871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3" name="자유형 3172">
            <a:extLst>
              <a:ext uri="{FF2B5EF4-FFF2-40B4-BE49-F238E27FC236}">
                <a16:creationId xmlns:a16="http://schemas.microsoft.com/office/drawing/2014/main" id="{AECC12FD-CC55-2F0E-0186-6422367AD2D7}"/>
              </a:ext>
            </a:extLst>
          </p:cNvPr>
          <p:cNvSpPr/>
          <p:nvPr/>
        </p:nvSpPr>
        <p:spPr>
          <a:xfrm>
            <a:off x="416131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4" name="자유형 3173">
            <a:extLst>
              <a:ext uri="{FF2B5EF4-FFF2-40B4-BE49-F238E27FC236}">
                <a16:creationId xmlns:a16="http://schemas.microsoft.com/office/drawing/2014/main" id="{E15DE723-E2A9-A824-0838-9050E386B9CF}"/>
              </a:ext>
            </a:extLst>
          </p:cNvPr>
          <p:cNvSpPr/>
          <p:nvPr/>
        </p:nvSpPr>
        <p:spPr>
          <a:xfrm>
            <a:off x="419797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5" name="자유형 3174">
            <a:extLst>
              <a:ext uri="{FF2B5EF4-FFF2-40B4-BE49-F238E27FC236}">
                <a16:creationId xmlns:a16="http://schemas.microsoft.com/office/drawing/2014/main" id="{ED5BE3DD-33E8-6E52-4F26-CB2DB9D04445}"/>
              </a:ext>
            </a:extLst>
          </p:cNvPr>
          <p:cNvSpPr/>
          <p:nvPr/>
        </p:nvSpPr>
        <p:spPr>
          <a:xfrm>
            <a:off x="420713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6" name="자유형 3175">
            <a:extLst>
              <a:ext uri="{FF2B5EF4-FFF2-40B4-BE49-F238E27FC236}">
                <a16:creationId xmlns:a16="http://schemas.microsoft.com/office/drawing/2014/main" id="{22BF2DFD-9720-6D2A-DB15-CDD9DDBE93FD}"/>
              </a:ext>
            </a:extLst>
          </p:cNvPr>
          <p:cNvSpPr/>
          <p:nvPr/>
        </p:nvSpPr>
        <p:spPr>
          <a:xfrm>
            <a:off x="421515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7" name="자유형 3176">
            <a:extLst>
              <a:ext uri="{FF2B5EF4-FFF2-40B4-BE49-F238E27FC236}">
                <a16:creationId xmlns:a16="http://schemas.microsoft.com/office/drawing/2014/main" id="{3BD6FA24-B1DF-0048-A7FD-2FA86B2BEED3}"/>
              </a:ext>
            </a:extLst>
          </p:cNvPr>
          <p:cNvSpPr/>
          <p:nvPr/>
        </p:nvSpPr>
        <p:spPr>
          <a:xfrm>
            <a:off x="421629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8" name="자유형 3177">
            <a:extLst>
              <a:ext uri="{FF2B5EF4-FFF2-40B4-BE49-F238E27FC236}">
                <a16:creationId xmlns:a16="http://schemas.microsoft.com/office/drawing/2014/main" id="{99151D46-EBBC-E420-2E34-1E67EFA82C03}"/>
              </a:ext>
            </a:extLst>
          </p:cNvPr>
          <p:cNvSpPr/>
          <p:nvPr/>
        </p:nvSpPr>
        <p:spPr>
          <a:xfrm>
            <a:off x="421629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79" name="자유형 3178">
            <a:extLst>
              <a:ext uri="{FF2B5EF4-FFF2-40B4-BE49-F238E27FC236}">
                <a16:creationId xmlns:a16="http://schemas.microsoft.com/office/drawing/2014/main" id="{2856B112-84D3-FD2D-C83B-381F520DC43B}"/>
              </a:ext>
            </a:extLst>
          </p:cNvPr>
          <p:cNvSpPr/>
          <p:nvPr/>
        </p:nvSpPr>
        <p:spPr>
          <a:xfrm>
            <a:off x="421858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0" name="자유형 3179">
            <a:extLst>
              <a:ext uri="{FF2B5EF4-FFF2-40B4-BE49-F238E27FC236}">
                <a16:creationId xmlns:a16="http://schemas.microsoft.com/office/drawing/2014/main" id="{F87A687D-617A-B56F-69CF-AF920BA388EC}"/>
              </a:ext>
            </a:extLst>
          </p:cNvPr>
          <p:cNvSpPr/>
          <p:nvPr/>
        </p:nvSpPr>
        <p:spPr>
          <a:xfrm>
            <a:off x="422431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1" name="자유형 3180">
            <a:extLst>
              <a:ext uri="{FF2B5EF4-FFF2-40B4-BE49-F238E27FC236}">
                <a16:creationId xmlns:a16="http://schemas.microsoft.com/office/drawing/2014/main" id="{43284B13-5CAD-C00D-6381-77CC45E871CC}"/>
              </a:ext>
            </a:extLst>
          </p:cNvPr>
          <p:cNvSpPr/>
          <p:nvPr/>
        </p:nvSpPr>
        <p:spPr>
          <a:xfrm>
            <a:off x="422660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2" name="자유형 3181">
            <a:extLst>
              <a:ext uri="{FF2B5EF4-FFF2-40B4-BE49-F238E27FC236}">
                <a16:creationId xmlns:a16="http://schemas.microsoft.com/office/drawing/2014/main" id="{84E4CEB9-E743-B92C-F3DA-A5D7571829ED}"/>
              </a:ext>
            </a:extLst>
          </p:cNvPr>
          <p:cNvSpPr/>
          <p:nvPr/>
        </p:nvSpPr>
        <p:spPr>
          <a:xfrm>
            <a:off x="423920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3" name="자유형 3182">
            <a:extLst>
              <a:ext uri="{FF2B5EF4-FFF2-40B4-BE49-F238E27FC236}">
                <a16:creationId xmlns:a16="http://schemas.microsoft.com/office/drawing/2014/main" id="{8B1294D7-659C-068C-2172-5EEB7BA4FFEC}"/>
              </a:ext>
            </a:extLst>
          </p:cNvPr>
          <p:cNvSpPr/>
          <p:nvPr/>
        </p:nvSpPr>
        <p:spPr>
          <a:xfrm>
            <a:off x="425982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4" name="자유형 3183">
            <a:extLst>
              <a:ext uri="{FF2B5EF4-FFF2-40B4-BE49-F238E27FC236}">
                <a16:creationId xmlns:a16="http://schemas.microsoft.com/office/drawing/2014/main" id="{84E8E7B7-4074-CA44-267E-669B288B8025}"/>
              </a:ext>
            </a:extLst>
          </p:cNvPr>
          <p:cNvSpPr/>
          <p:nvPr/>
        </p:nvSpPr>
        <p:spPr>
          <a:xfrm>
            <a:off x="427013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5" name="자유형 3184">
            <a:extLst>
              <a:ext uri="{FF2B5EF4-FFF2-40B4-BE49-F238E27FC236}">
                <a16:creationId xmlns:a16="http://schemas.microsoft.com/office/drawing/2014/main" id="{A698EF1B-4C89-53A9-CCB0-E3E1712B78F8}"/>
              </a:ext>
            </a:extLst>
          </p:cNvPr>
          <p:cNvSpPr/>
          <p:nvPr/>
        </p:nvSpPr>
        <p:spPr>
          <a:xfrm>
            <a:off x="427127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6" name="자유형 3185">
            <a:extLst>
              <a:ext uri="{FF2B5EF4-FFF2-40B4-BE49-F238E27FC236}">
                <a16:creationId xmlns:a16="http://schemas.microsoft.com/office/drawing/2014/main" id="{AD3C6EF3-8874-95EE-BB87-29066AFDBAD6}"/>
              </a:ext>
            </a:extLst>
          </p:cNvPr>
          <p:cNvSpPr/>
          <p:nvPr/>
        </p:nvSpPr>
        <p:spPr>
          <a:xfrm>
            <a:off x="428731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7" name="자유형 3186">
            <a:extLst>
              <a:ext uri="{FF2B5EF4-FFF2-40B4-BE49-F238E27FC236}">
                <a16:creationId xmlns:a16="http://schemas.microsoft.com/office/drawing/2014/main" id="{96176E40-BB66-1B5A-C748-2C9D877219AF}"/>
              </a:ext>
            </a:extLst>
          </p:cNvPr>
          <p:cNvSpPr/>
          <p:nvPr/>
        </p:nvSpPr>
        <p:spPr>
          <a:xfrm>
            <a:off x="428845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8" name="자유형 3187">
            <a:extLst>
              <a:ext uri="{FF2B5EF4-FFF2-40B4-BE49-F238E27FC236}">
                <a16:creationId xmlns:a16="http://schemas.microsoft.com/office/drawing/2014/main" id="{6FA8CC03-EB71-C2C3-C6BE-B7F22EBF9CCD}"/>
              </a:ext>
            </a:extLst>
          </p:cNvPr>
          <p:cNvSpPr/>
          <p:nvPr/>
        </p:nvSpPr>
        <p:spPr>
          <a:xfrm>
            <a:off x="429533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89" name="자유형 3188">
            <a:extLst>
              <a:ext uri="{FF2B5EF4-FFF2-40B4-BE49-F238E27FC236}">
                <a16:creationId xmlns:a16="http://schemas.microsoft.com/office/drawing/2014/main" id="{57AD2374-2BA6-29EB-85B8-369E05E3300F}"/>
              </a:ext>
            </a:extLst>
          </p:cNvPr>
          <p:cNvSpPr/>
          <p:nvPr/>
        </p:nvSpPr>
        <p:spPr>
          <a:xfrm>
            <a:off x="430449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0" name="자유형 3189">
            <a:extLst>
              <a:ext uri="{FF2B5EF4-FFF2-40B4-BE49-F238E27FC236}">
                <a16:creationId xmlns:a16="http://schemas.microsoft.com/office/drawing/2014/main" id="{DCADF362-7517-0A27-F0CE-3D556D260EA6}"/>
              </a:ext>
            </a:extLst>
          </p:cNvPr>
          <p:cNvSpPr/>
          <p:nvPr/>
        </p:nvSpPr>
        <p:spPr>
          <a:xfrm>
            <a:off x="430907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1" name="자유형 3190">
            <a:extLst>
              <a:ext uri="{FF2B5EF4-FFF2-40B4-BE49-F238E27FC236}">
                <a16:creationId xmlns:a16="http://schemas.microsoft.com/office/drawing/2014/main" id="{0BE1FCBC-C083-7022-E73A-1FFC5E0E0E06}"/>
              </a:ext>
            </a:extLst>
          </p:cNvPr>
          <p:cNvSpPr/>
          <p:nvPr/>
        </p:nvSpPr>
        <p:spPr>
          <a:xfrm>
            <a:off x="431136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2" name="자유형 3191">
            <a:extLst>
              <a:ext uri="{FF2B5EF4-FFF2-40B4-BE49-F238E27FC236}">
                <a16:creationId xmlns:a16="http://schemas.microsoft.com/office/drawing/2014/main" id="{5B5F762C-E521-AB37-DFA8-BADBAD22EB67}"/>
              </a:ext>
            </a:extLst>
          </p:cNvPr>
          <p:cNvSpPr/>
          <p:nvPr/>
        </p:nvSpPr>
        <p:spPr>
          <a:xfrm>
            <a:off x="431938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3" name="자유형 3192">
            <a:extLst>
              <a:ext uri="{FF2B5EF4-FFF2-40B4-BE49-F238E27FC236}">
                <a16:creationId xmlns:a16="http://schemas.microsoft.com/office/drawing/2014/main" id="{97F44213-FE63-AAD5-5617-3CBE2D3F144E}"/>
              </a:ext>
            </a:extLst>
          </p:cNvPr>
          <p:cNvSpPr/>
          <p:nvPr/>
        </p:nvSpPr>
        <p:spPr>
          <a:xfrm>
            <a:off x="432854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4" name="자유형 3193">
            <a:extLst>
              <a:ext uri="{FF2B5EF4-FFF2-40B4-BE49-F238E27FC236}">
                <a16:creationId xmlns:a16="http://schemas.microsoft.com/office/drawing/2014/main" id="{672415BA-5A1F-6F1E-4814-8C67C2E16A38}"/>
              </a:ext>
            </a:extLst>
          </p:cNvPr>
          <p:cNvSpPr/>
          <p:nvPr/>
        </p:nvSpPr>
        <p:spPr>
          <a:xfrm>
            <a:off x="433771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5" name="자유형 3194">
            <a:extLst>
              <a:ext uri="{FF2B5EF4-FFF2-40B4-BE49-F238E27FC236}">
                <a16:creationId xmlns:a16="http://schemas.microsoft.com/office/drawing/2014/main" id="{32D4E2A3-48CD-B671-6CB0-C52C7455F9AD}"/>
              </a:ext>
            </a:extLst>
          </p:cNvPr>
          <p:cNvSpPr/>
          <p:nvPr/>
        </p:nvSpPr>
        <p:spPr>
          <a:xfrm>
            <a:off x="437321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6" name="자유형 3195">
            <a:extLst>
              <a:ext uri="{FF2B5EF4-FFF2-40B4-BE49-F238E27FC236}">
                <a16:creationId xmlns:a16="http://schemas.microsoft.com/office/drawing/2014/main" id="{69EA3E5E-7BAA-567E-5FC6-7920C2DF441F}"/>
              </a:ext>
            </a:extLst>
          </p:cNvPr>
          <p:cNvSpPr/>
          <p:nvPr/>
        </p:nvSpPr>
        <p:spPr>
          <a:xfrm>
            <a:off x="437550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7" name="자유형 3196">
            <a:extLst>
              <a:ext uri="{FF2B5EF4-FFF2-40B4-BE49-F238E27FC236}">
                <a16:creationId xmlns:a16="http://schemas.microsoft.com/office/drawing/2014/main" id="{1A619003-6B8D-E449-FA83-B4E88F4C5EF3}"/>
              </a:ext>
            </a:extLst>
          </p:cNvPr>
          <p:cNvSpPr/>
          <p:nvPr/>
        </p:nvSpPr>
        <p:spPr>
          <a:xfrm>
            <a:off x="438581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8" name="자유형 3197">
            <a:extLst>
              <a:ext uri="{FF2B5EF4-FFF2-40B4-BE49-F238E27FC236}">
                <a16:creationId xmlns:a16="http://schemas.microsoft.com/office/drawing/2014/main" id="{AC2A0F58-8C1C-6B93-6C2C-D1F313E6D78B}"/>
              </a:ext>
            </a:extLst>
          </p:cNvPr>
          <p:cNvSpPr/>
          <p:nvPr/>
        </p:nvSpPr>
        <p:spPr>
          <a:xfrm>
            <a:off x="440185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199" name="자유형 3198">
            <a:extLst>
              <a:ext uri="{FF2B5EF4-FFF2-40B4-BE49-F238E27FC236}">
                <a16:creationId xmlns:a16="http://schemas.microsoft.com/office/drawing/2014/main" id="{9AB1E990-403C-AF5C-DFEE-C5FA40ECF8AF}"/>
              </a:ext>
            </a:extLst>
          </p:cNvPr>
          <p:cNvSpPr/>
          <p:nvPr/>
        </p:nvSpPr>
        <p:spPr>
          <a:xfrm>
            <a:off x="441330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0" name="자유형 3199">
            <a:extLst>
              <a:ext uri="{FF2B5EF4-FFF2-40B4-BE49-F238E27FC236}">
                <a16:creationId xmlns:a16="http://schemas.microsoft.com/office/drawing/2014/main" id="{59ECFC39-CA34-4BD6-B4D5-5ED757930D34}"/>
              </a:ext>
            </a:extLst>
          </p:cNvPr>
          <p:cNvSpPr/>
          <p:nvPr/>
        </p:nvSpPr>
        <p:spPr>
          <a:xfrm>
            <a:off x="442361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1" name="자유형 3200">
            <a:extLst>
              <a:ext uri="{FF2B5EF4-FFF2-40B4-BE49-F238E27FC236}">
                <a16:creationId xmlns:a16="http://schemas.microsoft.com/office/drawing/2014/main" id="{FE3A1F16-D1E8-5B76-A5CC-492871D84500}"/>
              </a:ext>
            </a:extLst>
          </p:cNvPr>
          <p:cNvSpPr/>
          <p:nvPr/>
        </p:nvSpPr>
        <p:spPr>
          <a:xfrm>
            <a:off x="442476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2" name="자유형 3201">
            <a:extLst>
              <a:ext uri="{FF2B5EF4-FFF2-40B4-BE49-F238E27FC236}">
                <a16:creationId xmlns:a16="http://schemas.microsoft.com/office/drawing/2014/main" id="{90CE2CB8-F793-37C7-2CF3-EE35E8406FA2}"/>
              </a:ext>
            </a:extLst>
          </p:cNvPr>
          <p:cNvSpPr/>
          <p:nvPr/>
        </p:nvSpPr>
        <p:spPr>
          <a:xfrm>
            <a:off x="445454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3" name="자유형 3202">
            <a:extLst>
              <a:ext uri="{FF2B5EF4-FFF2-40B4-BE49-F238E27FC236}">
                <a16:creationId xmlns:a16="http://schemas.microsoft.com/office/drawing/2014/main" id="{046249A9-D8CB-1A95-9B04-9141FF90F21A}"/>
              </a:ext>
            </a:extLst>
          </p:cNvPr>
          <p:cNvSpPr/>
          <p:nvPr/>
        </p:nvSpPr>
        <p:spPr>
          <a:xfrm>
            <a:off x="446026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4" name="자유형 3203">
            <a:extLst>
              <a:ext uri="{FF2B5EF4-FFF2-40B4-BE49-F238E27FC236}">
                <a16:creationId xmlns:a16="http://schemas.microsoft.com/office/drawing/2014/main" id="{9983123F-229E-EEC6-33FD-B1BA2720AA38}"/>
              </a:ext>
            </a:extLst>
          </p:cNvPr>
          <p:cNvSpPr/>
          <p:nvPr/>
        </p:nvSpPr>
        <p:spPr>
          <a:xfrm>
            <a:off x="446370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5" name="자유형 3204">
            <a:extLst>
              <a:ext uri="{FF2B5EF4-FFF2-40B4-BE49-F238E27FC236}">
                <a16:creationId xmlns:a16="http://schemas.microsoft.com/office/drawing/2014/main" id="{FF322902-14D0-0A69-C3B3-4C704182CAA8}"/>
              </a:ext>
            </a:extLst>
          </p:cNvPr>
          <p:cNvSpPr/>
          <p:nvPr/>
        </p:nvSpPr>
        <p:spPr>
          <a:xfrm>
            <a:off x="449577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6" name="자유형 3205">
            <a:extLst>
              <a:ext uri="{FF2B5EF4-FFF2-40B4-BE49-F238E27FC236}">
                <a16:creationId xmlns:a16="http://schemas.microsoft.com/office/drawing/2014/main" id="{3FF48C48-EEB9-F592-C1EC-C5AF26AA44E5}"/>
              </a:ext>
            </a:extLst>
          </p:cNvPr>
          <p:cNvSpPr/>
          <p:nvPr/>
        </p:nvSpPr>
        <p:spPr>
          <a:xfrm>
            <a:off x="451982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7" name="자유형 3206">
            <a:extLst>
              <a:ext uri="{FF2B5EF4-FFF2-40B4-BE49-F238E27FC236}">
                <a16:creationId xmlns:a16="http://schemas.microsoft.com/office/drawing/2014/main" id="{7BAABD55-5AFF-B968-E155-36A53D29E25F}"/>
              </a:ext>
            </a:extLst>
          </p:cNvPr>
          <p:cNvSpPr/>
          <p:nvPr/>
        </p:nvSpPr>
        <p:spPr>
          <a:xfrm>
            <a:off x="452899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8" name="자유형 3207">
            <a:extLst>
              <a:ext uri="{FF2B5EF4-FFF2-40B4-BE49-F238E27FC236}">
                <a16:creationId xmlns:a16="http://schemas.microsoft.com/office/drawing/2014/main" id="{C6AFBC2F-0BED-956E-9E10-8FF7371F7BA7}"/>
              </a:ext>
            </a:extLst>
          </p:cNvPr>
          <p:cNvSpPr/>
          <p:nvPr/>
        </p:nvSpPr>
        <p:spPr>
          <a:xfrm>
            <a:off x="454960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09" name="자유형 3208">
            <a:extLst>
              <a:ext uri="{FF2B5EF4-FFF2-40B4-BE49-F238E27FC236}">
                <a16:creationId xmlns:a16="http://schemas.microsoft.com/office/drawing/2014/main" id="{09125755-8CD7-55B0-7D38-D9016C1EFDB6}"/>
              </a:ext>
            </a:extLst>
          </p:cNvPr>
          <p:cNvSpPr/>
          <p:nvPr/>
        </p:nvSpPr>
        <p:spPr>
          <a:xfrm>
            <a:off x="458282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0" name="자유형 3209">
            <a:extLst>
              <a:ext uri="{FF2B5EF4-FFF2-40B4-BE49-F238E27FC236}">
                <a16:creationId xmlns:a16="http://schemas.microsoft.com/office/drawing/2014/main" id="{E390BD1E-7594-77C8-14C0-171E8F317580}"/>
              </a:ext>
            </a:extLst>
          </p:cNvPr>
          <p:cNvSpPr/>
          <p:nvPr/>
        </p:nvSpPr>
        <p:spPr>
          <a:xfrm>
            <a:off x="458740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1" name="자유형 3210">
            <a:extLst>
              <a:ext uri="{FF2B5EF4-FFF2-40B4-BE49-F238E27FC236}">
                <a16:creationId xmlns:a16="http://schemas.microsoft.com/office/drawing/2014/main" id="{FBAB31B0-69DE-1A8D-D288-4CA184EB12C1}"/>
              </a:ext>
            </a:extLst>
          </p:cNvPr>
          <p:cNvSpPr/>
          <p:nvPr/>
        </p:nvSpPr>
        <p:spPr>
          <a:xfrm>
            <a:off x="458855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2" name="자유형 3211">
            <a:extLst>
              <a:ext uri="{FF2B5EF4-FFF2-40B4-BE49-F238E27FC236}">
                <a16:creationId xmlns:a16="http://schemas.microsoft.com/office/drawing/2014/main" id="{4D976AF5-CD1F-5767-6D6F-1ECC40465172}"/>
              </a:ext>
            </a:extLst>
          </p:cNvPr>
          <p:cNvSpPr/>
          <p:nvPr/>
        </p:nvSpPr>
        <p:spPr>
          <a:xfrm>
            <a:off x="459427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3" name="자유형 3212">
            <a:extLst>
              <a:ext uri="{FF2B5EF4-FFF2-40B4-BE49-F238E27FC236}">
                <a16:creationId xmlns:a16="http://schemas.microsoft.com/office/drawing/2014/main" id="{EC66C3E9-EF62-7C0C-923F-7EA42778F73C}"/>
              </a:ext>
            </a:extLst>
          </p:cNvPr>
          <p:cNvSpPr/>
          <p:nvPr/>
        </p:nvSpPr>
        <p:spPr>
          <a:xfrm>
            <a:off x="462291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4" name="자유형 3213">
            <a:extLst>
              <a:ext uri="{FF2B5EF4-FFF2-40B4-BE49-F238E27FC236}">
                <a16:creationId xmlns:a16="http://schemas.microsoft.com/office/drawing/2014/main" id="{76F3C919-29B4-D845-2986-221DA42918B7}"/>
              </a:ext>
            </a:extLst>
          </p:cNvPr>
          <p:cNvSpPr/>
          <p:nvPr/>
        </p:nvSpPr>
        <p:spPr>
          <a:xfrm>
            <a:off x="464124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5" name="자유형 3214">
            <a:extLst>
              <a:ext uri="{FF2B5EF4-FFF2-40B4-BE49-F238E27FC236}">
                <a16:creationId xmlns:a16="http://schemas.microsoft.com/office/drawing/2014/main" id="{26938333-4CA1-0C9D-9BCB-20172CED7C25}"/>
              </a:ext>
            </a:extLst>
          </p:cNvPr>
          <p:cNvSpPr/>
          <p:nvPr/>
        </p:nvSpPr>
        <p:spPr>
          <a:xfrm>
            <a:off x="464238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6" name="자유형 3215">
            <a:extLst>
              <a:ext uri="{FF2B5EF4-FFF2-40B4-BE49-F238E27FC236}">
                <a16:creationId xmlns:a16="http://schemas.microsoft.com/office/drawing/2014/main" id="{10878314-C785-BC5F-AB81-243B728416CA}"/>
              </a:ext>
            </a:extLst>
          </p:cNvPr>
          <p:cNvSpPr/>
          <p:nvPr/>
        </p:nvSpPr>
        <p:spPr>
          <a:xfrm>
            <a:off x="465269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7" name="자유형 3216">
            <a:extLst>
              <a:ext uri="{FF2B5EF4-FFF2-40B4-BE49-F238E27FC236}">
                <a16:creationId xmlns:a16="http://schemas.microsoft.com/office/drawing/2014/main" id="{ED655F49-9EA1-65D9-C66A-27BC388CEEB0}"/>
              </a:ext>
            </a:extLst>
          </p:cNvPr>
          <p:cNvSpPr/>
          <p:nvPr/>
        </p:nvSpPr>
        <p:spPr>
          <a:xfrm>
            <a:off x="466071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8" name="자유형 3217">
            <a:extLst>
              <a:ext uri="{FF2B5EF4-FFF2-40B4-BE49-F238E27FC236}">
                <a16:creationId xmlns:a16="http://schemas.microsoft.com/office/drawing/2014/main" id="{0C926369-7B36-D9DB-E561-6A1DC71C3929}"/>
              </a:ext>
            </a:extLst>
          </p:cNvPr>
          <p:cNvSpPr/>
          <p:nvPr/>
        </p:nvSpPr>
        <p:spPr>
          <a:xfrm>
            <a:off x="467789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19" name="자유형 3218">
            <a:extLst>
              <a:ext uri="{FF2B5EF4-FFF2-40B4-BE49-F238E27FC236}">
                <a16:creationId xmlns:a16="http://schemas.microsoft.com/office/drawing/2014/main" id="{2294D1F7-3A13-BB71-8E94-7CE8EDA31276}"/>
              </a:ext>
            </a:extLst>
          </p:cNvPr>
          <p:cNvSpPr/>
          <p:nvPr/>
        </p:nvSpPr>
        <p:spPr>
          <a:xfrm>
            <a:off x="468132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0" name="자유형 3219">
            <a:extLst>
              <a:ext uri="{FF2B5EF4-FFF2-40B4-BE49-F238E27FC236}">
                <a16:creationId xmlns:a16="http://schemas.microsoft.com/office/drawing/2014/main" id="{A75EED62-9FC8-A246-EAEC-BE16F91E5485}"/>
              </a:ext>
            </a:extLst>
          </p:cNvPr>
          <p:cNvSpPr/>
          <p:nvPr/>
        </p:nvSpPr>
        <p:spPr>
          <a:xfrm>
            <a:off x="468476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1" name="자유형 3220">
            <a:extLst>
              <a:ext uri="{FF2B5EF4-FFF2-40B4-BE49-F238E27FC236}">
                <a16:creationId xmlns:a16="http://schemas.microsoft.com/office/drawing/2014/main" id="{875940EC-B35F-4574-8BA5-5A3BCCDD3F96}"/>
              </a:ext>
            </a:extLst>
          </p:cNvPr>
          <p:cNvSpPr/>
          <p:nvPr/>
        </p:nvSpPr>
        <p:spPr>
          <a:xfrm>
            <a:off x="469736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2" name="자유형 3221">
            <a:extLst>
              <a:ext uri="{FF2B5EF4-FFF2-40B4-BE49-F238E27FC236}">
                <a16:creationId xmlns:a16="http://schemas.microsoft.com/office/drawing/2014/main" id="{04D5C29A-A22E-60F8-33D2-4031E9ADAF55}"/>
              </a:ext>
            </a:extLst>
          </p:cNvPr>
          <p:cNvSpPr/>
          <p:nvPr/>
        </p:nvSpPr>
        <p:spPr>
          <a:xfrm>
            <a:off x="470194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3" name="자유형 3222">
            <a:extLst>
              <a:ext uri="{FF2B5EF4-FFF2-40B4-BE49-F238E27FC236}">
                <a16:creationId xmlns:a16="http://schemas.microsoft.com/office/drawing/2014/main" id="{90BD8BD9-6147-86FE-E6C2-19F6B4BAB011}"/>
              </a:ext>
            </a:extLst>
          </p:cNvPr>
          <p:cNvSpPr/>
          <p:nvPr/>
        </p:nvSpPr>
        <p:spPr>
          <a:xfrm>
            <a:off x="470881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4" name="자유형 3223">
            <a:extLst>
              <a:ext uri="{FF2B5EF4-FFF2-40B4-BE49-F238E27FC236}">
                <a16:creationId xmlns:a16="http://schemas.microsoft.com/office/drawing/2014/main" id="{D10F0028-3517-EC36-3C9E-92D3FB0ECD90}"/>
              </a:ext>
            </a:extLst>
          </p:cNvPr>
          <p:cNvSpPr/>
          <p:nvPr/>
        </p:nvSpPr>
        <p:spPr>
          <a:xfrm>
            <a:off x="4709964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5" name="자유형 3224">
            <a:extLst>
              <a:ext uri="{FF2B5EF4-FFF2-40B4-BE49-F238E27FC236}">
                <a16:creationId xmlns:a16="http://schemas.microsoft.com/office/drawing/2014/main" id="{E49A1B39-9A1C-4D05-FB6D-7CE4F8FF8E18}"/>
              </a:ext>
            </a:extLst>
          </p:cNvPr>
          <p:cNvSpPr/>
          <p:nvPr/>
        </p:nvSpPr>
        <p:spPr>
          <a:xfrm>
            <a:off x="471569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6" name="자유형 3225">
            <a:extLst>
              <a:ext uri="{FF2B5EF4-FFF2-40B4-BE49-F238E27FC236}">
                <a16:creationId xmlns:a16="http://schemas.microsoft.com/office/drawing/2014/main" id="{D29CF47B-21F9-C9E3-7DA7-7BF948B28379}"/>
              </a:ext>
            </a:extLst>
          </p:cNvPr>
          <p:cNvSpPr/>
          <p:nvPr/>
        </p:nvSpPr>
        <p:spPr>
          <a:xfrm>
            <a:off x="472027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7" name="자유형 3226">
            <a:extLst>
              <a:ext uri="{FF2B5EF4-FFF2-40B4-BE49-F238E27FC236}">
                <a16:creationId xmlns:a16="http://schemas.microsoft.com/office/drawing/2014/main" id="{53DE3050-3BBC-63D0-5A29-C69ED4CED13C}"/>
              </a:ext>
            </a:extLst>
          </p:cNvPr>
          <p:cNvSpPr/>
          <p:nvPr/>
        </p:nvSpPr>
        <p:spPr>
          <a:xfrm>
            <a:off x="472256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8" name="자유형 3227">
            <a:extLst>
              <a:ext uri="{FF2B5EF4-FFF2-40B4-BE49-F238E27FC236}">
                <a16:creationId xmlns:a16="http://schemas.microsoft.com/office/drawing/2014/main" id="{63C1800E-5EB5-1D19-9BF9-3022FD0DF296}"/>
              </a:ext>
            </a:extLst>
          </p:cNvPr>
          <p:cNvSpPr/>
          <p:nvPr/>
        </p:nvSpPr>
        <p:spPr>
          <a:xfrm>
            <a:off x="4728290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29" name="자유형 3228">
            <a:extLst>
              <a:ext uri="{FF2B5EF4-FFF2-40B4-BE49-F238E27FC236}">
                <a16:creationId xmlns:a16="http://schemas.microsoft.com/office/drawing/2014/main" id="{2FD91651-ABEB-CAAE-023B-AADC2307DD71}"/>
              </a:ext>
            </a:extLst>
          </p:cNvPr>
          <p:cNvSpPr/>
          <p:nvPr/>
        </p:nvSpPr>
        <p:spPr>
          <a:xfrm>
            <a:off x="474318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0" name="자유형 3229">
            <a:extLst>
              <a:ext uri="{FF2B5EF4-FFF2-40B4-BE49-F238E27FC236}">
                <a16:creationId xmlns:a16="http://schemas.microsoft.com/office/drawing/2014/main" id="{E6202C0E-2865-7246-BDB0-878D89C0E043}"/>
              </a:ext>
            </a:extLst>
          </p:cNvPr>
          <p:cNvSpPr/>
          <p:nvPr/>
        </p:nvSpPr>
        <p:spPr>
          <a:xfrm>
            <a:off x="4756925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1" name="자유형 3230">
            <a:extLst>
              <a:ext uri="{FF2B5EF4-FFF2-40B4-BE49-F238E27FC236}">
                <a16:creationId xmlns:a16="http://schemas.microsoft.com/office/drawing/2014/main" id="{5ED60780-2CA0-2C9C-17B5-691C84079B9B}"/>
              </a:ext>
            </a:extLst>
          </p:cNvPr>
          <p:cNvSpPr/>
          <p:nvPr/>
        </p:nvSpPr>
        <p:spPr>
          <a:xfrm>
            <a:off x="475921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2" name="자유형 3231">
            <a:extLst>
              <a:ext uri="{FF2B5EF4-FFF2-40B4-BE49-F238E27FC236}">
                <a16:creationId xmlns:a16="http://schemas.microsoft.com/office/drawing/2014/main" id="{0E5B5B7C-145D-768A-44B3-F30790C85DCE}"/>
              </a:ext>
            </a:extLst>
          </p:cNvPr>
          <p:cNvSpPr/>
          <p:nvPr/>
        </p:nvSpPr>
        <p:spPr>
          <a:xfrm>
            <a:off x="476379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3" name="자유형 3232">
            <a:extLst>
              <a:ext uri="{FF2B5EF4-FFF2-40B4-BE49-F238E27FC236}">
                <a16:creationId xmlns:a16="http://schemas.microsoft.com/office/drawing/2014/main" id="{59DA1C9F-A19D-7923-CF0B-B07FF790D84F}"/>
              </a:ext>
            </a:extLst>
          </p:cNvPr>
          <p:cNvSpPr/>
          <p:nvPr/>
        </p:nvSpPr>
        <p:spPr>
          <a:xfrm>
            <a:off x="478785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4" name="자유형 3233">
            <a:extLst>
              <a:ext uri="{FF2B5EF4-FFF2-40B4-BE49-F238E27FC236}">
                <a16:creationId xmlns:a16="http://schemas.microsoft.com/office/drawing/2014/main" id="{D479E762-4F02-4632-772D-29A76BD360CF}"/>
              </a:ext>
            </a:extLst>
          </p:cNvPr>
          <p:cNvSpPr/>
          <p:nvPr/>
        </p:nvSpPr>
        <p:spPr>
          <a:xfrm>
            <a:off x="478899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5" name="자유형 3234">
            <a:extLst>
              <a:ext uri="{FF2B5EF4-FFF2-40B4-BE49-F238E27FC236}">
                <a16:creationId xmlns:a16="http://schemas.microsoft.com/office/drawing/2014/main" id="{8B6DBCCD-9132-7597-F406-94640EB77ADB}"/>
              </a:ext>
            </a:extLst>
          </p:cNvPr>
          <p:cNvSpPr/>
          <p:nvPr/>
        </p:nvSpPr>
        <p:spPr>
          <a:xfrm>
            <a:off x="4974551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6" name="자유형 3235">
            <a:extLst>
              <a:ext uri="{FF2B5EF4-FFF2-40B4-BE49-F238E27FC236}">
                <a16:creationId xmlns:a16="http://schemas.microsoft.com/office/drawing/2014/main" id="{F1A15C4D-4F1A-19A0-1FF8-828635796187}"/>
              </a:ext>
            </a:extLst>
          </p:cNvPr>
          <p:cNvSpPr/>
          <p:nvPr/>
        </p:nvSpPr>
        <p:spPr>
          <a:xfrm>
            <a:off x="507992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7" name="자유형 3236">
            <a:extLst>
              <a:ext uri="{FF2B5EF4-FFF2-40B4-BE49-F238E27FC236}">
                <a16:creationId xmlns:a16="http://schemas.microsoft.com/office/drawing/2014/main" id="{DDF44239-1F25-5F65-D34A-E0666C4AE1DF}"/>
              </a:ext>
            </a:extLst>
          </p:cNvPr>
          <p:cNvSpPr/>
          <p:nvPr/>
        </p:nvSpPr>
        <p:spPr>
          <a:xfrm>
            <a:off x="5281518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8" name="자유형 3237">
            <a:extLst>
              <a:ext uri="{FF2B5EF4-FFF2-40B4-BE49-F238E27FC236}">
                <a16:creationId xmlns:a16="http://schemas.microsoft.com/office/drawing/2014/main" id="{06199025-37C8-3BD5-B470-8ED3AC4ECF99}"/>
              </a:ext>
            </a:extLst>
          </p:cNvPr>
          <p:cNvSpPr/>
          <p:nvPr/>
        </p:nvSpPr>
        <p:spPr>
          <a:xfrm>
            <a:off x="535367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39" name="자유형 3238">
            <a:extLst>
              <a:ext uri="{FF2B5EF4-FFF2-40B4-BE49-F238E27FC236}">
                <a16:creationId xmlns:a16="http://schemas.microsoft.com/office/drawing/2014/main" id="{CCAB3EEB-74EE-098A-D6CA-302AB80A0DCF}"/>
              </a:ext>
            </a:extLst>
          </p:cNvPr>
          <p:cNvSpPr/>
          <p:nvPr/>
        </p:nvSpPr>
        <p:spPr>
          <a:xfrm>
            <a:off x="546363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0" name="자유형 3239">
            <a:extLst>
              <a:ext uri="{FF2B5EF4-FFF2-40B4-BE49-F238E27FC236}">
                <a16:creationId xmlns:a16="http://schemas.microsoft.com/office/drawing/2014/main" id="{47AA5042-6975-3C89-1E30-57032ED6BD50}"/>
              </a:ext>
            </a:extLst>
          </p:cNvPr>
          <p:cNvSpPr/>
          <p:nvPr/>
        </p:nvSpPr>
        <p:spPr>
          <a:xfrm>
            <a:off x="571676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1" name="자유형 3240">
            <a:extLst>
              <a:ext uri="{FF2B5EF4-FFF2-40B4-BE49-F238E27FC236}">
                <a16:creationId xmlns:a16="http://schemas.microsoft.com/office/drawing/2014/main" id="{4E3746FF-2170-C415-E9A1-F95B1DC691C9}"/>
              </a:ext>
            </a:extLst>
          </p:cNvPr>
          <p:cNvSpPr/>
          <p:nvPr/>
        </p:nvSpPr>
        <p:spPr>
          <a:xfrm>
            <a:off x="578778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2" name="자유형 3241">
            <a:extLst>
              <a:ext uri="{FF2B5EF4-FFF2-40B4-BE49-F238E27FC236}">
                <a16:creationId xmlns:a16="http://schemas.microsoft.com/office/drawing/2014/main" id="{C7F2B51C-BD45-F3E7-B0F0-31C9B8D01659}"/>
              </a:ext>
            </a:extLst>
          </p:cNvPr>
          <p:cNvSpPr/>
          <p:nvPr/>
        </p:nvSpPr>
        <p:spPr>
          <a:xfrm>
            <a:off x="606267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3" name="자유형 3242">
            <a:extLst>
              <a:ext uri="{FF2B5EF4-FFF2-40B4-BE49-F238E27FC236}">
                <a16:creationId xmlns:a16="http://schemas.microsoft.com/office/drawing/2014/main" id="{6969D622-DD7F-1534-E7FA-0248287D3AEE}"/>
              </a:ext>
            </a:extLst>
          </p:cNvPr>
          <p:cNvSpPr/>
          <p:nvPr/>
        </p:nvSpPr>
        <p:spPr>
          <a:xfrm>
            <a:off x="6133693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4" name="자유형 3243">
            <a:extLst>
              <a:ext uri="{FF2B5EF4-FFF2-40B4-BE49-F238E27FC236}">
                <a16:creationId xmlns:a16="http://schemas.microsoft.com/office/drawing/2014/main" id="{0AF27A92-68BC-86F2-E6D6-5DC4D24B3DA3}"/>
              </a:ext>
            </a:extLst>
          </p:cNvPr>
          <p:cNvSpPr/>
          <p:nvPr/>
        </p:nvSpPr>
        <p:spPr>
          <a:xfrm>
            <a:off x="617263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5" name="자유형 3244">
            <a:extLst>
              <a:ext uri="{FF2B5EF4-FFF2-40B4-BE49-F238E27FC236}">
                <a16:creationId xmlns:a16="http://schemas.microsoft.com/office/drawing/2014/main" id="{8FD6DB24-D12A-7AF1-9AD4-0864D12E7B02}"/>
              </a:ext>
            </a:extLst>
          </p:cNvPr>
          <p:cNvSpPr/>
          <p:nvPr/>
        </p:nvSpPr>
        <p:spPr>
          <a:xfrm>
            <a:off x="6188672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6" name="자유형 3245">
            <a:extLst>
              <a:ext uri="{FF2B5EF4-FFF2-40B4-BE49-F238E27FC236}">
                <a16:creationId xmlns:a16="http://schemas.microsoft.com/office/drawing/2014/main" id="{6C3FA1CF-1049-59C8-C016-AE6B8A9F6842}"/>
              </a:ext>
            </a:extLst>
          </p:cNvPr>
          <p:cNvSpPr/>
          <p:nvPr/>
        </p:nvSpPr>
        <p:spPr>
          <a:xfrm>
            <a:off x="620012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7" name="자유형 3246">
            <a:extLst>
              <a:ext uri="{FF2B5EF4-FFF2-40B4-BE49-F238E27FC236}">
                <a16:creationId xmlns:a16="http://schemas.microsoft.com/office/drawing/2014/main" id="{E377D5A6-9C2A-936A-CAAB-135A06B13D55}"/>
              </a:ext>
            </a:extLst>
          </p:cNvPr>
          <p:cNvSpPr/>
          <p:nvPr/>
        </p:nvSpPr>
        <p:spPr>
          <a:xfrm>
            <a:off x="6206999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8017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8" name="자유형 3247">
            <a:extLst>
              <a:ext uri="{FF2B5EF4-FFF2-40B4-BE49-F238E27FC236}">
                <a16:creationId xmlns:a16="http://schemas.microsoft.com/office/drawing/2014/main" id="{4064F2B3-F44D-F91A-1727-D2C96599FCCF}"/>
              </a:ext>
            </a:extLst>
          </p:cNvPr>
          <p:cNvSpPr/>
          <p:nvPr/>
        </p:nvSpPr>
        <p:spPr>
          <a:xfrm>
            <a:off x="6278013" y="4961827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49" name="자유형 3248">
            <a:extLst>
              <a:ext uri="{FF2B5EF4-FFF2-40B4-BE49-F238E27FC236}">
                <a16:creationId xmlns:a16="http://schemas.microsoft.com/office/drawing/2014/main" id="{09FEBA77-037E-EE83-A710-932D8B36EE26}"/>
              </a:ext>
            </a:extLst>
          </p:cNvPr>
          <p:cNvSpPr/>
          <p:nvPr/>
        </p:nvSpPr>
        <p:spPr>
          <a:xfrm>
            <a:off x="6374227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0" name="자유형 3249">
            <a:extLst>
              <a:ext uri="{FF2B5EF4-FFF2-40B4-BE49-F238E27FC236}">
                <a16:creationId xmlns:a16="http://schemas.microsoft.com/office/drawing/2014/main" id="{B0D9C4F4-4AA4-1DDB-90E5-57B72B2D10F3}"/>
              </a:ext>
            </a:extLst>
          </p:cNvPr>
          <p:cNvSpPr/>
          <p:nvPr/>
        </p:nvSpPr>
        <p:spPr>
          <a:xfrm>
            <a:off x="6429206" y="496182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8635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1" name="자유형 3250">
            <a:extLst>
              <a:ext uri="{FF2B5EF4-FFF2-40B4-BE49-F238E27FC236}">
                <a16:creationId xmlns:a16="http://schemas.microsoft.com/office/drawing/2014/main" id="{FD9DE1AA-CC66-B39E-41A0-6AC570E92EC6}"/>
              </a:ext>
            </a:extLst>
          </p:cNvPr>
          <p:cNvSpPr/>
          <p:nvPr/>
        </p:nvSpPr>
        <p:spPr>
          <a:xfrm>
            <a:off x="40441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2" name="자유형 3251">
            <a:extLst>
              <a:ext uri="{FF2B5EF4-FFF2-40B4-BE49-F238E27FC236}">
                <a16:creationId xmlns:a16="http://schemas.microsoft.com/office/drawing/2014/main" id="{A479F660-BA2E-7883-812A-A5FD37390119}"/>
              </a:ext>
            </a:extLst>
          </p:cNvPr>
          <p:cNvSpPr/>
          <p:nvPr/>
        </p:nvSpPr>
        <p:spPr>
          <a:xfrm>
            <a:off x="48688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3" name="자유형 3252">
            <a:extLst>
              <a:ext uri="{FF2B5EF4-FFF2-40B4-BE49-F238E27FC236}">
                <a16:creationId xmlns:a16="http://schemas.microsoft.com/office/drawing/2014/main" id="{6E924B8E-F248-5039-C85E-C83BD171F0D8}"/>
              </a:ext>
            </a:extLst>
          </p:cNvPr>
          <p:cNvSpPr/>
          <p:nvPr/>
        </p:nvSpPr>
        <p:spPr>
          <a:xfrm>
            <a:off x="54758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4" name="자유형 3253">
            <a:extLst>
              <a:ext uri="{FF2B5EF4-FFF2-40B4-BE49-F238E27FC236}">
                <a16:creationId xmlns:a16="http://schemas.microsoft.com/office/drawing/2014/main" id="{277C3412-C57B-400E-9049-8F4547AA13B9}"/>
              </a:ext>
            </a:extLst>
          </p:cNvPr>
          <p:cNvSpPr/>
          <p:nvPr/>
        </p:nvSpPr>
        <p:spPr>
          <a:xfrm>
            <a:off x="87860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5" name="자유형 3254">
            <a:extLst>
              <a:ext uri="{FF2B5EF4-FFF2-40B4-BE49-F238E27FC236}">
                <a16:creationId xmlns:a16="http://schemas.microsoft.com/office/drawing/2014/main" id="{01FA3E85-CF6B-F52B-3E22-550F3B823308}"/>
              </a:ext>
            </a:extLst>
          </p:cNvPr>
          <p:cNvSpPr/>
          <p:nvPr/>
        </p:nvSpPr>
        <p:spPr>
          <a:xfrm>
            <a:off x="89006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6" name="자유형 3255">
            <a:extLst>
              <a:ext uri="{FF2B5EF4-FFF2-40B4-BE49-F238E27FC236}">
                <a16:creationId xmlns:a16="http://schemas.microsoft.com/office/drawing/2014/main" id="{234BC8B9-CA34-12CB-5523-11273ED8F94F}"/>
              </a:ext>
            </a:extLst>
          </p:cNvPr>
          <p:cNvSpPr/>
          <p:nvPr/>
        </p:nvSpPr>
        <p:spPr>
          <a:xfrm>
            <a:off x="100002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7" name="자유형 3256">
            <a:extLst>
              <a:ext uri="{FF2B5EF4-FFF2-40B4-BE49-F238E27FC236}">
                <a16:creationId xmlns:a16="http://schemas.microsoft.com/office/drawing/2014/main" id="{E327F67F-1C84-81F5-78EC-5890D4FEEF4B}"/>
              </a:ext>
            </a:extLst>
          </p:cNvPr>
          <p:cNvSpPr/>
          <p:nvPr/>
        </p:nvSpPr>
        <p:spPr>
          <a:xfrm>
            <a:off x="100345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8" name="자유형 3257">
            <a:extLst>
              <a:ext uri="{FF2B5EF4-FFF2-40B4-BE49-F238E27FC236}">
                <a16:creationId xmlns:a16="http://schemas.microsoft.com/office/drawing/2014/main" id="{ACDEDAE1-E1F1-ADAF-6855-7CC86EBCC99C}"/>
              </a:ext>
            </a:extLst>
          </p:cNvPr>
          <p:cNvSpPr/>
          <p:nvPr/>
        </p:nvSpPr>
        <p:spPr>
          <a:xfrm>
            <a:off x="100460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59" name="자유형 3258">
            <a:extLst>
              <a:ext uri="{FF2B5EF4-FFF2-40B4-BE49-F238E27FC236}">
                <a16:creationId xmlns:a16="http://schemas.microsoft.com/office/drawing/2014/main" id="{CC1E840E-3568-B389-CD62-5E0DFFA9FD35}"/>
              </a:ext>
            </a:extLst>
          </p:cNvPr>
          <p:cNvSpPr/>
          <p:nvPr/>
        </p:nvSpPr>
        <p:spPr>
          <a:xfrm>
            <a:off x="106301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0" name="자유형 3259">
            <a:extLst>
              <a:ext uri="{FF2B5EF4-FFF2-40B4-BE49-F238E27FC236}">
                <a16:creationId xmlns:a16="http://schemas.microsoft.com/office/drawing/2014/main" id="{3D7351C2-E092-09A6-76B0-0F5DA67E6D6D}"/>
              </a:ext>
            </a:extLst>
          </p:cNvPr>
          <p:cNvSpPr/>
          <p:nvPr/>
        </p:nvSpPr>
        <p:spPr>
          <a:xfrm>
            <a:off x="119130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1" name="자유형 3260">
            <a:extLst>
              <a:ext uri="{FF2B5EF4-FFF2-40B4-BE49-F238E27FC236}">
                <a16:creationId xmlns:a16="http://schemas.microsoft.com/office/drawing/2014/main" id="{2648003C-A781-75ED-CEC5-BAD7B3EBDBFC}"/>
              </a:ext>
            </a:extLst>
          </p:cNvPr>
          <p:cNvSpPr/>
          <p:nvPr/>
        </p:nvSpPr>
        <p:spPr>
          <a:xfrm>
            <a:off x="138029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2" name="자유형 3261">
            <a:extLst>
              <a:ext uri="{FF2B5EF4-FFF2-40B4-BE49-F238E27FC236}">
                <a16:creationId xmlns:a16="http://schemas.microsoft.com/office/drawing/2014/main" id="{0DE2AF6B-5E44-C7A4-A67A-0068E1EE1FE1}"/>
              </a:ext>
            </a:extLst>
          </p:cNvPr>
          <p:cNvSpPr/>
          <p:nvPr/>
        </p:nvSpPr>
        <p:spPr>
          <a:xfrm>
            <a:off x="142381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3" name="자유형 3262">
            <a:extLst>
              <a:ext uri="{FF2B5EF4-FFF2-40B4-BE49-F238E27FC236}">
                <a16:creationId xmlns:a16="http://schemas.microsoft.com/office/drawing/2014/main" id="{21C6E51B-109D-87F0-0439-98438D530324}"/>
              </a:ext>
            </a:extLst>
          </p:cNvPr>
          <p:cNvSpPr/>
          <p:nvPr/>
        </p:nvSpPr>
        <p:spPr>
          <a:xfrm>
            <a:off x="157615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4" name="자유형 3263">
            <a:extLst>
              <a:ext uri="{FF2B5EF4-FFF2-40B4-BE49-F238E27FC236}">
                <a16:creationId xmlns:a16="http://schemas.microsoft.com/office/drawing/2014/main" id="{6DF0AF94-BDCD-D4AA-CB62-904788E8F029}"/>
              </a:ext>
            </a:extLst>
          </p:cNvPr>
          <p:cNvSpPr/>
          <p:nvPr/>
        </p:nvSpPr>
        <p:spPr>
          <a:xfrm>
            <a:off x="158417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5" name="자유형 3264">
            <a:extLst>
              <a:ext uri="{FF2B5EF4-FFF2-40B4-BE49-F238E27FC236}">
                <a16:creationId xmlns:a16="http://schemas.microsoft.com/office/drawing/2014/main" id="{D5F5677A-9C71-72E4-5AD1-D909C8B1009B}"/>
              </a:ext>
            </a:extLst>
          </p:cNvPr>
          <p:cNvSpPr/>
          <p:nvPr/>
        </p:nvSpPr>
        <p:spPr>
          <a:xfrm>
            <a:off x="165175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6" name="자유형 3265">
            <a:extLst>
              <a:ext uri="{FF2B5EF4-FFF2-40B4-BE49-F238E27FC236}">
                <a16:creationId xmlns:a16="http://schemas.microsoft.com/office/drawing/2014/main" id="{75A748EF-F24C-EFD7-117F-4621D2666968}"/>
              </a:ext>
            </a:extLst>
          </p:cNvPr>
          <p:cNvSpPr/>
          <p:nvPr/>
        </p:nvSpPr>
        <p:spPr>
          <a:xfrm>
            <a:off x="168267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7" name="자유형 3266">
            <a:extLst>
              <a:ext uri="{FF2B5EF4-FFF2-40B4-BE49-F238E27FC236}">
                <a16:creationId xmlns:a16="http://schemas.microsoft.com/office/drawing/2014/main" id="{EA2DC6A8-BF3A-5EB0-120E-E8509DA8F291}"/>
              </a:ext>
            </a:extLst>
          </p:cNvPr>
          <p:cNvSpPr/>
          <p:nvPr/>
        </p:nvSpPr>
        <p:spPr>
          <a:xfrm>
            <a:off x="168840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8" name="자유형 3267">
            <a:extLst>
              <a:ext uri="{FF2B5EF4-FFF2-40B4-BE49-F238E27FC236}">
                <a16:creationId xmlns:a16="http://schemas.microsoft.com/office/drawing/2014/main" id="{0308F021-962A-9CD5-600F-192F8945E9FD}"/>
              </a:ext>
            </a:extLst>
          </p:cNvPr>
          <p:cNvSpPr/>
          <p:nvPr/>
        </p:nvSpPr>
        <p:spPr>
          <a:xfrm>
            <a:off x="173994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69" name="자유형 3268">
            <a:extLst>
              <a:ext uri="{FF2B5EF4-FFF2-40B4-BE49-F238E27FC236}">
                <a16:creationId xmlns:a16="http://schemas.microsoft.com/office/drawing/2014/main" id="{B04C786C-939B-A41C-A0A6-EAEF7D4A8341}"/>
              </a:ext>
            </a:extLst>
          </p:cNvPr>
          <p:cNvSpPr/>
          <p:nvPr/>
        </p:nvSpPr>
        <p:spPr>
          <a:xfrm>
            <a:off x="179034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0" name="자유형 3269">
            <a:extLst>
              <a:ext uri="{FF2B5EF4-FFF2-40B4-BE49-F238E27FC236}">
                <a16:creationId xmlns:a16="http://schemas.microsoft.com/office/drawing/2014/main" id="{E5F725F6-13A0-E974-5DCA-1525A1F1FEA5}"/>
              </a:ext>
            </a:extLst>
          </p:cNvPr>
          <p:cNvSpPr/>
          <p:nvPr/>
        </p:nvSpPr>
        <p:spPr>
          <a:xfrm>
            <a:off x="197590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1" name="자유형 3270">
            <a:extLst>
              <a:ext uri="{FF2B5EF4-FFF2-40B4-BE49-F238E27FC236}">
                <a16:creationId xmlns:a16="http://schemas.microsoft.com/office/drawing/2014/main" id="{F4C46321-7561-EBDD-20F0-DBA320894A07}"/>
              </a:ext>
            </a:extLst>
          </p:cNvPr>
          <p:cNvSpPr/>
          <p:nvPr/>
        </p:nvSpPr>
        <p:spPr>
          <a:xfrm>
            <a:off x="216603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2" name="자유형 3271">
            <a:extLst>
              <a:ext uri="{FF2B5EF4-FFF2-40B4-BE49-F238E27FC236}">
                <a16:creationId xmlns:a16="http://schemas.microsoft.com/office/drawing/2014/main" id="{F3DC4A43-493C-8446-4AB6-F42B5B73F452}"/>
              </a:ext>
            </a:extLst>
          </p:cNvPr>
          <p:cNvSpPr/>
          <p:nvPr/>
        </p:nvSpPr>
        <p:spPr>
          <a:xfrm>
            <a:off x="217405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3" name="자유형 3272">
            <a:extLst>
              <a:ext uri="{FF2B5EF4-FFF2-40B4-BE49-F238E27FC236}">
                <a16:creationId xmlns:a16="http://schemas.microsoft.com/office/drawing/2014/main" id="{0F786FC2-1B2C-E7A0-E811-26CBDBD33E08}"/>
              </a:ext>
            </a:extLst>
          </p:cNvPr>
          <p:cNvSpPr/>
          <p:nvPr/>
        </p:nvSpPr>
        <p:spPr>
          <a:xfrm>
            <a:off x="229661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4" name="자유형 3273">
            <a:extLst>
              <a:ext uri="{FF2B5EF4-FFF2-40B4-BE49-F238E27FC236}">
                <a16:creationId xmlns:a16="http://schemas.microsoft.com/office/drawing/2014/main" id="{FE8FFD4B-BB2C-B600-9F84-5398D2849B97}"/>
              </a:ext>
            </a:extLst>
          </p:cNvPr>
          <p:cNvSpPr/>
          <p:nvPr/>
        </p:nvSpPr>
        <p:spPr>
          <a:xfrm>
            <a:off x="230004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5" name="자유형 3274">
            <a:extLst>
              <a:ext uri="{FF2B5EF4-FFF2-40B4-BE49-F238E27FC236}">
                <a16:creationId xmlns:a16="http://schemas.microsoft.com/office/drawing/2014/main" id="{297FB921-C592-C1D9-BB8D-A9FFC2E39619}"/>
              </a:ext>
            </a:extLst>
          </p:cNvPr>
          <p:cNvSpPr/>
          <p:nvPr/>
        </p:nvSpPr>
        <p:spPr>
          <a:xfrm>
            <a:off x="244436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6" name="자유형 3275">
            <a:extLst>
              <a:ext uri="{FF2B5EF4-FFF2-40B4-BE49-F238E27FC236}">
                <a16:creationId xmlns:a16="http://schemas.microsoft.com/office/drawing/2014/main" id="{49A5E064-847A-3B25-21BC-800F780120AE}"/>
              </a:ext>
            </a:extLst>
          </p:cNvPr>
          <p:cNvSpPr/>
          <p:nvPr/>
        </p:nvSpPr>
        <p:spPr>
          <a:xfrm>
            <a:off x="244551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7" name="자유형 3276">
            <a:extLst>
              <a:ext uri="{FF2B5EF4-FFF2-40B4-BE49-F238E27FC236}">
                <a16:creationId xmlns:a16="http://schemas.microsoft.com/office/drawing/2014/main" id="{3E337577-A596-0483-66F5-BDE4FA762917}"/>
              </a:ext>
            </a:extLst>
          </p:cNvPr>
          <p:cNvSpPr/>
          <p:nvPr/>
        </p:nvSpPr>
        <p:spPr>
          <a:xfrm>
            <a:off x="244665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8" name="자유형 3277">
            <a:extLst>
              <a:ext uri="{FF2B5EF4-FFF2-40B4-BE49-F238E27FC236}">
                <a16:creationId xmlns:a16="http://schemas.microsoft.com/office/drawing/2014/main" id="{5ABC180F-7747-BEAE-6BFE-00EE7EE2A06C}"/>
              </a:ext>
            </a:extLst>
          </p:cNvPr>
          <p:cNvSpPr/>
          <p:nvPr/>
        </p:nvSpPr>
        <p:spPr>
          <a:xfrm>
            <a:off x="245124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79" name="자유형 3278">
            <a:extLst>
              <a:ext uri="{FF2B5EF4-FFF2-40B4-BE49-F238E27FC236}">
                <a16:creationId xmlns:a16="http://schemas.microsoft.com/office/drawing/2014/main" id="{6A1F6CE6-3D5C-F7B1-8BC2-72A6F650DCB6}"/>
              </a:ext>
            </a:extLst>
          </p:cNvPr>
          <p:cNvSpPr/>
          <p:nvPr/>
        </p:nvSpPr>
        <p:spPr>
          <a:xfrm>
            <a:off x="247758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0" name="자유형 3279">
            <a:extLst>
              <a:ext uri="{FF2B5EF4-FFF2-40B4-BE49-F238E27FC236}">
                <a16:creationId xmlns:a16="http://schemas.microsoft.com/office/drawing/2014/main" id="{66EDB0CE-EFD3-AAFB-7590-F149D9679662}"/>
              </a:ext>
            </a:extLst>
          </p:cNvPr>
          <p:cNvSpPr/>
          <p:nvPr/>
        </p:nvSpPr>
        <p:spPr>
          <a:xfrm>
            <a:off x="252454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1" name="자유형 3280">
            <a:extLst>
              <a:ext uri="{FF2B5EF4-FFF2-40B4-BE49-F238E27FC236}">
                <a16:creationId xmlns:a16="http://schemas.microsoft.com/office/drawing/2014/main" id="{D5E63BEE-E357-91BF-60B2-2FBBE6DF6521}"/>
              </a:ext>
            </a:extLst>
          </p:cNvPr>
          <p:cNvSpPr/>
          <p:nvPr/>
        </p:nvSpPr>
        <p:spPr>
          <a:xfrm>
            <a:off x="255318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2" name="자유형 3281">
            <a:extLst>
              <a:ext uri="{FF2B5EF4-FFF2-40B4-BE49-F238E27FC236}">
                <a16:creationId xmlns:a16="http://schemas.microsoft.com/office/drawing/2014/main" id="{B6B103C9-9F5D-D346-7C1D-4C260A0554CA}"/>
              </a:ext>
            </a:extLst>
          </p:cNvPr>
          <p:cNvSpPr/>
          <p:nvPr/>
        </p:nvSpPr>
        <p:spPr>
          <a:xfrm>
            <a:off x="260701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3" name="자유형 3282">
            <a:extLst>
              <a:ext uri="{FF2B5EF4-FFF2-40B4-BE49-F238E27FC236}">
                <a16:creationId xmlns:a16="http://schemas.microsoft.com/office/drawing/2014/main" id="{DE35B9C4-93BD-D136-7529-21706D512AD3}"/>
              </a:ext>
            </a:extLst>
          </p:cNvPr>
          <p:cNvSpPr/>
          <p:nvPr/>
        </p:nvSpPr>
        <p:spPr>
          <a:xfrm>
            <a:off x="300217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4" name="자유형 3283">
            <a:extLst>
              <a:ext uri="{FF2B5EF4-FFF2-40B4-BE49-F238E27FC236}">
                <a16:creationId xmlns:a16="http://schemas.microsoft.com/office/drawing/2014/main" id="{AFBDEB37-9CD1-A39A-6EB1-A2AF21D56966}"/>
              </a:ext>
            </a:extLst>
          </p:cNvPr>
          <p:cNvSpPr/>
          <p:nvPr/>
        </p:nvSpPr>
        <p:spPr>
          <a:xfrm>
            <a:off x="311442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5" name="자유형 3284">
            <a:extLst>
              <a:ext uri="{FF2B5EF4-FFF2-40B4-BE49-F238E27FC236}">
                <a16:creationId xmlns:a16="http://schemas.microsoft.com/office/drawing/2014/main" id="{3CABC95B-6646-91B0-6777-527576CD89F7}"/>
              </a:ext>
            </a:extLst>
          </p:cNvPr>
          <p:cNvSpPr/>
          <p:nvPr/>
        </p:nvSpPr>
        <p:spPr>
          <a:xfrm>
            <a:off x="323469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6" name="자유형 3285">
            <a:extLst>
              <a:ext uri="{FF2B5EF4-FFF2-40B4-BE49-F238E27FC236}">
                <a16:creationId xmlns:a16="http://schemas.microsoft.com/office/drawing/2014/main" id="{5DD22FDF-CA71-3DEB-2A96-8B1B8ADBC76B}"/>
              </a:ext>
            </a:extLst>
          </p:cNvPr>
          <p:cNvSpPr/>
          <p:nvPr/>
        </p:nvSpPr>
        <p:spPr>
          <a:xfrm>
            <a:off x="325760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7" name="자유형 3286">
            <a:extLst>
              <a:ext uri="{FF2B5EF4-FFF2-40B4-BE49-F238E27FC236}">
                <a16:creationId xmlns:a16="http://schemas.microsoft.com/office/drawing/2014/main" id="{231CE43E-23B0-143B-6670-30E94AC5C83D}"/>
              </a:ext>
            </a:extLst>
          </p:cNvPr>
          <p:cNvSpPr/>
          <p:nvPr/>
        </p:nvSpPr>
        <p:spPr>
          <a:xfrm>
            <a:off x="327249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8" name="자유형 3287">
            <a:extLst>
              <a:ext uri="{FF2B5EF4-FFF2-40B4-BE49-F238E27FC236}">
                <a16:creationId xmlns:a16="http://schemas.microsoft.com/office/drawing/2014/main" id="{C6444E13-C296-5A15-00DE-11360C972DD1}"/>
              </a:ext>
            </a:extLst>
          </p:cNvPr>
          <p:cNvSpPr/>
          <p:nvPr/>
        </p:nvSpPr>
        <p:spPr>
          <a:xfrm>
            <a:off x="368025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89" name="자유형 3288">
            <a:extLst>
              <a:ext uri="{FF2B5EF4-FFF2-40B4-BE49-F238E27FC236}">
                <a16:creationId xmlns:a16="http://schemas.microsoft.com/office/drawing/2014/main" id="{41CEC855-B911-F029-86A5-1F793D5729D3}"/>
              </a:ext>
            </a:extLst>
          </p:cNvPr>
          <p:cNvSpPr/>
          <p:nvPr/>
        </p:nvSpPr>
        <p:spPr>
          <a:xfrm>
            <a:off x="380853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0" name="자유형 3289">
            <a:extLst>
              <a:ext uri="{FF2B5EF4-FFF2-40B4-BE49-F238E27FC236}">
                <a16:creationId xmlns:a16="http://schemas.microsoft.com/office/drawing/2014/main" id="{01E1AD73-5BFC-D52D-B71F-5D48499C2CE2}"/>
              </a:ext>
            </a:extLst>
          </p:cNvPr>
          <p:cNvSpPr/>
          <p:nvPr/>
        </p:nvSpPr>
        <p:spPr>
          <a:xfrm>
            <a:off x="403074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1" name="자유형 3290">
            <a:extLst>
              <a:ext uri="{FF2B5EF4-FFF2-40B4-BE49-F238E27FC236}">
                <a16:creationId xmlns:a16="http://schemas.microsoft.com/office/drawing/2014/main" id="{E0C255D0-E61B-E8C2-E68A-BDF63C93F4F9}"/>
              </a:ext>
            </a:extLst>
          </p:cNvPr>
          <p:cNvSpPr/>
          <p:nvPr/>
        </p:nvSpPr>
        <p:spPr>
          <a:xfrm>
            <a:off x="403418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2" name="자유형 3291">
            <a:extLst>
              <a:ext uri="{FF2B5EF4-FFF2-40B4-BE49-F238E27FC236}">
                <a16:creationId xmlns:a16="http://schemas.microsoft.com/office/drawing/2014/main" id="{F63CF3F4-6229-4C4D-B06C-630E5815029B}"/>
              </a:ext>
            </a:extLst>
          </p:cNvPr>
          <p:cNvSpPr/>
          <p:nvPr/>
        </p:nvSpPr>
        <p:spPr>
          <a:xfrm>
            <a:off x="416017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3" name="자유형 3292">
            <a:extLst>
              <a:ext uri="{FF2B5EF4-FFF2-40B4-BE49-F238E27FC236}">
                <a16:creationId xmlns:a16="http://schemas.microsoft.com/office/drawing/2014/main" id="{6A5A39C0-AB59-3F8A-A4F2-E846D37CAD71}"/>
              </a:ext>
            </a:extLst>
          </p:cNvPr>
          <p:cNvSpPr/>
          <p:nvPr/>
        </p:nvSpPr>
        <p:spPr>
          <a:xfrm>
            <a:off x="419453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4" name="자유형 3293">
            <a:extLst>
              <a:ext uri="{FF2B5EF4-FFF2-40B4-BE49-F238E27FC236}">
                <a16:creationId xmlns:a16="http://schemas.microsoft.com/office/drawing/2014/main" id="{56947BB7-D0FC-B8DE-4B8C-86300878AE8C}"/>
              </a:ext>
            </a:extLst>
          </p:cNvPr>
          <p:cNvSpPr/>
          <p:nvPr/>
        </p:nvSpPr>
        <p:spPr>
          <a:xfrm>
            <a:off x="421515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5" name="자유형 3294">
            <a:extLst>
              <a:ext uri="{FF2B5EF4-FFF2-40B4-BE49-F238E27FC236}">
                <a16:creationId xmlns:a16="http://schemas.microsoft.com/office/drawing/2014/main" id="{1490F216-5579-6412-23AB-067103584BB7}"/>
              </a:ext>
            </a:extLst>
          </p:cNvPr>
          <p:cNvSpPr/>
          <p:nvPr/>
        </p:nvSpPr>
        <p:spPr>
          <a:xfrm>
            <a:off x="421973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6" name="자유형 3295">
            <a:extLst>
              <a:ext uri="{FF2B5EF4-FFF2-40B4-BE49-F238E27FC236}">
                <a16:creationId xmlns:a16="http://schemas.microsoft.com/office/drawing/2014/main" id="{9D091FA6-DABD-B074-A602-D5FD65B61FB5}"/>
              </a:ext>
            </a:extLst>
          </p:cNvPr>
          <p:cNvSpPr/>
          <p:nvPr/>
        </p:nvSpPr>
        <p:spPr>
          <a:xfrm>
            <a:off x="422317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7" name="자유형 3296">
            <a:extLst>
              <a:ext uri="{FF2B5EF4-FFF2-40B4-BE49-F238E27FC236}">
                <a16:creationId xmlns:a16="http://schemas.microsoft.com/office/drawing/2014/main" id="{4B9B20D0-A2F1-0075-57B0-CE0D96AF5064}"/>
              </a:ext>
            </a:extLst>
          </p:cNvPr>
          <p:cNvSpPr/>
          <p:nvPr/>
        </p:nvSpPr>
        <p:spPr>
          <a:xfrm>
            <a:off x="424607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8" name="자유형 3297">
            <a:extLst>
              <a:ext uri="{FF2B5EF4-FFF2-40B4-BE49-F238E27FC236}">
                <a16:creationId xmlns:a16="http://schemas.microsoft.com/office/drawing/2014/main" id="{D309E125-D461-E30D-684C-DE570AF41B17}"/>
              </a:ext>
            </a:extLst>
          </p:cNvPr>
          <p:cNvSpPr/>
          <p:nvPr/>
        </p:nvSpPr>
        <p:spPr>
          <a:xfrm>
            <a:off x="425066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99" name="자유형 3298">
            <a:extLst>
              <a:ext uri="{FF2B5EF4-FFF2-40B4-BE49-F238E27FC236}">
                <a16:creationId xmlns:a16="http://schemas.microsoft.com/office/drawing/2014/main" id="{9877B093-7A1C-CBE8-C902-07C299C0F0EF}"/>
              </a:ext>
            </a:extLst>
          </p:cNvPr>
          <p:cNvSpPr/>
          <p:nvPr/>
        </p:nvSpPr>
        <p:spPr>
          <a:xfrm>
            <a:off x="425753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0" name="자유형 3299">
            <a:extLst>
              <a:ext uri="{FF2B5EF4-FFF2-40B4-BE49-F238E27FC236}">
                <a16:creationId xmlns:a16="http://schemas.microsoft.com/office/drawing/2014/main" id="{344A81E5-747E-2281-62C0-F32E26E8AB3E}"/>
              </a:ext>
            </a:extLst>
          </p:cNvPr>
          <p:cNvSpPr/>
          <p:nvPr/>
        </p:nvSpPr>
        <p:spPr>
          <a:xfrm>
            <a:off x="427700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1" name="자유형 3300">
            <a:extLst>
              <a:ext uri="{FF2B5EF4-FFF2-40B4-BE49-F238E27FC236}">
                <a16:creationId xmlns:a16="http://schemas.microsoft.com/office/drawing/2014/main" id="{D25B234A-D6D6-5B38-5383-3268152F49EB}"/>
              </a:ext>
            </a:extLst>
          </p:cNvPr>
          <p:cNvSpPr/>
          <p:nvPr/>
        </p:nvSpPr>
        <p:spPr>
          <a:xfrm>
            <a:off x="428616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2" name="자유형 3301">
            <a:extLst>
              <a:ext uri="{FF2B5EF4-FFF2-40B4-BE49-F238E27FC236}">
                <a16:creationId xmlns:a16="http://schemas.microsoft.com/office/drawing/2014/main" id="{13920188-BE18-4B2F-38DB-0817460CBA0B}"/>
              </a:ext>
            </a:extLst>
          </p:cNvPr>
          <p:cNvSpPr/>
          <p:nvPr/>
        </p:nvSpPr>
        <p:spPr>
          <a:xfrm>
            <a:off x="431251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3" name="자유형 3302">
            <a:extLst>
              <a:ext uri="{FF2B5EF4-FFF2-40B4-BE49-F238E27FC236}">
                <a16:creationId xmlns:a16="http://schemas.microsoft.com/office/drawing/2014/main" id="{11AF2815-5542-782A-6404-C8E40D8E3644}"/>
              </a:ext>
            </a:extLst>
          </p:cNvPr>
          <p:cNvSpPr/>
          <p:nvPr/>
        </p:nvSpPr>
        <p:spPr>
          <a:xfrm>
            <a:off x="431480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4" name="자유형 3303">
            <a:extLst>
              <a:ext uri="{FF2B5EF4-FFF2-40B4-BE49-F238E27FC236}">
                <a16:creationId xmlns:a16="http://schemas.microsoft.com/office/drawing/2014/main" id="{569097E2-AF1C-60E3-B2F9-CCCBCBF22B39}"/>
              </a:ext>
            </a:extLst>
          </p:cNvPr>
          <p:cNvSpPr/>
          <p:nvPr/>
        </p:nvSpPr>
        <p:spPr>
          <a:xfrm>
            <a:off x="431823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5" name="자유형 3304">
            <a:extLst>
              <a:ext uri="{FF2B5EF4-FFF2-40B4-BE49-F238E27FC236}">
                <a16:creationId xmlns:a16="http://schemas.microsoft.com/office/drawing/2014/main" id="{AEDCDD86-D542-5515-1419-F2C1DF383D47}"/>
              </a:ext>
            </a:extLst>
          </p:cNvPr>
          <p:cNvSpPr/>
          <p:nvPr/>
        </p:nvSpPr>
        <p:spPr>
          <a:xfrm>
            <a:off x="432282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6" name="자유형 3305">
            <a:extLst>
              <a:ext uri="{FF2B5EF4-FFF2-40B4-BE49-F238E27FC236}">
                <a16:creationId xmlns:a16="http://schemas.microsoft.com/office/drawing/2014/main" id="{EA1CDCE9-03EB-4D1A-8AF9-64CB457B7248}"/>
              </a:ext>
            </a:extLst>
          </p:cNvPr>
          <p:cNvSpPr/>
          <p:nvPr/>
        </p:nvSpPr>
        <p:spPr>
          <a:xfrm>
            <a:off x="434343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7" name="자유형 3306">
            <a:extLst>
              <a:ext uri="{FF2B5EF4-FFF2-40B4-BE49-F238E27FC236}">
                <a16:creationId xmlns:a16="http://schemas.microsoft.com/office/drawing/2014/main" id="{7B487D05-60BF-2747-467E-EF40AD494C18}"/>
              </a:ext>
            </a:extLst>
          </p:cNvPr>
          <p:cNvSpPr/>
          <p:nvPr/>
        </p:nvSpPr>
        <p:spPr>
          <a:xfrm>
            <a:off x="434572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8" name="자유형 3307">
            <a:extLst>
              <a:ext uri="{FF2B5EF4-FFF2-40B4-BE49-F238E27FC236}">
                <a16:creationId xmlns:a16="http://schemas.microsoft.com/office/drawing/2014/main" id="{B4AE74E6-19A5-AE64-48D9-4C9FB52CBD74}"/>
              </a:ext>
            </a:extLst>
          </p:cNvPr>
          <p:cNvSpPr/>
          <p:nvPr/>
        </p:nvSpPr>
        <p:spPr>
          <a:xfrm>
            <a:off x="435947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09" name="자유형 3308">
            <a:extLst>
              <a:ext uri="{FF2B5EF4-FFF2-40B4-BE49-F238E27FC236}">
                <a16:creationId xmlns:a16="http://schemas.microsoft.com/office/drawing/2014/main" id="{7D031E91-CC82-5F6D-AA4D-8230A98AA8D9}"/>
              </a:ext>
            </a:extLst>
          </p:cNvPr>
          <p:cNvSpPr/>
          <p:nvPr/>
        </p:nvSpPr>
        <p:spPr>
          <a:xfrm>
            <a:off x="437665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0" name="자유형 3309">
            <a:extLst>
              <a:ext uri="{FF2B5EF4-FFF2-40B4-BE49-F238E27FC236}">
                <a16:creationId xmlns:a16="http://schemas.microsoft.com/office/drawing/2014/main" id="{375FBC13-E26A-48B7-C8E3-B4D777776922}"/>
              </a:ext>
            </a:extLst>
          </p:cNvPr>
          <p:cNvSpPr/>
          <p:nvPr/>
        </p:nvSpPr>
        <p:spPr>
          <a:xfrm>
            <a:off x="440414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1" name="자유형 3310">
            <a:extLst>
              <a:ext uri="{FF2B5EF4-FFF2-40B4-BE49-F238E27FC236}">
                <a16:creationId xmlns:a16="http://schemas.microsoft.com/office/drawing/2014/main" id="{22B44798-CC71-9947-A314-84AADC443E2D}"/>
              </a:ext>
            </a:extLst>
          </p:cNvPr>
          <p:cNvSpPr/>
          <p:nvPr/>
        </p:nvSpPr>
        <p:spPr>
          <a:xfrm>
            <a:off x="440872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2" name="자유형 3311">
            <a:extLst>
              <a:ext uri="{FF2B5EF4-FFF2-40B4-BE49-F238E27FC236}">
                <a16:creationId xmlns:a16="http://schemas.microsoft.com/office/drawing/2014/main" id="{0C903BF4-B43D-8F2D-DA5C-90C3E2278909}"/>
              </a:ext>
            </a:extLst>
          </p:cNvPr>
          <p:cNvSpPr/>
          <p:nvPr/>
        </p:nvSpPr>
        <p:spPr>
          <a:xfrm>
            <a:off x="441445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3" name="자유형 3312">
            <a:extLst>
              <a:ext uri="{FF2B5EF4-FFF2-40B4-BE49-F238E27FC236}">
                <a16:creationId xmlns:a16="http://schemas.microsoft.com/office/drawing/2014/main" id="{3F4A3BA4-DBC5-E33C-0A2A-311429062C6F}"/>
              </a:ext>
            </a:extLst>
          </p:cNvPr>
          <p:cNvSpPr/>
          <p:nvPr/>
        </p:nvSpPr>
        <p:spPr>
          <a:xfrm>
            <a:off x="443621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4" name="자유형 3313">
            <a:extLst>
              <a:ext uri="{FF2B5EF4-FFF2-40B4-BE49-F238E27FC236}">
                <a16:creationId xmlns:a16="http://schemas.microsoft.com/office/drawing/2014/main" id="{CAAB08C2-7E61-415B-F178-F3549365FCF5}"/>
              </a:ext>
            </a:extLst>
          </p:cNvPr>
          <p:cNvSpPr/>
          <p:nvPr/>
        </p:nvSpPr>
        <p:spPr>
          <a:xfrm>
            <a:off x="445454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5" name="자유형 3314">
            <a:extLst>
              <a:ext uri="{FF2B5EF4-FFF2-40B4-BE49-F238E27FC236}">
                <a16:creationId xmlns:a16="http://schemas.microsoft.com/office/drawing/2014/main" id="{3F12C963-0DDD-4379-6E87-2A694BDA96EB}"/>
              </a:ext>
            </a:extLst>
          </p:cNvPr>
          <p:cNvSpPr/>
          <p:nvPr/>
        </p:nvSpPr>
        <p:spPr>
          <a:xfrm>
            <a:off x="446484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6" name="자유형 3315">
            <a:extLst>
              <a:ext uri="{FF2B5EF4-FFF2-40B4-BE49-F238E27FC236}">
                <a16:creationId xmlns:a16="http://schemas.microsoft.com/office/drawing/2014/main" id="{4266AE4F-DB17-E0E7-9BF1-EDD7714C9E7C}"/>
              </a:ext>
            </a:extLst>
          </p:cNvPr>
          <p:cNvSpPr/>
          <p:nvPr/>
        </p:nvSpPr>
        <p:spPr>
          <a:xfrm>
            <a:off x="448203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7" name="자유형 3316">
            <a:extLst>
              <a:ext uri="{FF2B5EF4-FFF2-40B4-BE49-F238E27FC236}">
                <a16:creationId xmlns:a16="http://schemas.microsoft.com/office/drawing/2014/main" id="{2AB122E5-59BC-C3E8-0FDD-2D162EF1EEE9}"/>
              </a:ext>
            </a:extLst>
          </p:cNvPr>
          <p:cNvSpPr/>
          <p:nvPr/>
        </p:nvSpPr>
        <p:spPr>
          <a:xfrm>
            <a:off x="450493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8" name="자유형 3317">
            <a:extLst>
              <a:ext uri="{FF2B5EF4-FFF2-40B4-BE49-F238E27FC236}">
                <a16:creationId xmlns:a16="http://schemas.microsoft.com/office/drawing/2014/main" id="{2B09B73F-0E99-1003-1EFF-4B65653FC0C1}"/>
              </a:ext>
            </a:extLst>
          </p:cNvPr>
          <p:cNvSpPr/>
          <p:nvPr/>
        </p:nvSpPr>
        <p:spPr>
          <a:xfrm>
            <a:off x="452097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19" name="자유형 3318">
            <a:extLst>
              <a:ext uri="{FF2B5EF4-FFF2-40B4-BE49-F238E27FC236}">
                <a16:creationId xmlns:a16="http://schemas.microsoft.com/office/drawing/2014/main" id="{D9AAB567-AF1C-F9F8-E571-DD2876F15F94}"/>
              </a:ext>
            </a:extLst>
          </p:cNvPr>
          <p:cNvSpPr/>
          <p:nvPr/>
        </p:nvSpPr>
        <p:spPr>
          <a:xfrm>
            <a:off x="453700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0" name="자유형 3319">
            <a:extLst>
              <a:ext uri="{FF2B5EF4-FFF2-40B4-BE49-F238E27FC236}">
                <a16:creationId xmlns:a16="http://schemas.microsoft.com/office/drawing/2014/main" id="{199A15A3-748D-35D3-6777-0AE4B6338CD9}"/>
              </a:ext>
            </a:extLst>
          </p:cNvPr>
          <p:cNvSpPr/>
          <p:nvPr/>
        </p:nvSpPr>
        <p:spPr>
          <a:xfrm>
            <a:off x="454731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1" name="자유형 3320">
            <a:extLst>
              <a:ext uri="{FF2B5EF4-FFF2-40B4-BE49-F238E27FC236}">
                <a16:creationId xmlns:a16="http://schemas.microsoft.com/office/drawing/2014/main" id="{EE00330A-8264-BBF6-D90B-27F49FF3B4E4}"/>
              </a:ext>
            </a:extLst>
          </p:cNvPr>
          <p:cNvSpPr/>
          <p:nvPr/>
        </p:nvSpPr>
        <p:spPr>
          <a:xfrm>
            <a:off x="455189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2" name="자유형 3321">
            <a:extLst>
              <a:ext uri="{FF2B5EF4-FFF2-40B4-BE49-F238E27FC236}">
                <a16:creationId xmlns:a16="http://schemas.microsoft.com/office/drawing/2014/main" id="{DCF6E2A5-0013-3241-E732-3143DA21C2A7}"/>
              </a:ext>
            </a:extLst>
          </p:cNvPr>
          <p:cNvSpPr/>
          <p:nvPr/>
        </p:nvSpPr>
        <p:spPr>
          <a:xfrm>
            <a:off x="4570226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3" name="자유형 3322">
            <a:extLst>
              <a:ext uri="{FF2B5EF4-FFF2-40B4-BE49-F238E27FC236}">
                <a16:creationId xmlns:a16="http://schemas.microsoft.com/office/drawing/2014/main" id="{880A0BB1-432F-2EDC-95E4-E95B477F9CAD}"/>
              </a:ext>
            </a:extLst>
          </p:cNvPr>
          <p:cNvSpPr/>
          <p:nvPr/>
        </p:nvSpPr>
        <p:spPr>
          <a:xfrm>
            <a:off x="460229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4" name="자유형 3323">
            <a:extLst>
              <a:ext uri="{FF2B5EF4-FFF2-40B4-BE49-F238E27FC236}">
                <a16:creationId xmlns:a16="http://schemas.microsoft.com/office/drawing/2014/main" id="{84F4B1D8-2AFA-F8CA-ADA6-442553332543}"/>
              </a:ext>
            </a:extLst>
          </p:cNvPr>
          <p:cNvSpPr/>
          <p:nvPr/>
        </p:nvSpPr>
        <p:spPr>
          <a:xfrm>
            <a:off x="461375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5" name="자유형 3324">
            <a:extLst>
              <a:ext uri="{FF2B5EF4-FFF2-40B4-BE49-F238E27FC236}">
                <a16:creationId xmlns:a16="http://schemas.microsoft.com/office/drawing/2014/main" id="{B26DBBC5-543D-20BC-54B4-478CFB811C9C}"/>
              </a:ext>
            </a:extLst>
          </p:cNvPr>
          <p:cNvSpPr/>
          <p:nvPr/>
        </p:nvSpPr>
        <p:spPr>
          <a:xfrm>
            <a:off x="462062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6" name="자유형 3325">
            <a:extLst>
              <a:ext uri="{FF2B5EF4-FFF2-40B4-BE49-F238E27FC236}">
                <a16:creationId xmlns:a16="http://schemas.microsoft.com/office/drawing/2014/main" id="{7DD969A8-8C3F-7E87-3780-8A36D2970B2A}"/>
              </a:ext>
            </a:extLst>
          </p:cNvPr>
          <p:cNvSpPr/>
          <p:nvPr/>
        </p:nvSpPr>
        <p:spPr>
          <a:xfrm>
            <a:off x="463093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7" name="자유형 3326">
            <a:extLst>
              <a:ext uri="{FF2B5EF4-FFF2-40B4-BE49-F238E27FC236}">
                <a16:creationId xmlns:a16="http://schemas.microsoft.com/office/drawing/2014/main" id="{FBC4EC50-D699-0F0B-45E4-E64C5B70CB6C}"/>
              </a:ext>
            </a:extLst>
          </p:cNvPr>
          <p:cNvSpPr/>
          <p:nvPr/>
        </p:nvSpPr>
        <p:spPr>
          <a:xfrm>
            <a:off x="463436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8" name="자유형 3327">
            <a:extLst>
              <a:ext uri="{FF2B5EF4-FFF2-40B4-BE49-F238E27FC236}">
                <a16:creationId xmlns:a16="http://schemas.microsoft.com/office/drawing/2014/main" id="{F4B6208E-4B79-1013-EDBB-AA44D0B9B693}"/>
              </a:ext>
            </a:extLst>
          </p:cNvPr>
          <p:cNvSpPr/>
          <p:nvPr/>
        </p:nvSpPr>
        <p:spPr>
          <a:xfrm>
            <a:off x="469507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29" name="자유형 3328">
            <a:extLst>
              <a:ext uri="{FF2B5EF4-FFF2-40B4-BE49-F238E27FC236}">
                <a16:creationId xmlns:a16="http://schemas.microsoft.com/office/drawing/2014/main" id="{4C429140-72D8-CD8C-40B9-5854696F19E4}"/>
              </a:ext>
            </a:extLst>
          </p:cNvPr>
          <p:cNvSpPr/>
          <p:nvPr/>
        </p:nvSpPr>
        <p:spPr>
          <a:xfrm>
            <a:off x="469965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0" name="자유형 3329">
            <a:extLst>
              <a:ext uri="{FF2B5EF4-FFF2-40B4-BE49-F238E27FC236}">
                <a16:creationId xmlns:a16="http://schemas.microsoft.com/office/drawing/2014/main" id="{470CC446-3F76-1821-7907-2240F4C6E940}"/>
              </a:ext>
            </a:extLst>
          </p:cNvPr>
          <p:cNvSpPr/>
          <p:nvPr/>
        </p:nvSpPr>
        <p:spPr>
          <a:xfrm>
            <a:off x="470423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1" name="자유형 3330">
            <a:extLst>
              <a:ext uri="{FF2B5EF4-FFF2-40B4-BE49-F238E27FC236}">
                <a16:creationId xmlns:a16="http://schemas.microsoft.com/office/drawing/2014/main" id="{CFC0704F-32E4-1DE1-4BA4-29BC78602C11}"/>
              </a:ext>
            </a:extLst>
          </p:cNvPr>
          <p:cNvSpPr/>
          <p:nvPr/>
        </p:nvSpPr>
        <p:spPr>
          <a:xfrm>
            <a:off x="471225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2" name="자유형 3331">
            <a:extLst>
              <a:ext uri="{FF2B5EF4-FFF2-40B4-BE49-F238E27FC236}">
                <a16:creationId xmlns:a16="http://schemas.microsoft.com/office/drawing/2014/main" id="{C6375A99-748F-F8C7-5EBE-A8DD299A5CB2}"/>
              </a:ext>
            </a:extLst>
          </p:cNvPr>
          <p:cNvSpPr/>
          <p:nvPr/>
        </p:nvSpPr>
        <p:spPr>
          <a:xfrm>
            <a:off x="4720273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3" name="자유형 3332">
            <a:extLst>
              <a:ext uri="{FF2B5EF4-FFF2-40B4-BE49-F238E27FC236}">
                <a16:creationId xmlns:a16="http://schemas.microsoft.com/office/drawing/2014/main" id="{267078C8-872D-FEC7-09C7-9215631CD529}"/>
              </a:ext>
            </a:extLst>
          </p:cNvPr>
          <p:cNvSpPr/>
          <p:nvPr/>
        </p:nvSpPr>
        <p:spPr>
          <a:xfrm>
            <a:off x="472600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4" name="자유형 3333">
            <a:extLst>
              <a:ext uri="{FF2B5EF4-FFF2-40B4-BE49-F238E27FC236}">
                <a16:creationId xmlns:a16="http://schemas.microsoft.com/office/drawing/2014/main" id="{E9B18A39-F6DB-588B-C575-673E1177DB75}"/>
              </a:ext>
            </a:extLst>
          </p:cNvPr>
          <p:cNvSpPr/>
          <p:nvPr/>
        </p:nvSpPr>
        <p:spPr>
          <a:xfrm>
            <a:off x="472600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5" name="자유형 3334">
            <a:extLst>
              <a:ext uri="{FF2B5EF4-FFF2-40B4-BE49-F238E27FC236}">
                <a16:creationId xmlns:a16="http://schemas.microsoft.com/office/drawing/2014/main" id="{8483CE1F-DE79-B9B6-478C-21C932B4E6CE}"/>
              </a:ext>
            </a:extLst>
          </p:cNvPr>
          <p:cNvSpPr/>
          <p:nvPr/>
        </p:nvSpPr>
        <p:spPr>
          <a:xfrm>
            <a:off x="474547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6" name="자유형 3335">
            <a:extLst>
              <a:ext uri="{FF2B5EF4-FFF2-40B4-BE49-F238E27FC236}">
                <a16:creationId xmlns:a16="http://schemas.microsoft.com/office/drawing/2014/main" id="{2D6F6EDB-163C-B76D-BD7E-931A3BC342B5}"/>
              </a:ext>
            </a:extLst>
          </p:cNvPr>
          <p:cNvSpPr/>
          <p:nvPr/>
        </p:nvSpPr>
        <p:spPr>
          <a:xfrm>
            <a:off x="475119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7" name="자유형 3336">
            <a:extLst>
              <a:ext uri="{FF2B5EF4-FFF2-40B4-BE49-F238E27FC236}">
                <a16:creationId xmlns:a16="http://schemas.microsoft.com/office/drawing/2014/main" id="{99399A0A-E8E1-9BFB-EB4B-9709A668E385}"/>
              </a:ext>
            </a:extLst>
          </p:cNvPr>
          <p:cNvSpPr/>
          <p:nvPr/>
        </p:nvSpPr>
        <p:spPr>
          <a:xfrm>
            <a:off x="476723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8" name="자유형 3337">
            <a:extLst>
              <a:ext uri="{FF2B5EF4-FFF2-40B4-BE49-F238E27FC236}">
                <a16:creationId xmlns:a16="http://schemas.microsoft.com/office/drawing/2014/main" id="{23B3AC18-0B2E-F34A-7BE2-95DF0E170E51}"/>
              </a:ext>
            </a:extLst>
          </p:cNvPr>
          <p:cNvSpPr/>
          <p:nvPr/>
        </p:nvSpPr>
        <p:spPr>
          <a:xfrm>
            <a:off x="478441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39" name="자유형 3338">
            <a:extLst>
              <a:ext uri="{FF2B5EF4-FFF2-40B4-BE49-F238E27FC236}">
                <a16:creationId xmlns:a16="http://schemas.microsoft.com/office/drawing/2014/main" id="{DE070749-96B3-3F25-FB87-09A3CAA607D0}"/>
              </a:ext>
            </a:extLst>
          </p:cNvPr>
          <p:cNvSpPr/>
          <p:nvPr/>
        </p:nvSpPr>
        <p:spPr>
          <a:xfrm>
            <a:off x="479128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0" name="자유형 3339">
            <a:extLst>
              <a:ext uri="{FF2B5EF4-FFF2-40B4-BE49-F238E27FC236}">
                <a16:creationId xmlns:a16="http://schemas.microsoft.com/office/drawing/2014/main" id="{669D6CDB-9C33-63D2-12D6-26F463C27CA7}"/>
              </a:ext>
            </a:extLst>
          </p:cNvPr>
          <p:cNvSpPr/>
          <p:nvPr/>
        </p:nvSpPr>
        <p:spPr>
          <a:xfrm>
            <a:off x="480045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1" name="자유형 3340">
            <a:extLst>
              <a:ext uri="{FF2B5EF4-FFF2-40B4-BE49-F238E27FC236}">
                <a16:creationId xmlns:a16="http://schemas.microsoft.com/office/drawing/2014/main" id="{EEF3E670-6DC4-62DF-E623-0A9B804FE889}"/>
              </a:ext>
            </a:extLst>
          </p:cNvPr>
          <p:cNvSpPr/>
          <p:nvPr/>
        </p:nvSpPr>
        <p:spPr>
          <a:xfrm>
            <a:off x="4815341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2" name="자유형 3341">
            <a:extLst>
              <a:ext uri="{FF2B5EF4-FFF2-40B4-BE49-F238E27FC236}">
                <a16:creationId xmlns:a16="http://schemas.microsoft.com/office/drawing/2014/main" id="{B6778812-6DEE-70A4-C828-B1CDAF0A6360}"/>
              </a:ext>
            </a:extLst>
          </p:cNvPr>
          <p:cNvSpPr/>
          <p:nvPr/>
        </p:nvSpPr>
        <p:spPr>
          <a:xfrm>
            <a:off x="482908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3" name="자유형 3342">
            <a:extLst>
              <a:ext uri="{FF2B5EF4-FFF2-40B4-BE49-F238E27FC236}">
                <a16:creationId xmlns:a16="http://schemas.microsoft.com/office/drawing/2014/main" id="{D4D27501-8160-78AC-1A1D-E3DBA0B59F10}"/>
              </a:ext>
            </a:extLst>
          </p:cNvPr>
          <p:cNvSpPr/>
          <p:nvPr/>
        </p:nvSpPr>
        <p:spPr>
          <a:xfrm>
            <a:off x="5024949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4" name="자유형 3343">
            <a:extLst>
              <a:ext uri="{FF2B5EF4-FFF2-40B4-BE49-F238E27FC236}">
                <a16:creationId xmlns:a16="http://schemas.microsoft.com/office/drawing/2014/main" id="{AD4F6AE4-69B8-EF60-5C6A-1836B060F916}"/>
              </a:ext>
            </a:extLst>
          </p:cNvPr>
          <p:cNvSpPr/>
          <p:nvPr/>
        </p:nvSpPr>
        <p:spPr>
          <a:xfrm>
            <a:off x="535367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5" name="자유형 3344">
            <a:extLst>
              <a:ext uri="{FF2B5EF4-FFF2-40B4-BE49-F238E27FC236}">
                <a16:creationId xmlns:a16="http://schemas.microsoft.com/office/drawing/2014/main" id="{B98BE368-1E4F-859C-95A9-1FC7BF22F7A7}"/>
              </a:ext>
            </a:extLst>
          </p:cNvPr>
          <p:cNvSpPr/>
          <p:nvPr/>
        </p:nvSpPr>
        <p:spPr>
          <a:xfrm>
            <a:off x="5657208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6" name="자유형 3345">
            <a:extLst>
              <a:ext uri="{FF2B5EF4-FFF2-40B4-BE49-F238E27FC236}">
                <a16:creationId xmlns:a16="http://schemas.microsoft.com/office/drawing/2014/main" id="{056719F1-9222-BFC4-8EDF-F11C3F1EAFE5}"/>
              </a:ext>
            </a:extLst>
          </p:cNvPr>
          <p:cNvSpPr/>
          <p:nvPr/>
        </p:nvSpPr>
        <p:spPr>
          <a:xfrm>
            <a:off x="5706460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7" name="자유형 3346">
            <a:extLst>
              <a:ext uri="{FF2B5EF4-FFF2-40B4-BE49-F238E27FC236}">
                <a16:creationId xmlns:a16="http://schemas.microsoft.com/office/drawing/2014/main" id="{115B04FF-68E2-2A4E-CE6D-C3176357D589}"/>
              </a:ext>
            </a:extLst>
          </p:cNvPr>
          <p:cNvSpPr/>
          <p:nvPr/>
        </p:nvSpPr>
        <p:spPr>
          <a:xfrm>
            <a:off x="574196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8" name="자유형 3347">
            <a:extLst>
              <a:ext uri="{FF2B5EF4-FFF2-40B4-BE49-F238E27FC236}">
                <a16:creationId xmlns:a16="http://schemas.microsoft.com/office/drawing/2014/main" id="{965A8A8C-5EB9-0605-C9BA-7282B7EA1C95}"/>
              </a:ext>
            </a:extLst>
          </p:cNvPr>
          <p:cNvSpPr/>
          <p:nvPr/>
        </p:nvSpPr>
        <p:spPr>
          <a:xfrm>
            <a:off x="5814127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49" name="자유형 3348">
            <a:extLst>
              <a:ext uri="{FF2B5EF4-FFF2-40B4-BE49-F238E27FC236}">
                <a16:creationId xmlns:a16="http://schemas.microsoft.com/office/drawing/2014/main" id="{E94E4414-2217-F17A-76F6-706BC85FAC21}"/>
              </a:ext>
            </a:extLst>
          </p:cNvPr>
          <p:cNvSpPr/>
          <p:nvPr/>
        </p:nvSpPr>
        <p:spPr>
          <a:xfrm>
            <a:off x="601915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0" name="자유형 3349">
            <a:extLst>
              <a:ext uri="{FF2B5EF4-FFF2-40B4-BE49-F238E27FC236}">
                <a16:creationId xmlns:a16="http://schemas.microsoft.com/office/drawing/2014/main" id="{E701B046-9D2C-21D0-9149-5F12A92C5C2A}"/>
              </a:ext>
            </a:extLst>
          </p:cNvPr>
          <p:cNvSpPr/>
          <p:nvPr/>
        </p:nvSpPr>
        <p:spPr>
          <a:xfrm>
            <a:off x="6051225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1" name="자유형 3350">
            <a:extLst>
              <a:ext uri="{FF2B5EF4-FFF2-40B4-BE49-F238E27FC236}">
                <a16:creationId xmlns:a16="http://schemas.microsoft.com/office/drawing/2014/main" id="{C8739CDB-9417-1B56-A5E2-274BAE523F9F}"/>
              </a:ext>
            </a:extLst>
          </p:cNvPr>
          <p:cNvSpPr/>
          <p:nvPr/>
        </p:nvSpPr>
        <p:spPr>
          <a:xfrm>
            <a:off x="6121094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2" name="자유형 3351">
            <a:extLst>
              <a:ext uri="{FF2B5EF4-FFF2-40B4-BE49-F238E27FC236}">
                <a16:creationId xmlns:a16="http://schemas.microsoft.com/office/drawing/2014/main" id="{80BB7ADE-130B-9630-1E9D-6E7801DD62C1}"/>
              </a:ext>
            </a:extLst>
          </p:cNvPr>
          <p:cNvSpPr/>
          <p:nvPr/>
        </p:nvSpPr>
        <p:spPr>
          <a:xfrm>
            <a:off x="6417752" y="485189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3" name="자유형 3352">
            <a:extLst>
              <a:ext uri="{FF2B5EF4-FFF2-40B4-BE49-F238E27FC236}">
                <a16:creationId xmlns:a16="http://schemas.microsoft.com/office/drawing/2014/main" id="{9CC28C69-75E4-9BC4-1133-ADB3B8E5B7C7}"/>
              </a:ext>
            </a:extLst>
          </p:cNvPr>
          <p:cNvSpPr/>
          <p:nvPr/>
        </p:nvSpPr>
        <p:spPr>
          <a:xfrm>
            <a:off x="6673175" y="4851894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4" name="자유형 3353">
            <a:extLst>
              <a:ext uri="{FF2B5EF4-FFF2-40B4-BE49-F238E27FC236}">
                <a16:creationId xmlns:a16="http://schemas.microsoft.com/office/drawing/2014/main" id="{3B9F7232-ADF2-85CD-D84E-97529A726270}"/>
              </a:ext>
            </a:extLst>
          </p:cNvPr>
          <p:cNvSpPr/>
          <p:nvPr/>
        </p:nvSpPr>
        <p:spPr>
          <a:xfrm>
            <a:off x="6707537" y="4851894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5" name="자유형 3354">
            <a:extLst>
              <a:ext uri="{FF2B5EF4-FFF2-40B4-BE49-F238E27FC236}">
                <a16:creationId xmlns:a16="http://schemas.microsoft.com/office/drawing/2014/main" id="{14DABFBB-18BD-4F5C-033D-EA2F410229A3}"/>
              </a:ext>
            </a:extLst>
          </p:cNvPr>
          <p:cNvSpPr/>
          <p:nvPr/>
        </p:nvSpPr>
        <p:spPr>
          <a:xfrm>
            <a:off x="32881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6" name="자유형 3355">
            <a:extLst>
              <a:ext uri="{FF2B5EF4-FFF2-40B4-BE49-F238E27FC236}">
                <a16:creationId xmlns:a16="http://schemas.microsoft.com/office/drawing/2014/main" id="{5B2FDF49-0F74-BF2D-9F05-61D4A044D441}"/>
              </a:ext>
            </a:extLst>
          </p:cNvPr>
          <p:cNvSpPr/>
          <p:nvPr/>
        </p:nvSpPr>
        <p:spPr>
          <a:xfrm>
            <a:off x="44221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7" name="자유형 3356">
            <a:extLst>
              <a:ext uri="{FF2B5EF4-FFF2-40B4-BE49-F238E27FC236}">
                <a16:creationId xmlns:a16="http://schemas.microsoft.com/office/drawing/2014/main" id="{3B8FAF44-08B7-9286-D4ED-62E311258185}"/>
              </a:ext>
            </a:extLst>
          </p:cNvPr>
          <p:cNvSpPr/>
          <p:nvPr/>
        </p:nvSpPr>
        <p:spPr>
          <a:xfrm>
            <a:off x="622040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8" name="자유형 3357">
            <a:extLst>
              <a:ext uri="{FF2B5EF4-FFF2-40B4-BE49-F238E27FC236}">
                <a16:creationId xmlns:a16="http://schemas.microsoft.com/office/drawing/2014/main" id="{75B58432-1096-84F3-48CD-B967419655F1}"/>
              </a:ext>
            </a:extLst>
          </p:cNvPr>
          <p:cNvSpPr/>
          <p:nvPr/>
        </p:nvSpPr>
        <p:spPr>
          <a:xfrm>
            <a:off x="70794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59" name="자유형 3358">
            <a:extLst>
              <a:ext uri="{FF2B5EF4-FFF2-40B4-BE49-F238E27FC236}">
                <a16:creationId xmlns:a16="http://schemas.microsoft.com/office/drawing/2014/main" id="{A63E64B2-ADD5-420F-9E27-67FC0CF81CBF}"/>
              </a:ext>
            </a:extLst>
          </p:cNvPr>
          <p:cNvSpPr/>
          <p:nvPr/>
        </p:nvSpPr>
        <p:spPr>
          <a:xfrm>
            <a:off x="72283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0" name="자유형 3359">
            <a:extLst>
              <a:ext uri="{FF2B5EF4-FFF2-40B4-BE49-F238E27FC236}">
                <a16:creationId xmlns:a16="http://schemas.microsoft.com/office/drawing/2014/main" id="{42EB6492-AAF7-C339-07D5-25B00C4AB1EC}"/>
              </a:ext>
            </a:extLst>
          </p:cNvPr>
          <p:cNvSpPr/>
          <p:nvPr/>
        </p:nvSpPr>
        <p:spPr>
          <a:xfrm>
            <a:off x="74230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1" name="자유형 3360">
            <a:extLst>
              <a:ext uri="{FF2B5EF4-FFF2-40B4-BE49-F238E27FC236}">
                <a16:creationId xmlns:a16="http://schemas.microsoft.com/office/drawing/2014/main" id="{FDDAC1CB-471A-2C4C-9BB0-33CF4B6CA4AF}"/>
              </a:ext>
            </a:extLst>
          </p:cNvPr>
          <p:cNvSpPr/>
          <p:nvPr/>
        </p:nvSpPr>
        <p:spPr>
          <a:xfrm>
            <a:off x="74459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2" name="자유형 3361">
            <a:extLst>
              <a:ext uri="{FF2B5EF4-FFF2-40B4-BE49-F238E27FC236}">
                <a16:creationId xmlns:a16="http://schemas.microsoft.com/office/drawing/2014/main" id="{4AFA2552-8B9C-C140-334D-1CEC9D48D18F}"/>
              </a:ext>
            </a:extLst>
          </p:cNvPr>
          <p:cNvSpPr/>
          <p:nvPr/>
        </p:nvSpPr>
        <p:spPr>
          <a:xfrm>
            <a:off x="91411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3" name="자유형 3362">
            <a:extLst>
              <a:ext uri="{FF2B5EF4-FFF2-40B4-BE49-F238E27FC236}">
                <a16:creationId xmlns:a16="http://schemas.microsoft.com/office/drawing/2014/main" id="{CFA8B5A3-005B-CBD6-1CD2-CD40BBC1D1B0}"/>
              </a:ext>
            </a:extLst>
          </p:cNvPr>
          <p:cNvSpPr/>
          <p:nvPr/>
        </p:nvSpPr>
        <p:spPr>
          <a:xfrm>
            <a:off x="109279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4" name="자유형 3363">
            <a:extLst>
              <a:ext uri="{FF2B5EF4-FFF2-40B4-BE49-F238E27FC236}">
                <a16:creationId xmlns:a16="http://schemas.microsoft.com/office/drawing/2014/main" id="{296E8208-78CA-59B5-5455-0D3A7A02E9E5}"/>
              </a:ext>
            </a:extLst>
          </p:cNvPr>
          <p:cNvSpPr/>
          <p:nvPr/>
        </p:nvSpPr>
        <p:spPr>
          <a:xfrm>
            <a:off x="128522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5" name="자유형 3364">
            <a:extLst>
              <a:ext uri="{FF2B5EF4-FFF2-40B4-BE49-F238E27FC236}">
                <a16:creationId xmlns:a16="http://schemas.microsoft.com/office/drawing/2014/main" id="{1B235157-4812-E75A-40B6-9D0483E3C587}"/>
              </a:ext>
            </a:extLst>
          </p:cNvPr>
          <p:cNvSpPr/>
          <p:nvPr/>
        </p:nvSpPr>
        <p:spPr>
          <a:xfrm>
            <a:off x="128637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6" name="자유형 3365">
            <a:extLst>
              <a:ext uri="{FF2B5EF4-FFF2-40B4-BE49-F238E27FC236}">
                <a16:creationId xmlns:a16="http://schemas.microsoft.com/office/drawing/2014/main" id="{C29A7E1D-F1C5-F7B9-93A8-9BE0608E8827}"/>
              </a:ext>
            </a:extLst>
          </p:cNvPr>
          <p:cNvSpPr/>
          <p:nvPr/>
        </p:nvSpPr>
        <p:spPr>
          <a:xfrm>
            <a:off x="137571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7" name="자유형 3366">
            <a:extLst>
              <a:ext uri="{FF2B5EF4-FFF2-40B4-BE49-F238E27FC236}">
                <a16:creationId xmlns:a16="http://schemas.microsoft.com/office/drawing/2014/main" id="{408E30AA-FCDF-3B66-B244-828EFD53E0D4}"/>
              </a:ext>
            </a:extLst>
          </p:cNvPr>
          <p:cNvSpPr/>
          <p:nvPr/>
        </p:nvSpPr>
        <p:spPr>
          <a:xfrm>
            <a:off x="149483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8" name="자유형 3367">
            <a:extLst>
              <a:ext uri="{FF2B5EF4-FFF2-40B4-BE49-F238E27FC236}">
                <a16:creationId xmlns:a16="http://schemas.microsoft.com/office/drawing/2014/main" id="{9838C42A-B46A-9B3C-CB37-105A27BF38E2}"/>
              </a:ext>
            </a:extLst>
          </p:cNvPr>
          <p:cNvSpPr/>
          <p:nvPr/>
        </p:nvSpPr>
        <p:spPr>
          <a:xfrm>
            <a:off x="172505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69" name="자유형 3368">
            <a:extLst>
              <a:ext uri="{FF2B5EF4-FFF2-40B4-BE49-F238E27FC236}">
                <a16:creationId xmlns:a16="http://schemas.microsoft.com/office/drawing/2014/main" id="{0BFFD0A8-445E-5E3F-260F-5C3E01072D53}"/>
              </a:ext>
            </a:extLst>
          </p:cNvPr>
          <p:cNvSpPr/>
          <p:nvPr/>
        </p:nvSpPr>
        <p:spPr>
          <a:xfrm>
            <a:off x="178805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0" name="자유형 3369">
            <a:extLst>
              <a:ext uri="{FF2B5EF4-FFF2-40B4-BE49-F238E27FC236}">
                <a16:creationId xmlns:a16="http://schemas.microsoft.com/office/drawing/2014/main" id="{9192B530-EF0A-CE8E-5CCD-18041C2919B9}"/>
              </a:ext>
            </a:extLst>
          </p:cNvPr>
          <p:cNvSpPr/>
          <p:nvPr/>
        </p:nvSpPr>
        <p:spPr>
          <a:xfrm>
            <a:off x="191175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1" name="자유형 3370">
            <a:extLst>
              <a:ext uri="{FF2B5EF4-FFF2-40B4-BE49-F238E27FC236}">
                <a16:creationId xmlns:a16="http://schemas.microsoft.com/office/drawing/2014/main" id="{C609F10E-C548-F6FC-9F0D-97B5E1E45081}"/>
              </a:ext>
            </a:extLst>
          </p:cNvPr>
          <p:cNvSpPr/>
          <p:nvPr/>
        </p:nvSpPr>
        <p:spPr>
          <a:xfrm>
            <a:off x="193237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2" name="자유형 3371">
            <a:extLst>
              <a:ext uri="{FF2B5EF4-FFF2-40B4-BE49-F238E27FC236}">
                <a16:creationId xmlns:a16="http://schemas.microsoft.com/office/drawing/2014/main" id="{81743DCF-E567-F10E-E12E-8075698F9AC7}"/>
              </a:ext>
            </a:extLst>
          </p:cNvPr>
          <p:cNvSpPr/>
          <p:nvPr/>
        </p:nvSpPr>
        <p:spPr>
          <a:xfrm>
            <a:off x="202973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3" name="자유형 3372">
            <a:extLst>
              <a:ext uri="{FF2B5EF4-FFF2-40B4-BE49-F238E27FC236}">
                <a16:creationId xmlns:a16="http://schemas.microsoft.com/office/drawing/2014/main" id="{1C22AD1A-D130-41C4-0354-511D0EAD07C8}"/>
              </a:ext>
            </a:extLst>
          </p:cNvPr>
          <p:cNvSpPr/>
          <p:nvPr/>
        </p:nvSpPr>
        <p:spPr>
          <a:xfrm>
            <a:off x="212251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4" name="자유형 3373">
            <a:extLst>
              <a:ext uri="{FF2B5EF4-FFF2-40B4-BE49-F238E27FC236}">
                <a16:creationId xmlns:a16="http://schemas.microsoft.com/office/drawing/2014/main" id="{BF569934-253F-3BC8-4C4B-867E4DF89DB1}"/>
              </a:ext>
            </a:extLst>
          </p:cNvPr>
          <p:cNvSpPr/>
          <p:nvPr/>
        </p:nvSpPr>
        <p:spPr>
          <a:xfrm>
            <a:off x="217405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5" name="자유형 3374">
            <a:extLst>
              <a:ext uri="{FF2B5EF4-FFF2-40B4-BE49-F238E27FC236}">
                <a16:creationId xmlns:a16="http://schemas.microsoft.com/office/drawing/2014/main" id="{40A9A364-7EF0-A0C6-83A8-AC172E8DCBF3}"/>
              </a:ext>
            </a:extLst>
          </p:cNvPr>
          <p:cNvSpPr/>
          <p:nvPr/>
        </p:nvSpPr>
        <p:spPr>
          <a:xfrm>
            <a:off x="228973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6" name="자유형 3375">
            <a:extLst>
              <a:ext uri="{FF2B5EF4-FFF2-40B4-BE49-F238E27FC236}">
                <a16:creationId xmlns:a16="http://schemas.microsoft.com/office/drawing/2014/main" id="{483669AE-F8F8-75A0-FA28-813BCD2580B2}"/>
              </a:ext>
            </a:extLst>
          </p:cNvPr>
          <p:cNvSpPr/>
          <p:nvPr/>
        </p:nvSpPr>
        <p:spPr>
          <a:xfrm>
            <a:off x="238251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7" name="자유형 3376">
            <a:extLst>
              <a:ext uri="{FF2B5EF4-FFF2-40B4-BE49-F238E27FC236}">
                <a16:creationId xmlns:a16="http://schemas.microsoft.com/office/drawing/2014/main" id="{F635EFB4-85A0-55BA-CB19-5A20FD8FF896}"/>
              </a:ext>
            </a:extLst>
          </p:cNvPr>
          <p:cNvSpPr/>
          <p:nvPr/>
        </p:nvSpPr>
        <p:spPr>
          <a:xfrm>
            <a:off x="273873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8" name="자유형 3377">
            <a:extLst>
              <a:ext uri="{FF2B5EF4-FFF2-40B4-BE49-F238E27FC236}">
                <a16:creationId xmlns:a16="http://schemas.microsoft.com/office/drawing/2014/main" id="{DE565111-2BFD-D444-54EC-15E3C8280711}"/>
              </a:ext>
            </a:extLst>
          </p:cNvPr>
          <p:cNvSpPr/>
          <p:nvPr/>
        </p:nvSpPr>
        <p:spPr>
          <a:xfrm>
            <a:off x="301019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79" name="자유형 3378">
            <a:extLst>
              <a:ext uri="{FF2B5EF4-FFF2-40B4-BE49-F238E27FC236}">
                <a16:creationId xmlns:a16="http://schemas.microsoft.com/office/drawing/2014/main" id="{4C818BAD-1C16-80FB-FB4F-F1C3B6097108}"/>
              </a:ext>
            </a:extLst>
          </p:cNvPr>
          <p:cNvSpPr/>
          <p:nvPr/>
        </p:nvSpPr>
        <p:spPr>
          <a:xfrm>
            <a:off x="306975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0" name="자유형 3379">
            <a:extLst>
              <a:ext uri="{FF2B5EF4-FFF2-40B4-BE49-F238E27FC236}">
                <a16:creationId xmlns:a16="http://schemas.microsoft.com/office/drawing/2014/main" id="{ACA11920-98CF-3998-6BA9-DACF111A67A8}"/>
              </a:ext>
            </a:extLst>
          </p:cNvPr>
          <p:cNvSpPr/>
          <p:nvPr/>
        </p:nvSpPr>
        <p:spPr>
          <a:xfrm>
            <a:off x="307777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1" name="자유형 3380">
            <a:extLst>
              <a:ext uri="{FF2B5EF4-FFF2-40B4-BE49-F238E27FC236}">
                <a16:creationId xmlns:a16="http://schemas.microsoft.com/office/drawing/2014/main" id="{8015C1BD-85D3-F1A7-21C1-79137D22939D}"/>
              </a:ext>
            </a:extLst>
          </p:cNvPr>
          <p:cNvSpPr/>
          <p:nvPr/>
        </p:nvSpPr>
        <p:spPr>
          <a:xfrm>
            <a:off x="370659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2" name="자유형 3381">
            <a:extLst>
              <a:ext uri="{FF2B5EF4-FFF2-40B4-BE49-F238E27FC236}">
                <a16:creationId xmlns:a16="http://schemas.microsoft.com/office/drawing/2014/main" id="{2D1617E0-4637-D1CD-72CA-3104228A80CA}"/>
              </a:ext>
            </a:extLst>
          </p:cNvPr>
          <p:cNvSpPr/>
          <p:nvPr/>
        </p:nvSpPr>
        <p:spPr>
          <a:xfrm>
            <a:off x="380968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3" name="자유형 3382">
            <a:extLst>
              <a:ext uri="{FF2B5EF4-FFF2-40B4-BE49-F238E27FC236}">
                <a16:creationId xmlns:a16="http://schemas.microsoft.com/office/drawing/2014/main" id="{A896704A-8B38-BD63-4592-E419C0A90475}"/>
              </a:ext>
            </a:extLst>
          </p:cNvPr>
          <p:cNvSpPr/>
          <p:nvPr/>
        </p:nvSpPr>
        <p:spPr>
          <a:xfrm>
            <a:off x="381426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4" name="자유형 3383">
            <a:extLst>
              <a:ext uri="{FF2B5EF4-FFF2-40B4-BE49-F238E27FC236}">
                <a16:creationId xmlns:a16="http://schemas.microsoft.com/office/drawing/2014/main" id="{AEE37409-942F-ADD5-A2EB-C4FFF0DD90CE}"/>
              </a:ext>
            </a:extLst>
          </p:cNvPr>
          <p:cNvSpPr/>
          <p:nvPr/>
        </p:nvSpPr>
        <p:spPr>
          <a:xfrm>
            <a:off x="396201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5" name="자유형 3384">
            <a:extLst>
              <a:ext uri="{FF2B5EF4-FFF2-40B4-BE49-F238E27FC236}">
                <a16:creationId xmlns:a16="http://schemas.microsoft.com/office/drawing/2014/main" id="{30E4C64F-A6E6-CE07-D4D9-520DEBFB1FC3}"/>
              </a:ext>
            </a:extLst>
          </p:cNvPr>
          <p:cNvSpPr/>
          <p:nvPr/>
        </p:nvSpPr>
        <p:spPr>
          <a:xfrm>
            <a:off x="418537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6" name="자유형 3385">
            <a:extLst>
              <a:ext uri="{FF2B5EF4-FFF2-40B4-BE49-F238E27FC236}">
                <a16:creationId xmlns:a16="http://schemas.microsoft.com/office/drawing/2014/main" id="{FB390935-A12B-2749-ED0E-CF64340BE950}"/>
              </a:ext>
            </a:extLst>
          </p:cNvPr>
          <p:cNvSpPr/>
          <p:nvPr/>
        </p:nvSpPr>
        <p:spPr>
          <a:xfrm>
            <a:off x="418651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7" name="자유형 3386">
            <a:extLst>
              <a:ext uri="{FF2B5EF4-FFF2-40B4-BE49-F238E27FC236}">
                <a16:creationId xmlns:a16="http://schemas.microsoft.com/office/drawing/2014/main" id="{936FAB00-E75A-F74E-2AC3-12CBE59FE788}"/>
              </a:ext>
            </a:extLst>
          </p:cNvPr>
          <p:cNvSpPr/>
          <p:nvPr/>
        </p:nvSpPr>
        <p:spPr>
          <a:xfrm>
            <a:off x="418766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8" name="자유형 3387">
            <a:extLst>
              <a:ext uri="{FF2B5EF4-FFF2-40B4-BE49-F238E27FC236}">
                <a16:creationId xmlns:a16="http://schemas.microsoft.com/office/drawing/2014/main" id="{2AA4251C-90BB-4AA6-89F0-CC75F4C10BB6}"/>
              </a:ext>
            </a:extLst>
          </p:cNvPr>
          <p:cNvSpPr/>
          <p:nvPr/>
        </p:nvSpPr>
        <p:spPr>
          <a:xfrm>
            <a:off x="424722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89" name="자유형 3388">
            <a:extLst>
              <a:ext uri="{FF2B5EF4-FFF2-40B4-BE49-F238E27FC236}">
                <a16:creationId xmlns:a16="http://schemas.microsoft.com/office/drawing/2014/main" id="{C640593B-CD87-AA76-7C86-FEFDCC98D209}"/>
              </a:ext>
            </a:extLst>
          </p:cNvPr>
          <p:cNvSpPr/>
          <p:nvPr/>
        </p:nvSpPr>
        <p:spPr>
          <a:xfrm>
            <a:off x="425524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0" name="자유형 3389">
            <a:extLst>
              <a:ext uri="{FF2B5EF4-FFF2-40B4-BE49-F238E27FC236}">
                <a16:creationId xmlns:a16="http://schemas.microsoft.com/office/drawing/2014/main" id="{A05F44DD-EA17-40C2-68D5-11BC6C812CC3}"/>
              </a:ext>
            </a:extLst>
          </p:cNvPr>
          <p:cNvSpPr/>
          <p:nvPr/>
        </p:nvSpPr>
        <p:spPr>
          <a:xfrm>
            <a:off x="425982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1" name="자유형 3390">
            <a:extLst>
              <a:ext uri="{FF2B5EF4-FFF2-40B4-BE49-F238E27FC236}">
                <a16:creationId xmlns:a16="http://schemas.microsoft.com/office/drawing/2014/main" id="{FA82287B-D731-288E-AF27-1CC574D9C8BF}"/>
              </a:ext>
            </a:extLst>
          </p:cNvPr>
          <p:cNvSpPr/>
          <p:nvPr/>
        </p:nvSpPr>
        <p:spPr>
          <a:xfrm>
            <a:off x="426784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2" name="자유형 3391">
            <a:extLst>
              <a:ext uri="{FF2B5EF4-FFF2-40B4-BE49-F238E27FC236}">
                <a16:creationId xmlns:a16="http://schemas.microsoft.com/office/drawing/2014/main" id="{BDCC0D4F-B218-4FF5-9E9B-EA72EC0E33FC}"/>
              </a:ext>
            </a:extLst>
          </p:cNvPr>
          <p:cNvSpPr/>
          <p:nvPr/>
        </p:nvSpPr>
        <p:spPr>
          <a:xfrm>
            <a:off x="430334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3" name="자유형 3392">
            <a:extLst>
              <a:ext uri="{FF2B5EF4-FFF2-40B4-BE49-F238E27FC236}">
                <a16:creationId xmlns:a16="http://schemas.microsoft.com/office/drawing/2014/main" id="{73A9A13C-62E5-8F23-FDA2-9CDDB507AD6E}"/>
              </a:ext>
            </a:extLst>
          </p:cNvPr>
          <p:cNvSpPr/>
          <p:nvPr/>
        </p:nvSpPr>
        <p:spPr>
          <a:xfrm>
            <a:off x="431480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4" name="자유형 3393">
            <a:extLst>
              <a:ext uri="{FF2B5EF4-FFF2-40B4-BE49-F238E27FC236}">
                <a16:creationId xmlns:a16="http://schemas.microsoft.com/office/drawing/2014/main" id="{2BF9ABDC-308A-1C22-8021-3B99EE19EE6C}"/>
              </a:ext>
            </a:extLst>
          </p:cNvPr>
          <p:cNvSpPr/>
          <p:nvPr/>
        </p:nvSpPr>
        <p:spPr>
          <a:xfrm>
            <a:off x="433427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5" name="자유형 3394">
            <a:extLst>
              <a:ext uri="{FF2B5EF4-FFF2-40B4-BE49-F238E27FC236}">
                <a16:creationId xmlns:a16="http://schemas.microsoft.com/office/drawing/2014/main" id="{57354885-C2BB-81B6-5A0C-9618899AF0C8}"/>
              </a:ext>
            </a:extLst>
          </p:cNvPr>
          <p:cNvSpPr/>
          <p:nvPr/>
        </p:nvSpPr>
        <p:spPr>
          <a:xfrm>
            <a:off x="433885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6" name="자유형 3395">
            <a:extLst>
              <a:ext uri="{FF2B5EF4-FFF2-40B4-BE49-F238E27FC236}">
                <a16:creationId xmlns:a16="http://schemas.microsoft.com/office/drawing/2014/main" id="{C788D5A0-EDCB-7EDB-657C-73468A38FCE3}"/>
              </a:ext>
            </a:extLst>
          </p:cNvPr>
          <p:cNvSpPr/>
          <p:nvPr/>
        </p:nvSpPr>
        <p:spPr>
          <a:xfrm>
            <a:off x="434229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7" name="자유형 3396">
            <a:extLst>
              <a:ext uri="{FF2B5EF4-FFF2-40B4-BE49-F238E27FC236}">
                <a16:creationId xmlns:a16="http://schemas.microsoft.com/office/drawing/2014/main" id="{88A7DD45-CFC6-1A2C-156E-B62CDAC336A7}"/>
              </a:ext>
            </a:extLst>
          </p:cNvPr>
          <p:cNvSpPr/>
          <p:nvPr/>
        </p:nvSpPr>
        <p:spPr>
          <a:xfrm>
            <a:off x="434572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8" name="자유형 3397">
            <a:extLst>
              <a:ext uri="{FF2B5EF4-FFF2-40B4-BE49-F238E27FC236}">
                <a16:creationId xmlns:a16="http://schemas.microsoft.com/office/drawing/2014/main" id="{4779CB53-C1C7-F20B-C9C7-5CFD79E60646}"/>
              </a:ext>
            </a:extLst>
          </p:cNvPr>
          <p:cNvSpPr/>
          <p:nvPr/>
        </p:nvSpPr>
        <p:spPr>
          <a:xfrm>
            <a:off x="436519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399" name="자유형 3398">
            <a:extLst>
              <a:ext uri="{FF2B5EF4-FFF2-40B4-BE49-F238E27FC236}">
                <a16:creationId xmlns:a16="http://schemas.microsoft.com/office/drawing/2014/main" id="{231E0DEE-A8A8-DAF2-D8AA-82E89BDFC873}"/>
              </a:ext>
            </a:extLst>
          </p:cNvPr>
          <p:cNvSpPr/>
          <p:nvPr/>
        </p:nvSpPr>
        <p:spPr>
          <a:xfrm>
            <a:off x="439383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0" name="자유형 3399">
            <a:extLst>
              <a:ext uri="{FF2B5EF4-FFF2-40B4-BE49-F238E27FC236}">
                <a16:creationId xmlns:a16="http://schemas.microsoft.com/office/drawing/2014/main" id="{A84BAC06-1097-8B0D-8646-5C739D809D70}"/>
              </a:ext>
            </a:extLst>
          </p:cNvPr>
          <p:cNvSpPr/>
          <p:nvPr/>
        </p:nvSpPr>
        <p:spPr>
          <a:xfrm>
            <a:off x="440299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1" name="자유형 3400">
            <a:extLst>
              <a:ext uri="{FF2B5EF4-FFF2-40B4-BE49-F238E27FC236}">
                <a16:creationId xmlns:a16="http://schemas.microsoft.com/office/drawing/2014/main" id="{66B0CBA8-A4EB-9D99-FD7A-1BDB756632A4}"/>
              </a:ext>
            </a:extLst>
          </p:cNvPr>
          <p:cNvSpPr/>
          <p:nvPr/>
        </p:nvSpPr>
        <p:spPr>
          <a:xfrm>
            <a:off x="440528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2" name="자유형 3401">
            <a:extLst>
              <a:ext uri="{FF2B5EF4-FFF2-40B4-BE49-F238E27FC236}">
                <a16:creationId xmlns:a16="http://schemas.microsoft.com/office/drawing/2014/main" id="{B25CC6AD-22D3-3755-12A7-2F3B9D25B361}"/>
              </a:ext>
            </a:extLst>
          </p:cNvPr>
          <p:cNvSpPr/>
          <p:nvPr/>
        </p:nvSpPr>
        <p:spPr>
          <a:xfrm>
            <a:off x="443163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3" name="자유형 3402">
            <a:extLst>
              <a:ext uri="{FF2B5EF4-FFF2-40B4-BE49-F238E27FC236}">
                <a16:creationId xmlns:a16="http://schemas.microsoft.com/office/drawing/2014/main" id="{11B4C7CD-237F-6E6C-0EC2-CBB9B9479680}"/>
              </a:ext>
            </a:extLst>
          </p:cNvPr>
          <p:cNvSpPr/>
          <p:nvPr/>
        </p:nvSpPr>
        <p:spPr>
          <a:xfrm>
            <a:off x="444652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4" name="자유형 3403">
            <a:extLst>
              <a:ext uri="{FF2B5EF4-FFF2-40B4-BE49-F238E27FC236}">
                <a16:creationId xmlns:a16="http://schemas.microsoft.com/office/drawing/2014/main" id="{FAF1DC76-1E88-BC4F-6078-7FF87CB29F84}"/>
              </a:ext>
            </a:extLst>
          </p:cNvPr>
          <p:cNvSpPr/>
          <p:nvPr/>
        </p:nvSpPr>
        <p:spPr>
          <a:xfrm>
            <a:off x="4467140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5" name="자유형 3404">
            <a:extLst>
              <a:ext uri="{FF2B5EF4-FFF2-40B4-BE49-F238E27FC236}">
                <a16:creationId xmlns:a16="http://schemas.microsoft.com/office/drawing/2014/main" id="{A2251CE7-4648-1F3C-7301-E3C1822B18F8}"/>
              </a:ext>
            </a:extLst>
          </p:cNvPr>
          <p:cNvSpPr/>
          <p:nvPr/>
        </p:nvSpPr>
        <p:spPr>
          <a:xfrm>
            <a:off x="449233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6" name="자유형 3405">
            <a:extLst>
              <a:ext uri="{FF2B5EF4-FFF2-40B4-BE49-F238E27FC236}">
                <a16:creationId xmlns:a16="http://schemas.microsoft.com/office/drawing/2014/main" id="{BF1257B7-49A6-AAF6-36ED-B81362066E25}"/>
              </a:ext>
            </a:extLst>
          </p:cNvPr>
          <p:cNvSpPr/>
          <p:nvPr/>
        </p:nvSpPr>
        <p:spPr>
          <a:xfrm>
            <a:off x="449577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7" name="자유형 3406">
            <a:extLst>
              <a:ext uri="{FF2B5EF4-FFF2-40B4-BE49-F238E27FC236}">
                <a16:creationId xmlns:a16="http://schemas.microsoft.com/office/drawing/2014/main" id="{BC11F355-8DE7-3132-5F81-165BE6A71AEA}"/>
              </a:ext>
            </a:extLst>
          </p:cNvPr>
          <p:cNvSpPr/>
          <p:nvPr/>
        </p:nvSpPr>
        <p:spPr>
          <a:xfrm>
            <a:off x="4509520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8" name="자유형 3407">
            <a:extLst>
              <a:ext uri="{FF2B5EF4-FFF2-40B4-BE49-F238E27FC236}">
                <a16:creationId xmlns:a16="http://schemas.microsoft.com/office/drawing/2014/main" id="{2EA0E2CA-9C1B-11E1-72DF-171A5037DF7C}"/>
              </a:ext>
            </a:extLst>
          </p:cNvPr>
          <p:cNvSpPr/>
          <p:nvPr/>
        </p:nvSpPr>
        <p:spPr>
          <a:xfrm>
            <a:off x="451295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09" name="자유형 3408">
            <a:extLst>
              <a:ext uri="{FF2B5EF4-FFF2-40B4-BE49-F238E27FC236}">
                <a16:creationId xmlns:a16="http://schemas.microsoft.com/office/drawing/2014/main" id="{6788CC81-C53B-47E2-4E77-3CE03301955E}"/>
              </a:ext>
            </a:extLst>
          </p:cNvPr>
          <p:cNvSpPr/>
          <p:nvPr/>
        </p:nvSpPr>
        <p:spPr>
          <a:xfrm>
            <a:off x="454273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0" name="자유형 3409">
            <a:extLst>
              <a:ext uri="{FF2B5EF4-FFF2-40B4-BE49-F238E27FC236}">
                <a16:creationId xmlns:a16="http://schemas.microsoft.com/office/drawing/2014/main" id="{E7395116-6778-AE03-3B65-C792827609F8}"/>
              </a:ext>
            </a:extLst>
          </p:cNvPr>
          <p:cNvSpPr/>
          <p:nvPr/>
        </p:nvSpPr>
        <p:spPr>
          <a:xfrm>
            <a:off x="454960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1" name="자유형 3410">
            <a:extLst>
              <a:ext uri="{FF2B5EF4-FFF2-40B4-BE49-F238E27FC236}">
                <a16:creationId xmlns:a16="http://schemas.microsoft.com/office/drawing/2014/main" id="{7C4F648E-30BC-19DC-D386-19BC78089E5A}"/>
              </a:ext>
            </a:extLst>
          </p:cNvPr>
          <p:cNvSpPr/>
          <p:nvPr/>
        </p:nvSpPr>
        <p:spPr>
          <a:xfrm>
            <a:off x="455991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2" name="자유형 3411">
            <a:extLst>
              <a:ext uri="{FF2B5EF4-FFF2-40B4-BE49-F238E27FC236}">
                <a16:creationId xmlns:a16="http://schemas.microsoft.com/office/drawing/2014/main" id="{CDA1AA18-E999-FC96-8E67-7F20E20E5E42}"/>
              </a:ext>
            </a:extLst>
          </p:cNvPr>
          <p:cNvSpPr/>
          <p:nvPr/>
        </p:nvSpPr>
        <p:spPr>
          <a:xfrm>
            <a:off x="456449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3" name="자유형 3412">
            <a:extLst>
              <a:ext uri="{FF2B5EF4-FFF2-40B4-BE49-F238E27FC236}">
                <a16:creationId xmlns:a16="http://schemas.microsoft.com/office/drawing/2014/main" id="{4C763C29-52B7-7A6B-1BD5-D5AB1A91E56C}"/>
              </a:ext>
            </a:extLst>
          </p:cNvPr>
          <p:cNvSpPr/>
          <p:nvPr/>
        </p:nvSpPr>
        <p:spPr>
          <a:xfrm>
            <a:off x="457709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4" name="자유형 3413">
            <a:extLst>
              <a:ext uri="{FF2B5EF4-FFF2-40B4-BE49-F238E27FC236}">
                <a16:creationId xmlns:a16="http://schemas.microsoft.com/office/drawing/2014/main" id="{227B46DE-0859-B734-5A19-BEEE053BB6BB}"/>
              </a:ext>
            </a:extLst>
          </p:cNvPr>
          <p:cNvSpPr/>
          <p:nvPr/>
        </p:nvSpPr>
        <p:spPr>
          <a:xfrm>
            <a:off x="460344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5" name="자유형 3414">
            <a:extLst>
              <a:ext uri="{FF2B5EF4-FFF2-40B4-BE49-F238E27FC236}">
                <a16:creationId xmlns:a16="http://schemas.microsoft.com/office/drawing/2014/main" id="{EC0303DE-C727-57AE-8B60-70FC2063C5C5}"/>
              </a:ext>
            </a:extLst>
          </p:cNvPr>
          <p:cNvSpPr/>
          <p:nvPr/>
        </p:nvSpPr>
        <p:spPr>
          <a:xfrm>
            <a:off x="460458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6" name="자유형 3415">
            <a:extLst>
              <a:ext uri="{FF2B5EF4-FFF2-40B4-BE49-F238E27FC236}">
                <a16:creationId xmlns:a16="http://schemas.microsoft.com/office/drawing/2014/main" id="{14547600-4457-5CF6-1A81-B003A93A3431}"/>
              </a:ext>
            </a:extLst>
          </p:cNvPr>
          <p:cNvSpPr/>
          <p:nvPr/>
        </p:nvSpPr>
        <p:spPr>
          <a:xfrm>
            <a:off x="461260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7" name="자유형 3416">
            <a:extLst>
              <a:ext uri="{FF2B5EF4-FFF2-40B4-BE49-F238E27FC236}">
                <a16:creationId xmlns:a16="http://schemas.microsoft.com/office/drawing/2014/main" id="{CE326857-E77B-7B5C-1BC8-CBEDB18B02CA}"/>
              </a:ext>
            </a:extLst>
          </p:cNvPr>
          <p:cNvSpPr/>
          <p:nvPr/>
        </p:nvSpPr>
        <p:spPr>
          <a:xfrm>
            <a:off x="461489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8" name="자유형 3417">
            <a:extLst>
              <a:ext uri="{FF2B5EF4-FFF2-40B4-BE49-F238E27FC236}">
                <a16:creationId xmlns:a16="http://schemas.microsoft.com/office/drawing/2014/main" id="{F4C4AAE5-7785-EFEE-78B9-65465FE50D9B}"/>
              </a:ext>
            </a:extLst>
          </p:cNvPr>
          <p:cNvSpPr/>
          <p:nvPr/>
        </p:nvSpPr>
        <p:spPr>
          <a:xfrm>
            <a:off x="461947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19" name="자유형 3418">
            <a:extLst>
              <a:ext uri="{FF2B5EF4-FFF2-40B4-BE49-F238E27FC236}">
                <a16:creationId xmlns:a16="http://schemas.microsoft.com/office/drawing/2014/main" id="{66997F58-387D-21D5-F41B-8D51E4307CDE}"/>
              </a:ext>
            </a:extLst>
          </p:cNvPr>
          <p:cNvSpPr/>
          <p:nvPr/>
        </p:nvSpPr>
        <p:spPr>
          <a:xfrm>
            <a:off x="462749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0" name="자유형 3419">
            <a:extLst>
              <a:ext uri="{FF2B5EF4-FFF2-40B4-BE49-F238E27FC236}">
                <a16:creationId xmlns:a16="http://schemas.microsoft.com/office/drawing/2014/main" id="{14ED22E2-A6D4-DFE6-72DE-595DB038F0F2}"/>
              </a:ext>
            </a:extLst>
          </p:cNvPr>
          <p:cNvSpPr/>
          <p:nvPr/>
        </p:nvSpPr>
        <p:spPr>
          <a:xfrm>
            <a:off x="4633222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1" name="자유형 3420">
            <a:extLst>
              <a:ext uri="{FF2B5EF4-FFF2-40B4-BE49-F238E27FC236}">
                <a16:creationId xmlns:a16="http://schemas.microsoft.com/office/drawing/2014/main" id="{CAF26BF8-BFA6-32E8-B06C-2EDB091B360B}"/>
              </a:ext>
            </a:extLst>
          </p:cNvPr>
          <p:cNvSpPr/>
          <p:nvPr/>
        </p:nvSpPr>
        <p:spPr>
          <a:xfrm>
            <a:off x="463436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2" name="자유형 3421">
            <a:extLst>
              <a:ext uri="{FF2B5EF4-FFF2-40B4-BE49-F238E27FC236}">
                <a16:creationId xmlns:a16="http://schemas.microsoft.com/office/drawing/2014/main" id="{2CD1ABFB-4592-8282-2CFF-3AF44039977D}"/>
              </a:ext>
            </a:extLst>
          </p:cNvPr>
          <p:cNvSpPr/>
          <p:nvPr/>
        </p:nvSpPr>
        <p:spPr>
          <a:xfrm>
            <a:off x="463665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3" name="자유형 3422">
            <a:extLst>
              <a:ext uri="{FF2B5EF4-FFF2-40B4-BE49-F238E27FC236}">
                <a16:creationId xmlns:a16="http://schemas.microsoft.com/office/drawing/2014/main" id="{B3CE664E-1EBB-EDE9-95C1-36B59AD57682}"/>
              </a:ext>
            </a:extLst>
          </p:cNvPr>
          <p:cNvSpPr/>
          <p:nvPr/>
        </p:nvSpPr>
        <p:spPr>
          <a:xfrm>
            <a:off x="463780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4" name="자유형 3423">
            <a:extLst>
              <a:ext uri="{FF2B5EF4-FFF2-40B4-BE49-F238E27FC236}">
                <a16:creationId xmlns:a16="http://schemas.microsoft.com/office/drawing/2014/main" id="{848AFBA6-70D7-78E9-BE8C-31E122BB5DB5}"/>
              </a:ext>
            </a:extLst>
          </p:cNvPr>
          <p:cNvSpPr/>
          <p:nvPr/>
        </p:nvSpPr>
        <p:spPr>
          <a:xfrm>
            <a:off x="4671020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5" name="자유형 3424">
            <a:extLst>
              <a:ext uri="{FF2B5EF4-FFF2-40B4-BE49-F238E27FC236}">
                <a16:creationId xmlns:a16="http://schemas.microsoft.com/office/drawing/2014/main" id="{4A98BD92-548C-BDFD-4569-8744F6C0D24F}"/>
              </a:ext>
            </a:extLst>
          </p:cNvPr>
          <p:cNvSpPr/>
          <p:nvPr/>
        </p:nvSpPr>
        <p:spPr>
          <a:xfrm>
            <a:off x="467445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6" name="자유형 3425">
            <a:extLst>
              <a:ext uri="{FF2B5EF4-FFF2-40B4-BE49-F238E27FC236}">
                <a16:creationId xmlns:a16="http://schemas.microsoft.com/office/drawing/2014/main" id="{4EADFAD9-A4FA-66B0-A168-07151F6C9ECB}"/>
              </a:ext>
            </a:extLst>
          </p:cNvPr>
          <p:cNvSpPr/>
          <p:nvPr/>
        </p:nvSpPr>
        <p:spPr>
          <a:xfrm>
            <a:off x="467674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7" name="자유형 3426">
            <a:extLst>
              <a:ext uri="{FF2B5EF4-FFF2-40B4-BE49-F238E27FC236}">
                <a16:creationId xmlns:a16="http://schemas.microsoft.com/office/drawing/2014/main" id="{A59A8697-6E0A-BC61-B518-6924331D4809}"/>
              </a:ext>
            </a:extLst>
          </p:cNvPr>
          <p:cNvSpPr/>
          <p:nvPr/>
        </p:nvSpPr>
        <p:spPr>
          <a:xfrm>
            <a:off x="4695074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8" name="자유형 3427">
            <a:extLst>
              <a:ext uri="{FF2B5EF4-FFF2-40B4-BE49-F238E27FC236}">
                <a16:creationId xmlns:a16="http://schemas.microsoft.com/office/drawing/2014/main" id="{A9BC1898-4EA1-3A5A-D0C5-C7DA50A8B1C5}"/>
              </a:ext>
            </a:extLst>
          </p:cNvPr>
          <p:cNvSpPr/>
          <p:nvPr/>
        </p:nvSpPr>
        <p:spPr>
          <a:xfrm>
            <a:off x="470423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29" name="자유형 3428">
            <a:extLst>
              <a:ext uri="{FF2B5EF4-FFF2-40B4-BE49-F238E27FC236}">
                <a16:creationId xmlns:a16="http://schemas.microsoft.com/office/drawing/2014/main" id="{45401DDB-DFA4-0A4E-B8F3-020B58290B84}"/>
              </a:ext>
            </a:extLst>
          </p:cNvPr>
          <p:cNvSpPr/>
          <p:nvPr/>
        </p:nvSpPr>
        <p:spPr>
          <a:xfrm>
            <a:off x="471683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0" name="자유형 3429">
            <a:extLst>
              <a:ext uri="{FF2B5EF4-FFF2-40B4-BE49-F238E27FC236}">
                <a16:creationId xmlns:a16="http://schemas.microsoft.com/office/drawing/2014/main" id="{9B0A5E54-61C1-F4BB-7CD9-016DE680EC04}"/>
              </a:ext>
            </a:extLst>
          </p:cNvPr>
          <p:cNvSpPr/>
          <p:nvPr/>
        </p:nvSpPr>
        <p:spPr>
          <a:xfrm>
            <a:off x="4743181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1" name="자유형 3430">
            <a:extLst>
              <a:ext uri="{FF2B5EF4-FFF2-40B4-BE49-F238E27FC236}">
                <a16:creationId xmlns:a16="http://schemas.microsoft.com/office/drawing/2014/main" id="{7EAED2F9-7B75-6396-62B8-8E73B34ABDFC}"/>
              </a:ext>
            </a:extLst>
          </p:cNvPr>
          <p:cNvSpPr/>
          <p:nvPr/>
        </p:nvSpPr>
        <p:spPr>
          <a:xfrm>
            <a:off x="475005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2" name="자유형 3431">
            <a:extLst>
              <a:ext uri="{FF2B5EF4-FFF2-40B4-BE49-F238E27FC236}">
                <a16:creationId xmlns:a16="http://schemas.microsoft.com/office/drawing/2014/main" id="{78B7584B-9DF3-F5E1-4EE8-4D72A8B3E1F1}"/>
              </a:ext>
            </a:extLst>
          </p:cNvPr>
          <p:cNvSpPr/>
          <p:nvPr/>
        </p:nvSpPr>
        <p:spPr>
          <a:xfrm>
            <a:off x="478670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3" name="자유형 3432">
            <a:extLst>
              <a:ext uri="{FF2B5EF4-FFF2-40B4-BE49-F238E27FC236}">
                <a16:creationId xmlns:a16="http://schemas.microsoft.com/office/drawing/2014/main" id="{6DC23BA6-80B9-E907-D579-C3E6D75575A3}"/>
              </a:ext>
            </a:extLst>
          </p:cNvPr>
          <p:cNvSpPr/>
          <p:nvPr/>
        </p:nvSpPr>
        <p:spPr>
          <a:xfrm>
            <a:off x="4810759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4" name="자유형 3433">
            <a:extLst>
              <a:ext uri="{FF2B5EF4-FFF2-40B4-BE49-F238E27FC236}">
                <a16:creationId xmlns:a16="http://schemas.microsoft.com/office/drawing/2014/main" id="{7BE273DA-88F5-6CD7-1792-8D42178153E7}"/>
              </a:ext>
            </a:extLst>
          </p:cNvPr>
          <p:cNvSpPr/>
          <p:nvPr/>
        </p:nvSpPr>
        <p:spPr>
          <a:xfrm>
            <a:off x="481190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5" name="자유형 3434">
            <a:extLst>
              <a:ext uri="{FF2B5EF4-FFF2-40B4-BE49-F238E27FC236}">
                <a16:creationId xmlns:a16="http://schemas.microsoft.com/office/drawing/2014/main" id="{B09F69CE-1075-818A-B715-5637BA12D971}"/>
              </a:ext>
            </a:extLst>
          </p:cNvPr>
          <p:cNvSpPr/>
          <p:nvPr/>
        </p:nvSpPr>
        <p:spPr>
          <a:xfrm>
            <a:off x="482908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6" name="자유형 3435">
            <a:extLst>
              <a:ext uri="{FF2B5EF4-FFF2-40B4-BE49-F238E27FC236}">
                <a16:creationId xmlns:a16="http://schemas.microsoft.com/office/drawing/2014/main" id="{4DD192B7-499E-E3C0-C6E3-1483D2EF1781}"/>
              </a:ext>
            </a:extLst>
          </p:cNvPr>
          <p:cNvSpPr/>
          <p:nvPr/>
        </p:nvSpPr>
        <p:spPr>
          <a:xfrm>
            <a:off x="490811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7" name="자유형 3436">
            <a:extLst>
              <a:ext uri="{FF2B5EF4-FFF2-40B4-BE49-F238E27FC236}">
                <a16:creationId xmlns:a16="http://schemas.microsoft.com/office/drawing/2014/main" id="{91F67C27-38D9-A762-4CDA-DC5F408A8D88}"/>
              </a:ext>
            </a:extLst>
          </p:cNvPr>
          <p:cNvSpPr/>
          <p:nvPr/>
        </p:nvSpPr>
        <p:spPr>
          <a:xfrm>
            <a:off x="591148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8" name="자유형 3437">
            <a:extLst>
              <a:ext uri="{FF2B5EF4-FFF2-40B4-BE49-F238E27FC236}">
                <a16:creationId xmlns:a16="http://schemas.microsoft.com/office/drawing/2014/main" id="{5EBA2FED-B1C7-3DB2-8025-D621D119F815}"/>
              </a:ext>
            </a:extLst>
          </p:cNvPr>
          <p:cNvSpPr/>
          <p:nvPr/>
        </p:nvSpPr>
        <p:spPr>
          <a:xfrm>
            <a:off x="5987083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39" name="자유형 3438">
            <a:extLst>
              <a:ext uri="{FF2B5EF4-FFF2-40B4-BE49-F238E27FC236}">
                <a16:creationId xmlns:a16="http://schemas.microsoft.com/office/drawing/2014/main" id="{D39031C4-D176-0BD4-8585-EB5279BF766E}"/>
              </a:ext>
            </a:extLst>
          </p:cNvPr>
          <p:cNvSpPr/>
          <p:nvPr/>
        </p:nvSpPr>
        <p:spPr>
          <a:xfrm>
            <a:off x="600311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0" name="자유형 3439">
            <a:extLst>
              <a:ext uri="{FF2B5EF4-FFF2-40B4-BE49-F238E27FC236}">
                <a16:creationId xmlns:a16="http://schemas.microsoft.com/office/drawing/2014/main" id="{728FED99-7147-2DCF-D9F4-391412ABC4DA}"/>
              </a:ext>
            </a:extLst>
          </p:cNvPr>
          <p:cNvSpPr/>
          <p:nvPr/>
        </p:nvSpPr>
        <p:spPr>
          <a:xfrm>
            <a:off x="6021445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1" name="자유형 3440">
            <a:extLst>
              <a:ext uri="{FF2B5EF4-FFF2-40B4-BE49-F238E27FC236}">
                <a16:creationId xmlns:a16="http://schemas.microsoft.com/office/drawing/2014/main" id="{C326F84F-00AD-BF28-F633-14711714CB85}"/>
              </a:ext>
            </a:extLst>
          </p:cNvPr>
          <p:cNvSpPr/>
          <p:nvPr/>
        </p:nvSpPr>
        <p:spPr>
          <a:xfrm>
            <a:off x="602602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2" name="자유형 3441">
            <a:extLst>
              <a:ext uri="{FF2B5EF4-FFF2-40B4-BE49-F238E27FC236}">
                <a16:creationId xmlns:a16="http://schemas.microsoft.com/office/drawing/2014/main" id="{1405ED7F-CC16-E6BC-12B6-3E294AAFD7CC}"/>
              </a:ext>
            </a:extLst>
          </p:cNvPr>
          <p:cNvSpPr/>
          <p:nvPr/>
        </p:nvSpPr>
        <p:spPr>
          <a:xfrm>
            <a:off x="610276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3" name="자유형 3442">
            <a:extLst>
              <a:ext uri="{FF2B5EF4-FFF2-40B4-BE49-F238E27FC236}">
                <a16:creationId xmlns:a16="http://schemas.microsoft.com/office/drawing/2014/main" id="{A7FEA477-E395-F20D-AA51-3B400AB07C2C}"/>
              </a:ext>
            </a:extLst>
          </p:cNvPr>
          <p:cNvSpPr/>
          <p:nvPr/>
        </p:nvSpPr>
        <p:spPr>
          <a:xfrm>
            <a:off x="624479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4" name="자유형 3443">
            <a:extLst>
              <a:ext uri="{FF2B5EF4-FFF2-40B4-BE49-F238E27FC236}">
                <a16:creationId xmlns:a16="http://schemas.microsoft.com/office/drawing/2014/main" id="{07B7972F-0346-DE69-B48F-139C7701DEAD}"/>
              </a:ext>
            </a:extLst>
          </p:cNvPr>
          <p:cNvSpPr/>
          <p:nvPr/>
        </p:nvSpPr>
        <p:spPr>
          <a:xfrm>
            <a:off x="6261978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5" name="자유형 3444">
            <a:extLst>
              <a:ext uri="{FF2B5EF4-FFF2-40B4-BE49-F238E27FC236}">
                <a16:creationId xmlns:a16="http://schemas.microsoft.com/office/drawing/2014/main" id="{62AA6DE0-E5B5-A4D0-9F1F-7F2A1E5E58A4}"/>
              </a:ext>
            </a:extLst>
          </p:cNvPr>
          <p:cNvSpPr/>
          <p:nvPr/>
        </p:nvSpPr>
        <p:spPr>
          <a:xfrm>
            <a:off x="6284886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6" name="자유형 3445">
            <a:extLst>
              <a:ext uri="{FF2B5EF4-FFF2-40B4-BE49-F238E27FC236}">
                <a16:creationId xmlns:a16="http://schemas.microsoft.com/office/drawing/2014/main" id="{E633ECC0-C5D8-5029-8671-08C1DEC11E6B}"/>
              </a:ext>
            </a:extLst>
          </p:cNvPr>
          <p:cNvSpPr/>
          <p:nvPr/>
        </p:nvSpPr>
        <p:spPr>
          <a:xfrm>
            <a:off x="6389117" y="4740817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47" name="자유형 3446">
            <a:extLst>
              <a:ext uri="{FF2B5EF4-FFF2-40B4-BE49-F238E27FC236}">
                <a16:creationId xmlns:a16="http://schemas.microsoft.com/office/drawing/2014/main" id="{32230DF0-EBEF-E733-C394-0392801F9AA0}"/>
              </a:ext>
            </a:extLst>
          </p:cNvPr>
          <p:cNvSpPr/>
          <p:nvPr/>
        </p:nvSpPr>
        <p:spPr>
          <a:xfrm>
            <a:off x="6701810" y="4740817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448" name="그래픽 4">
            <a:extLst>
              <a:ext uri="{FF2B5EF4-FFF2-40B4-BE49-F238E27FC236}">
                <a16:creationId xmlns:a16="http://schemas.microsoft.com/office/drawing/2014/main" id="{8E06C158-2A2E-680D-8624-D987282D0468}"/>
              </a:ext>
            </a:extLst>
          </p:cNvPr>
          <p:cNvGrpSpPr/>
          <p:nvPr/>
        </p:nvGrpSpPr>
        <p:grpSpPr>
          <a:xfrm>
            <a:off x="301329" y="4630884"/>
            <a:ext cx="6439425" cy="498068"/>
            <a:chOff x="301329" y="5702484"/>
            <a:chExt cx="6439425" cy="498068"/>
          </a:xfrm>
          <a:solidFill>
            <a:srgbClr val="0000FF"/>
          </a:solidFill>
        </p:grpSpPr>
        <p:sp>
          <p:nvSpPr>
            <p:cNvPr id="3449" name="자유형 3448">
              <a:extLst>
                <a:ext uri="{FF2B5EF4-FFF2-40B4-BE49-F238E27FC236}">
                  <a16:creationId xmlns:a16="http://schemas.microsoft.com/office/drawing/2014/main" id="{FAA6275B-235E-45B3-FFA2-0EDCDD357173}"/>
                </a:ext>
              </a:extLst>
            </p:cNvPr>
            <p:cNvSpPr/>
            <p:nvPr/>
          </p:nvSpPr>
          <p:spPr>
            <a:xfrm>
              <a:off x="6710974" y="5812417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8 w 29780"/>
                <a:gd name="connsiteY1" fmla="*/ 19467 h 22902"/>
                <a:gd name="connsiteX2" fmla="*/ 29780 w 29780"/>
                <a:gd name="connsiteY2" fmla="*/ 11451 h 22902"/>
                <a:gd name="connsiteX3" fmla="*/ 25198 w 29780"/>
                <a:gd name="connsiteY3" fmla="*/ 3435 h 22902"/>
                <a:gd name="connsiteX4" fmla="*/ 14890 w 29780"/>
                <a:gd name="connsiteY4" fmla="*/ 0 h 22902"/>
                <a:gd name="connsiteX5" fmla="*/ 4581 w 29780"/>
                <a:gd name="connsiteY5" fmla="*/ 3435 h 22902"/>
                <a:gd name="connsiteX6" fmla="*/ 0 w 29780"/>
                <a:gd name="connsiteY6" fmla="*/ 11451 h 22902"/>
                <a:gd name="connsiteX7" fmla="*/ 4581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2" y="21757"/>
                    <a:pt x="25198" y="19467"/>
                  </a:cubicBezTo>
                  <a:cubicBezTo>
                    <a:pt x="27489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8" y="3435"/>
                  </a:cubicBezTo>
                  <a:cubicBezTo>
                    <a:pt x="22908" y="1145"/>
                    <a:pt x="19471" y="0"/>
                    <a:pt x="14890" y="0"/>
                  </a:cubicBezTo>
                  <a:cubicBezTo>
                    <a:pt x="10308" y="0"/>
                    <a:pt x="8017" y="1145"/>
                    <a:pt x="4581" y="3435"/>
                  </a:cubicBezTo>
                  <a:cubicBezTo>
                    <a:pt x="2290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1" y="19467"/>
                  </a:cubicBezTo>
                  <a:cubicBezTo>
                    <a:pt x="6872" y="21757"/>
                    <a:pt x="10308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50" name="자유형 3449">
              <a:extLst>
                <a:ext uri="{FF2B5EF4-FFF2-40B4-BE49-F238E27FC236}">
                  <a16:creationId xmlns:a16="http://schemas.microsoft.com/office/drawing/2014/main" id="{3983F83D-39E9-FDFA-43E8-743241C524E5}"/>
                </a:ext>
              </a:extLst>
            </p:cNvPr>
            <p:cNvSpPr/>
            <p:nvPr/>
          </p:nvSpPr>
          <p:spPr>
            <a:xfrm>
              <a:off x="301329" y="5702484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3" y="21758"/>
                    <a:pt x="25199" y="19467"/>
                  </a:cubicBezTo>
                  <a:cubicBezTo>
                    <a:pt x="27490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2" y="19467"/>
                  </a:cubicBezTo>
                  <a:cubicBezTo>
                    <a:pt x="6872" y="21758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3451" name="자유형 3450">
            <a:extLst>
              <a:ext uri="{FF2B5EF4-FFF2-40B4-BE49-F238E27FC236}">
                <a16:creationId xmlns:a16="http://schemas.microsoft.com/office/drawing/2014/main" id="{6E5AA586-7342-E3E6-9943-3210BE787068}"/>
              </a:ext>
            </a:extLst>
          </p:cNvPr>
          <p:cNvSpPr/>
          <p:nvPr/>
        </p:nvSpPr>
        <p:spPr>
          <a:xfrm>
            <a:off x="40097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2" name="자유형 3451">
            <a:extLst>
              <a:ext uri="{FF2B5EF4-FFF2-40B4-BE49-F238E27FC236}">
                <a16:creationId xmlns:a16="http://schemas.microsoft.com/office/drawing/2014/main" id="{15009143-F313-C63B-2148-2702EFFA8C8F}"/>
              </a:ext>
            </a:extLst>
          </p:cNvPr>
          <p:cNvSpPr/>
          <p:nvPr/>
        </p:nvSpPr>
        <p:spPr>
          <a:xfrm>
            <a:off x="45710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3" name="자유형 3452">
            <a:extLst>
              <a:ext uri="{FF2B5EF4-FFF2-40B4-BE49-F238E27FC236}">
                <a16:creationId xmlns:a16="http://schemas.microsoft.com/office/drawing/2014/main" id="{4E23969C-21A3-8E9E-C758-453D832282D0}"/>
              </a:ext>
            </a:extLst>
          </p:cNvPr>
          <p:cNvSpPr/>
          <p:nvPr/>
        </p:nvSpPr>
        <p:spPr>
          <a:xfrm>
            <a:off x="46397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4" name="자유형 3453">
            <a:extLst>
              <a:ext uri="{FF2B5EF4-FFF2-40B4-BE49-F238E27FC236}">
                <a16:creationId xmlns:a16="http://schemas.microsoft.com/office/drawing/2014/main" id="{31595250-7379-7C6D-9420-BD96698CF936}"/>
              </a:ext>
            </a:extLst>
          </p:cNvPr>
          <p:cNvSpPr/>
          <p:nvPr/>
        </p:nvSpPr>
        <p:spPr>
          <a:xfrm>
            <a:off x="47428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5" name="자유형 3454">
            <a:extLst>
              <a:ext uri="{FF2B5EF4-FFF2-40B4-BE49-F238E27FC236}">
                <a16:creationId xmlns:a16="http://schemas.microsoft.com/office/drawing/2014/main" id="{27B3D328-A55C-4B1B-C563-EA4CBAD0C33F}"/>
              </a:ext>
            </a:extLst>
          </p:cNvPr>
          <p:cNvSpPr/>
          <p:nvPr/>
        </p:nvSpPr>
        <p:spPr>
          <a:xfrm>
            <a:off x="62433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6" name="자유형 3455">
            <a:extLst>
              <a:ext uri="{FF2B5EF4-FFF2-40B4-BE49-F238E27FC236}">
                <a16:creationId xmlns:a16="http://schemas.microsoft.com/office/drawing/2014/main" id="{14736C38-8902-FA91-758C-A978053DDF37}"/>
              </a:ext>
            </a:extLst>
          </p:cNvPr>
          <p:cNvSpPr/>
          <p:nvPr/>
        </p:nvSpPr>
        <p:spPr>
          <a:xfrm>
            <a:off x="70794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7" name="자유형 3456">
            <a:extLst>
              <a:ext uri="{FF2B5EF4-FFF2-40B4-BE49-F238E27FC236}">
                <a16:creationId xmlns:a16="http://schemas.microsoft.com/office/drawing/2014/main" id="{875B309E-AF01-9FC3-03FF-4F781D25B39A}"/>
              </a:ext>
            </a:extLst>
          </p:cNvPr>
          <p:cNvSpPr/>
          <p:nvPr/>
        </p:nvSpPr>
        <p:spPr>
          <a:xfrm>
            <a:off x="89349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8" name="자유형 3457">
            <a:extLst>
              <a:ext uri="{FF2B5EF4-FFF2-40B4-BE49-F238E27FC236}">
                <a16:creationId xmlns:a16="http://schemas.microsoft.com/office/drawing/2014/main" id="{0AE8A951-5285-EB3B-100F-7F4741A4D297}"/>
              </a:ext>
            </a:extLst>
          </p:cNvPr>
          <p:cNvSpPr/>
          <p:nvPr/>
        </p:nvSpPr>
        <p:spPr>
          <a:xfrm>
            <a:off x="90609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59" name="자유형 3458">
            <a:extLst>
              <a:ext uri="{FF2B5EF4-FFF2-40B4-BE49-F238E27FC236}">
                <a16:creationId xmlns:a16="http://schemas.microsoft.com/office/drawing/2014/main" id="{90149A09-C61C-1796-DAAD-FEE42A001655}"/>
              </a:ext>
            </a:extLst>
          </p:cNvPr>
          <p:cNvSpPr/>
          <p:nvPr/>
        </p:nvSpPr>
        <p:spPr>
          <a:xfrm>
            <a:off x="123368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0" name="자유형 3459">
            <a:extLst>
              <a:ext uri="{FF2B5EF4-FFF2-40B4-BE49-F238E27FC236}">
                <a16:creationId xmlns:a16="http://schemas.microsoft.com/office/drawing/2014/main" id="{7B799EC6-A8A4-90BC-A5F7-5BFB69E338EC}"/>
              </a:ext>
            </a:extLst>
          </p:cNvPr>
          <p:cNvSpPr/>
          <p:nvPr/>
        </p:nvSpPr>
        <p:spPr>
          <a:xfrm>
            <a:off x="123940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1" name="자유형 3460">
            <a:extLst>
              <a:ext uri="{FF2B5EF4-FFF2-40B4-BE49-F238E27FC236}">
                <a16:creationId xmlns:a16="http://schemas.microsoft.com/office/drawing/2014/main" id="{9377F5D9-B2E5-B44E-2CDD-7075A8355F44}"/>
              </a:ext>
            </a:extLst>
          </p:cNvPr>
          <p:cNvSpPr/>
          <p:nvPr/>
        </p:nvSpPr>
        <p:spPr>
          <a:xfrm>
            <a:off x="134478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2" name="자유형 3461">
            <a:extLst>
              <a:ext uri="{FF2B5EF4-FFF2-40B4-BE49-F238E27FC236}">
                <a16:creationId xmlns:a16="http://schemas.microsoft.com/office/drawing/2014/main" id="{721BB4F3-90B7-6719-F85E-882B3734333E}"/>
              </a:ext>
            </a:extLst>
          </p:cNvPr>
          <p:cNvSpPr/>
          <p:nvPr/>
        </p:nvSpPr>
        <p:spPr>
          <a:xfrm>
            <a:off x="180409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3" name="자유형 3462">
            <a:extLst>
              <a:ext uri="{FF2B5EF4-FFF2-40B4-BE49-F238E27FC236}">
                <a16:creationId xmlns:a16="http://schemas.microsoft.com/office/drawing/2014/main" id="{ED42D75A-4522-0BFF-7642-ABB65CF34838}"/>
              </a:ext>
            </a:extLst>
          </p:cNvPr>
          <p:cNvSpPr/>
          <p:nvPr/>
        </p:nvSpPr>
        <p:spPr>
          <a:xfrm>
            <a:off x="183959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4" name="자유형 3463">
            <a:extLst>
              <a:ext uri="{FF2B5EF4-FFF2-40B4-BE49-F238E27FC236}">
                <a16:creationId xmlns:a16="http://schemas.microsoft.com/office/drawing/2014/main" id="{35A05BB8-FF48-FD8A-7889-410F6BF9B1B8}"/>
              </a:ext>
            </a:extLst>
          </p:cNvPr>
          <p:cNvSpPr/>
          <p:nvPr/>
        </p:nvSpPr>
        <p:spPr>
          <a:xfrm>
            <a:off x="191175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5" name="자유형 3464">
            <a:extLst>
              <a:ext uri="{FF2B5EF4-FFF2-40B4-BE49-F238E27FC236}">
                <a16:creationId xmlns:a16="http://schemas.microsoft.com/office/drawing/2014/main" id="{BEEB1812-9BE6-452A-01E8-2B4688CBD88E}"/>
              </a:ext>
            </a:extLst>
          </p:cNvPr>
          <p:cNvSpPr/>
          <p:nvPr/>
        </p:nvSpPr>
        <p:spPr>
          <a:xfrm>
            <a:off x="194039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6" name="자유형 3465">
            <a:extLst>
              <a:ext uri="{FF2B5EF4-FFF2-40B4-BE49-F238E27FC236}">
                <a16:creationId xmlns:a16="http://schemas.microsoft.com/office/drawing/2014/main" id="{4378A3F1-199C-BC3D-B51D-12EFEB45C066}"/>
              </a:ext>
            </a:extLst>
          </p:cNvPr>
          <p:cNvSpPr/>
          <p:nvPr/>
        </p:nvSpPr>
        <p:spPr>
          <a:xfrm>
            <a:off x="226110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7" name="자유형 3466">
            <a:extLst>
              <a:ext uri="{FF2B5EF4-FFF2-40B4-BE49-F238E27FC236}">
                <a16:creationId xmlns:a16="http://schemas.microsoft.com/office/drawing/2014/main" id="{727F0001-F621-C4C3-F665-89209DAF3464}"/>
              </a:ext>
            </a:extLst>
          </p:cNvPr>
          <p:cNvSpPr/>
          <p:nvPr/>
        </p:nvSpPr>
        <p:spPr>
          <a:xfrm>
            <a:off x="232410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8" name="자유형 3467">
            <a:extLst>
              <a:ext uri="{FF2B5EF4-FFF2-40B4-BE49-F238E27FC236}">
                <a16:creationId xmlns:a16="http://schemas.microsoft.com/office/drawing/2014/main" id="{E21744D7-756F-D2FB-9AC3-152F7A658645}"/>
              </a:ext>
            </a:extLst>
          </p:cNvPr>
          <p:cNvSpPr/>
          <p:nvPr/>
        </p:nvSpPr>
        <p:spPr>
          <a:xfrm>
            <a:off x="236304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69" name="자유형 3468">
            <a:extLst>
              <a:ext uri="{FF2B5EF4-FFF2-40B4-BE49-F238E27FC236}">
                <a16:creationId xmlns:a16="http://schemas.microsoft.com/office/drawing/2014/main" id="{95E629AE-29E8-478D-314C-B98EF1C88743}"/>
              </a:ext>
            </a:extLst>
          </p:cNvPr>
          <p:cNvSpPr/>
          <p:nvPr/>
        </p:nvSpPr>
        <p:spPr>
          <a:xfrm>
            <a:off x="237678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0" name="자유형 3469">
            <a:extLst>
              <a:ext uri="{FF2B5EF4-FFF2-40B4-BE49-F238E27FC236}">
                <a16:creationId xmlns:a16="http://schemas.microsoft.com/office/drawing/2014/main" id="{2021CD78-1B16-82CB-E45F-B1A23F59DDCD}"/>
              </a:ext>
            </a:extLst>
          </p:cNvPr>
          <p:cNvSpPr/>
          <p:nvPr/>
        </p:nvSpPr>
        <p:spPr>
          <a:xfrm>
            <a:off x="297010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1" name="자유형 3470">
            <a:extLst>
              <a:ext uri="{FF2B5EF4-FFF2-40B4-BE49-F238E27FC236}">
                <a16:creationId xmlns:a16="http://schemas.microsoft.com/office/drawing/2014/main" id="{FEA14D24-D996-768C-ED06-0A761E90574F}"/>
              </a:ext>
            </a:extLst>
          </p:cNvPr>
          <p:cNvSpPr/>
          <p:nvPr/>
        </p:nvSpPr>
        <p:spPr>
          <a:xfrm>
            <a:off x="300446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2" name="자유형 3471">
            <a:extLst>
              <a:ext uri="{FF2B5EF4-FFF2-40B4-BE49-F238E27FC236}">
                <a16:creationId xmlns:a16="http://schemas.microsoft.com/office/drawing/2014/main" id="{138E7829-37C4-098D-8597-CF943A740F52}"/>
              </a:ext>
            </a:extLst>
          </p:cNvPr>
          <p:cNvSpPr/>
          <p:nvPr/>
        </p:nvSpPr>
        <p:spPr>
          <a:xfrm>
            <a:off x="303997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3" name="자유형 3472">
            <a:extLst>
              <a:ext uri="{FF2B5EF4-FFF2-40B4-BE49-F238E27FC236}">
                <a16:creationId xmlns:a16="http://schemas.microsoft.com/office/drawing/2014/main" id="{95DCB175-254A-887E-CAA4-A81DAA0BA805}"/>
              </a:ext>
            </a:extLst>
          </p:cNvPr>
          <p:cNvSpPr/>
          <p:nvPr/>
        </p:nvSpPr>
        <p:spPr>
          <a:xfrm>
            <a:off x="319345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4" name="자유형 3473">
            <a:extLst>
              <a:ext uri="{FF2B5EF4-FFF2-40B4-BE49-F238E27FC236}">
                <a16:creationId xmlns:a16="http://schemas.microsoft.com/office/drawing/2014/main" id="{09CB4050-518F-634E-D563-74288F9CF05D}"/>
              </a:ext>
            </a:extLst>
          </p:cNvPr>
          <p:cNvSpPr/>
          <p:nvPr/>
        </p:nvSpPr>
        <p:spPr>
          <a:xfrm>
            <a:off x="321751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5" name="자유형 3474">
            <a:extLst>
              <a:ext uri="{FF2B5EF4-FFF2-40B4-BE49-F238E27FC236}">
                <a16:creationId xmlns:a16="http://schemas.microsoft.com/office/drawing/2014/main" id="{9F5364B1-D4D1-EC60-AA58-2E73142C4A34}"/>
              </a:ext>
            </a:extLst>
          </p:cNvPr>
          <p:cNvSpPr/>
          <p:nvPr/>
        </p:nvSpPr>
        <p:spPr>
          <a:xfrm>
            <a:off x="324271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6" name="자유형 3475">
            <a:extLst>
              <a:ext uri="{FF2B5EF4-FFF2-40B4-BE49-F238E27FC236}">
                <a16:creationId xmlns:a16="http://schemas.microsoft.com/office/drawing/2014/main" id="{71E3381A-F0B9-8DD5-E6D4-2178C08C868A}"/>
              </a:ext>
            </a:extLst>
          </p:cNvPr>
          <p:cNvSpPr/>
          <p:nvPr/>
        </p:nvSpPr>
        <p:spPr>
          <a:xfrm>
            <a:off x="326790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7" name="자유형 3476">
            <a:extLst>
              <a:ext uri="{FF2B5EF4-FFF2-40B4-BE49-F238E27FC236}">
                <a16:creationId xmlns:a16="http://schemas.microsoft.com/office/drawing/2014/main" id="{984E126B-AF9A-16F3-1521-8F39F9E498E2}"/>
              </a:ext>
            </a:extLst>
          </p:cNvPr>
          <p:cNvSpPr/>
          <p:nvPr/>
        </p:nvSpPr>
        <p:spPr>
          <a:xfrm>
            <a:off x="345117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8" name="자유형 3477">
            <a:extLst>
              <a:ext uri="{FF2B5EF4-FFF2-40B4-BE49-F238E27FC236}">
                <a16:creationId xmlns:a16="http://schemas.microsoft.com/office/drawing/2014/main" id="{7F9DF16F-6801-4991-96A8-3256F89E974F}"/>
              </a:ext>
            </a:extLst>
          </p:cNvPr>
          <p:cNvSpPr/>
          <p:nvPr/>
        </p:nvSpPr>
        <p:spPr>
          <a:xfrm>
            <a:off x="369857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79" name="자유형 3478">
            <a:extLst>
              <a:ext uri="{FF2B5EF4-FFF2-40B4-BE49-F238E27FC236}">
                <a16:creationId xmlns:a16="http://schemas.microsoft.com/office/drawing/2014/main" id="{E33B4D96-BB54-03B3-8CD9-28A75F55DE60}"/>
              </a:ext>
            </a:extLst>
          </p:cNvPr>
          <p:cNvSpPr/>
          <p:nvPr/>
        </p:nvSpPr>
        <p:spPr>
          <a:xfrm>
            <a:off x="372606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0" name="자유형 3479">
            <a:extLst>
              <a:ext uri="{FF2B5EF4-FFF2-40B4-BE49-F238E27FC236}">
                <a16:creationId xmlns:a16="http://schemas.microsoft.com/office/drawing/2014/main" id="{EAEC6EDE-44F6-8AFA-D2B8-BFE7E0640C4E}"/>
              </a:ext>
            </a:extLst>
          </p:cNvPr>
          <p:cNvSpPr/>
          <p:nvPr/>
        </p:nvSpPr>
        <p:spPr>
          <a:xfrm>
            <a:off x="390360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1" name="자유형 3480">
            <a:extLst>
              <a:ext uri="{FF2B5EF4-FFF2-40B4-BE49-F238E27FC236}">
                <a16:creationId xmlns:a16="http://schemas.microsoft.com/office/drawing/2014/main" id="{97A29A18-F493-1DAC-A457-33DB06C41250}"/>
              </a:ext>
            </a:extLst>
          </p:cNvPr>
          <p:cNvSpPr/>
          <p:nvPr/>
        </p:nvSpPr>
        <p:spPr>
          <a:xfrm>
            <a:off x="419797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2" name="자유형 3481">
            <a:extLst>
              <a:ext uri="{FF2B5EF4-FFF2-40B4-BE49-F238E27FC236}">
                <a16:creationId xmlns:a16="http://schemas.microsoft.com/office/drawing/2014/main" id="{1CCC90FB-3F37-0A51-BA7B-11BBDDA0E520}"/>
              </a:ext>
            </a:extLst>
          </p:cNvPr>
          <p:cNvSpPr/>
          <p:nvPr/>
        </p:nvSpPr>
        <p:spPr>
          <a:xfrm>
            <a:off x="420942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3" name="자유형 3482">
            <a:extLst>
              <a:ext uri="{FF2B5EF4-FFF2-40B4-BE49-F238E27FC236}">
                <a16:creationId xmlns:a16="http://schemas.microsoft.com/office/drawing/2014/main" id="{418EB706-FF91-FA73-8780-819E3EF683F0}"/>
              </a:ext>
            </a:extLst>
          </p:cNvPr>
          <p:cNvSpPr/>
          <p:nvPr/>
        </p:nvSpPr>
        <p:spPr>
          <a:xfrm>
            <a:off x="421629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4" name="자유형 3483">
            <a:extLst>
              <a:ext uri="{FF2B5EF4-FFF2-40B4-BE49-F238E27FC236}">
                <a16:creationId xmlns:a16="http://schemas.microsoft.com/office/drawing/2014/main" id="{C8F4FAF8-237C-6F3F-DC68-2C98D10DFA4E}"/>
              </a:ext>
            </a:extLst>
          </p:cNvPr>
          <p:cNvSpPr/>
          <p:nvPr/>
        </p:nvSpPr>
        <p:spPr>
          <a:xfrm>
            <a:off x="421629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5" name="자유형 3484">
            <a:extLst>
              <a:ext uri="{FF2B5EF4-FFF2-40B4-BE49-F238E27FC236}">
                <a16:creationId xmlns:a16="http://schemas.microsoft.com/office/drawing/2014/main" id="{7CD9B1DA-3845-D204-362A-0710D080C91D}"/>
              </a:ext>
            </a:extLst>
          </p:cNvPr>
          <p:cNvSpPr/>
          <p:nvPr/>
        </p:nvSpPr>
        <p:spPr>
          <a:xfrm>
            <a:off x="424493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6" name="자유형 3485">
            <a:extLst>
              <a:ext uri="{FF2B5EF4-FFF2-40B4-BE49-F238E27FC236}">
                <a16:creationId xmlns:a16="http://schemas.microsoft.com/office/drawing/2014/main" id="{757E2141-5599-1898-CFF4-53B4194B04AE}"/>
              </a:ext>
            </a:extLst>
          </p:cNvPr>
          <p:cNvSpPr/>
          <p:nvPr/>
        </p:nvSpPr>
        <p:spPr>
          <a:xfrm>
            <a:off x="425867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7" name="자유형 3486">
            <a:extLst>
              <a:ext uri="{FF2B5EF4-FFF2-40B4-BE49-F238E27FC236}">
                <a16:creationId xmlns:a16="http://schemas.microsoft.com/office/drawing/2014/main" id="{1E750883-2CEF-EFD3-D79E-0929C5D4C830}"/>
              </a:ext>
            </a:extLst>
          </p:cNvPr>
          <p:cNvSpPr/>
          <p:nvPr/>
        </p:nvSpPr>
        <p:spPr>
          <a:xfrm>
            <a:off x="426211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8" name="자유형 3487">
            <a:extLst>
              <a:ext uri="{FF2B5EF4-FFF2-40B4-BE49-F238E27FC236}">
                <a16:creationId xmlns:a16="http://schemas.microsoft.com/office/drawing/2014/main" id="{96DA6689-DB5F-0B9F-6996-3500F1CE4699}"/>
              </a:ext>
            </a:extLst>
          </p:cNvPr>
          <p:cNvSpPr/>
          <p:nvPr/>
        </p:nvSpPr>
        <p:spPr>
          <a:xfrm>
            <a:off x="429418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89" name="자유형 3488">
            <a:extLst>
              <a:ext uri="{FF2B5EF4-FFF2-40B4-BE49-F238E27FC236}">
                <a16:creationId xmlns:a16="http://schemas.microsoft.com/office/drawing/2014/main" id="{D023BBC4-9542-30A3-6ED6-7F6E7E60EC9A}"/>
              </a:ext>
            </a:extLst>
          </p:cNvPr>
          <p:cNvSpPr/>
          <p:nvPr/>
        </p:nvSpPr>
        <p:spPr>
          <a:xfrm>
            <a:off x="429647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0" name="자유형 3489">
            <a:extLst>
              <a:ext uri="{FF2B5EF4-FFF2-40B4-BE49-F238E27FC236}">
                <a16:creationId xmlns:a16="http://schemas.microsoft.com/office/drawing/2014/main" id="{67D664CD-8078-E924-A39B-F12D2377EC29}"/>
              </a:ext>
            </a:extLst>
          </p:cNvPr>
          <p:cNvSpPr/>
          <p:nvPr/>
        </p:nvSpPr>
        <p:spPr>
          <a:xfrm>
            <a:off x="431365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1" name="자유형 3490">
            <a:extLst>
              <a:ext uri="{FF2B5EF4-FFF2-40B4-BE49-F238E27FC236}">
                <a16:creationId xmlns:a16="http://schemas.microsoft.com/office/drawing/2014/main" id="{A1825E7B-C290-6BF6-CA7D-4CA29EE9B100}"/>
              </a:ext>
            </a:extLst>
          </p:cNvPr>
          <p:cNvSpPr/>
          <p:nvPr/>
        </p:nvSpPr>
        <p:spPr>
          <a:xfrm>
            <a:off x="431823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2" name="자유형 3491">
            <a:extLst>
              <a:ext uri="{FF2B5EF4-FFF2-40B4-BE49-F238E27FC236}">
                <a16:creationId xmlns:a16="http://schemas.microsoft.com/office/drawing/2014/main" id="{88359C1F-C1D5-9B25-1689-C44D5A54F6D5}"/>
              </a:ext>
            </a:extLst>
          </p:cNvPr>
          <p:cNvSpPr/>
          <p:nvPr/>
        </p:nvSpPr>
        <p:spPr>
          <a:xfrm>
            <a:off x="432969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3" name="자유형 3492">
            <a:extLst>
              <a:ext uri="{FF2B5EF4-FFF2-40B4-BE49-F238E27FC236}">
                <a16:creationId xmlns:a16="http://schemas.microsoft.com/office/drawing/2014/main" id="{1F3FABAB-3746-60E3-7AA1-2D50C48818AE}"/>
              </a:ext>
            </a:extLst>
          </p:cNvPr>
          <p:cNvSpPr/>
          <p:nvPr/>
        </p:nvSpPr>
        <p:spPr>
          <a:xfrm>
            <a:off x="434229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4" name="자유형 3493">
            <a:extLst>
              <a:ext uri="{FF2B5EF4-FFF2-40B4-BE49-F238E27FC236}">
                <a16:creationId xmlns:a16="http://schemas.microsoft.com/office/drawing/2014/main" id="{A7BBF51D-CDF1-09AC-06BC-5F82B6072D1C}"/>
              </a:ext>
            </a:extLst>
          </p:cNvPr>
          <p:cNvSpPr/>
          <p:nvPr/>
        </p:nvSpPr>
        <p:spPr>
          <a:xfrm>
            <a:off x="434916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5" name="자유형 3494">
            <a:extLst>
              <a:ext uri="{FF2B5EF4-FFF2-40B4-BE49-F238E27FC236}">
                <a16:creationId xmlns:a16="http://schemas.microsoft.com/office/drawing/2014/main" id="{A2D896C4-10BA-940B-4D93-4A303B804777}"/>
              </a:ext>
            </a:extLst>
          </p:cNvPr>
          <p:cNvSpPr/>
          <p:nvPr/>
        </p:nvSpPr>
        <p:spPr>
          <a:xfrm>
            <a:off x="436176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6" name="자유형 3495">
            <a:extLst>
              <a:ext uri="{FF2B5EF4-FFF2-40B4-BE49-F238E27FC236}">
                <a16:creationId xmlns:a16="http://schemas.microsoft.com/office/drawing/2014/main" id="{ACE17276-F94A-E670-B25D-1E4E8B5568AF}"/>
              </a:ext>
            </a:extLst>
          </p:cNvPr>
          <p:cNvSpPr/>
          <p:nvPr/>
        </p:nvSpPr>
        <p:spPr>
          <a:xfrm>
            <a:off x="437436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7" name="자유형 3496">
            <a:extLst>
              <a:ext uri="{FF2B5EF4-FFF2-40B4-BE49-F238E27FC236}">
                <a16:creationId xmlns:a16="http://schemas.microsoft.com/office/drawing/2014/main" id="{33F077FA-351F-3F5D-D6BE-655BB2366629}"/>
              </a:ext>
            </a:extLst>
          </p:cNvPr>
          <p:cNvSpPr/>
          <p:nvPr/>
        </p:nvSpPr>
        <p:spPr>
          <a:xfrm>
            <a:off x="438581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8" name="자유형 3497">
            <a:extLst>
              <a:ext uri="{FF2B5EF4-FFF2-40B4-BE49-F238E27FC236}">
                <a16:creationId xmlns:a16="http://schemas.microsoft.com/office/drawing/2014/main" id="{C5A8C2BD-C107-4782-E575-E5D64841796B}"/>
              </a:ext>
            </a:extLst>
          </p:cNvPr>
          <p:cNvSpPr/>
          <p:nvPr/>
        </p:nvSpPr>
        <p:spPr>
          <a:xfrm>
            <a:off x="439498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499" name="자유형 3498">
            <a:extLst>
              <a:ext uri="{FF2B5EF4-FFF2-40B4-BE49-F238E27FC236}">
                <a16:creationId xmlns:a16="http://schemas.microsoft.com/office/drawing/2014/main" id="{9101713D-8AD2-D49B-6F49-57B66E8512CC}"/>
              </a:ext>
            </a:extLst>
          </p:cNvPr>
          <p:cNvSpPr/>
          <p:nvPr/>
        </p:nvSpPr>
        <p:spPr>
          <a:xfrm>
            <a:off x="443277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0" name="자유형 3499">
            <a:extLst>
              <a:ext uri="{FF2B5EF4-FFF2-40B4-BE49-F238E27FC236}">
                <a16:creationId xmlns:a16="http://schemas.microsoft.com/office/drawing/2014/main" id="{81DC62DD-18C2-8E6B-F9B1-0BD6FDA772F6}"/>
              </a:ext>
            </a:extLst>
          </p:cNvPr>
          <p:cNvSpPr/>
          <p:nvPr/>
        </p:nvSpPr>
        <p:spPr>
          <a:xfrm>
            <a:off x="443621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1" name="자유형 3500">
            <a:extLst>
              <a:ext uri="{FF2B5EF4-FFF2-40B4-BE49-F238E27FC236}">
                <a16:creationId xmlns:a16="http://schemas.microsoft.com/office/drawing/2014/main" id="{125A8A5E-1562-53B7-1693-10377C2938F6}"/>
              </a:ext>
            </a:extLst>
          </p:cNvPr>
          <p:cNvSpPr/>
          <p:nvPr/>
        </p:nvSpPr>
        <p:spPr>
          <a:xfrm>
            <a:off x="445225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2" name="자유형 3501">
            <a:extLst>
              <a:ext uri="{FF2B5EF4-FFF2-40B4-BE49-F238E27FC236}">
                <a16:creationId xmlns:a16="http://schemas.microsoft.com/office/drawing/2014/main" id="{A8C8D738-DFC7-4A5B-EA5B-2A96E7800DA8}"/>
              </a:ext>
            </a:extLst>
          </p:cNvPr>
          <p:cNvSpPr/>
          <p:nvPr/>
        </p:nvSpPr>
        <p:spPr>
          <a:xfrm>
            <a:off x="446828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3" name="자유형 3502">
            <a:extLst>
              <a:ext uri="{FF2B5EF4-FFF2-40B4-BE49-F238E27FC236}">
                <a16:creationId xmlns:a16="http://schemas.microsoft.com/office/drawing/2014/main" id="{0B72372B-5608-ED73-48E3-61D5964BAF3F}"/>
              </a:ext>
            </a:extLst>
          </p:cNvPr>
          <p:cNvSpPr/>
          <p:nvPr/>
        </p:nvSpPr>
        <p:spPr>
          <a:xfrm>
            <a:off x="447859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4" name="자유형 3503">
            <a:extLst>
              <a:ext uri="{FF2B5EF4-FFF2-40B4-BE49-F238E27FC236}">
                <a16:creationId xmlns:a16="http://schemas.microsoft.com/office/drawing/2014/main" id="{08358F16-9DCA-AFEB-73BA-E54353631F45}"/>
              </a:ext>
            </a:extLst>
          </p:cNvPr>
          <p:cNvSpPr/>
          <p:nvPr/>
        </p:nvSpPr>
        <p:spPr>
          <a:xfrm>
            <a:off x="4490048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5" name="자유형 3504">
            <a:extLst>
              <a:ext uri="{FF2B5EF4-FFF2-40B4-BE49-F238E27FC236}">
                <a16:creationId xmlns:a16="http://schemas.microsoft.com/office/drawing/2014/main" id="{FFFD9466-AAB9-0C2A-80B2-117F876EEC03}"/>
              </a:ext>
            </a:extLst>
          </p:cNvPr>
          <p:cNvSpPr/>
          <p:nvPr/>
        </p:nvSpPr>
        <p:spPr>
          <a:xfrm>
            <a:off x="449462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6" name="자유형 3505">
            <a:extLst>
              <a:ext uri="{FF2B5EF4-FFF2-40B4-BE49-F238E27FC236}">
                <a16:creationId xmlns:a16="http://schemas.microsoft.com/office/drawing/2014/main" id="{A00FCB8A-5DE7-1D56-453D-676BFF4F6E7B}"/>
              </a:ext>
            </a:extLst>
          </p:cNvPr>
          <p:cNvSpPr/>
          <p:nvPr/>
        </p:nvSpPr>
        <p:spPr>
          <a:xfrm>
            <a:off x="451410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7" name="자유형 3506">
            <a:extLst>
              <a:ext uri="{FF2B5EF4-FFF2-40B4-BE49-F238E27FC236}">
                <a16:creationId xmlns:a16="http://schemas.microsoft.com/office/drawing/2014/main" id="{672A2B05-5143-62D3-8CB2-8C1856252A48}"/>
              </a:ext>
            </a:extLst>
          </p:cNvPr>
          <p:cNvSpPr/>
          <p:nvPr/>
        </p:nvSpPr>
        <p:spPr>
          <a:xfrm>
            <a:off x="451868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8" name="자유형 3507">
            <a:extLst>
              <a:ext uri="{FF2B5EF4-FFF2-40B4-BE49-F238E27FC236}">
                <a16:creationId xmlns:a16="http://schemas.microsoft.com/office/drawing/2014/main" id="{1C812B69-DEBF-C2C9-6967-103A6907976F}"/>
              </a:ext>
            </a:extLst>
          </p:cNvPr>
          <p:cNvSpPr/>
          <p:nvPr/>
        </p:nvSpPr>
        <p:spPr>
          <a:xfrm>
            <a:off x="452326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09" name="자유형 3508">
            <a:extLst>
              <a:ext uri="{FF2B5EF4-FFF2-40B4-BE49-F238E27FC236}">
                <a16:creationId xmlns:a16="http://schemas.microsoft.com/office/drawing/2014/main" id="{9594E790-805E-580D-C7BC-77C35ACC3ADC}"/>
              </a:ext>
            </a:extLst>
          </p:cNvPr>
          <p:cNvSpPr/>
          <p:nvPr/>
        </p:nvSpPr>
        <p:spPr>
          <a:xfrm>
            <a:off x="452670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0" name="자유형 3509">
            <a:extLst>
              <a:ext uri="{FF2B5EF4-FFF2-40B4-BE49-F238E27FC236}">
                <a16:creationId xmlns:a16="http://schemas.microsoft.com/office/drawing/2014/main" id="{B8DBDDD1-96D6-6CF8-0999-5AB167CA9F4C}"/>
              </a:ext>
            </a:extLst>
          </p:cNvPr>
          <p:cNvSpPr/>
          <p:nvPr/>
        </p:nvSpPr>
        <p:spPr>
          <a:xfrm>
            <a:off x="452784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1" name="자유형 3510">
            <a:extLst>
              <a:ext uri="{FF2B5EF4-FFF2-40B4-BE49-F238E27FC236}">
                <a16:creationId xmlns:a16="http://schemas.microsoft.com/office/drawing/2014/main" id="{AF4949D8-DD43-AD35-EF40-23BEDE104526}"/>
              </a:ext>
            </a:extLst>
          </p:cNvPr>
          <p:cNvSpPr/>
          <p:nvPr/>
        </p:nvSpPr>
        <p:spPr>
          <a:xfrm>
            <a:off x="455877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2" name="자유형 3511">
            <a:extLst>
              <a:ext uri="{FF2B5EF4-FFF2-40B4-BE49-F238E27FC236}">
                <a16:creationId xmlns:a16="http://schemas.microsoft.com/office/drawing/2014/main" id="{9E6FA599-CC0B-9C06-BECD-AAEC14D6BC49}"/>
              </a:ext>
            </a:extLst>
          </p:cNvPr>
          <p:cNvSpPr/>
          <p:nvPr/>
        </p:nvSpPr>
        <p:spPr>
          <a:xfrm>
            <a:off x="456335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3" name="자유형 3512">
            <a:extLst>
              <a:ext uri="{FF2B5EF4-FFF2-40B4-BE49-F238E27FC236}">
                <a16:creationId xmlns:a16="http://schemas.microsoft.com/office/drawing/2014/main" id="{B3B2BA76-BF1D-4786-DED1-23C5A5FDAA88}"/>
              </a:ext>
            </a:extLst>
          </p:cNvPr>
          <p:cNvSpPr/>
          <p:nvPr/>
        </p:nvSpPr>
        <p:spPr>
          <a:xfrm>
            <a:off x="456793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4" name="자유형 3513">
            <a:extLst>
              <a:ext uri="{FF2B5EF4-FFF2-40B4-BE49-F238E27FC236}">
                <a16:creationId xmlns:a16="http://schemas.microsoft.com/office/drawing/2014/main" id="{0AEDB85B-2FA4-F938-5753-6348B7851BE8}"/>
              </a:ext>
            </a:extLst>
          </p:cNvPr>
          <p:cNvSpPr/>
          <p:nvPr/>
        </p:nvSpPr>
        <p:spPr>
          <a:xfrm>
            <a:off x="458740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5" name="자유형 3514">
            <a:extLst>
              <a:ext uri="{FF2B5EF4-FFF2-40B4-BE49-F238E27FC236}">
                <a16:creationId xmlns:a16="http://schemas.microsoft.com/office/drawing/2014/main" id="{D58EBB02-FD00-302A-F7D5-D288CB0A0F2A}"/>
              </a:ext>
            </a:extLst>
          </p:cNvPr>
          <p:cNvSpPr/>
          <p:nvPr/>
        </p:nvSpPr>
        <p:spPr>
          <a:xfrm>
            <a:off x="460229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6" name="자유형 3515">
            <a:extLst>
              <a:ext uri="{FF2B5EF4-FFF2-40B4-BE49-F238E27FC236}">
                <a16:creationId xmlns:a16="http://schemas.microsoft.com/office/drawing/2014/main" id="{D410CEE3-635C-3F51-112E-61A323278B00}"/>
              </a:ext>
            </a:extLst>
          </p:cNvPr>
          <p:cNvSpPr/>
          <p:nvPr/>
        </p:nvSpPr>
        <p:spPr>
          <a:xfrm>
            <a:off x="4608024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7" name="자유형 3516">
            <a:extLst>
              <a:ext uri="{FF2B5EF4-FFF2-40B4-BE49-F238E27FC236}">
                <a16:creationId xmlns:a16="http://schemas.microsoft.com/office/drawing/2014/main" id="{EA14CDDF-8C74-6B50-A6A9-AE568AF93F22}"/>
              </a:ext>
            </a:extLst>
          </p:cNvPr>
          <p:cNvSpPr/>
          <p:nvPr/>
        </p:nvSpPr>
        <p:spPr>
          <a:xfrm>
            <a:off x="461718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8" name="자유형 3517">
            <a:extLst>
              <a:ext uri="{FF2B5EF4-FFF2-40B4-BE49-F238E27FC236}">
                <a16:creationId xmlns:a16="http://schemas.microsoft.com/office/drawing/2014/main" id="{B843A230-8D92-C431-5FA6-CAA7C0901F72}"/>
              </a:ext>
            </a:extLst>
          </p:cNvPr>
          <p:cNvSpPr/>
          <p:nvPr/>
        </p:nvSpPr>
        <p:spPr>
          <a:xfrm>
            <a:off x="464009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19" name="자유형 3518">
            <a:extLst>
              <a:ext uri="{FF2B5EF4-FFF2-40B4-BE49-F238E27FC236}">
                <a16:creationId xmlns:a16="http://schemas.microsoft.com/office/drawing/2014/main" id="{071C0F39-9762-9E85-CC29-2E0FDDFE3ABC}"/>
              </a:ext>
            </a:extLst>
          </p:cNvPr>
          <p:cNvSpPr/>
          <p:nvPr/>
        </p:nvSpPr>
        <p:spPr>
          <a:xfrm>
            <a:off x="464238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0" name="자유형 3519">
            <a:extLst>
              <a:ext uri="{FF2B5EF4-FFF2-40B4-BE49-F238E27FC236}">
                <a16:creationId xmlns:a16="http://schemas.microsoft.com/office/drawing/2014/main" id="{11B1FD6D-5E24-F62A-BA54-CF4B60BA14ED}"/>
              </a:ext>
            </a:extLst>
          </p:cNvPr>
          <p:cNvSpPr/>
          <p:nvPr/>
        </p:nvSpPr>
        <p:spPr>
          <a:xfrm>
            <a:off x="465040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1" name="자유형 3520">
            <a:extLst>
              <a:ext uri="{FF2B5EF4-FFF2-40B4-BE49-F238E27FC236}">
                <a16:creationId xmlns:a16="http://schemas.microsoft.com/office/drawing/2014/main" id="{7D0EBA1A-AEC4-1ADB-A9D0-9DBC643A3687}"/>
              </a:ext>
            </a:extLst>
          </p:cNvPr>
          <p:cNvSpPr/>
          <p:nvPr/>
        </p:nvSpPr>
        <p:spPr>
          <a:xfrm>
            <a:off x="465383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2" name="자유형 3521">
            <a:extLst>
              <a:ext uri="{FF2B5EF4-FFF2-40B4-BE49-F238E27FC236}">
                <a16:creationId xmlns:a16="http://schemas.microsoft.com/office/drawing/2014/main" id="{806D1062-4894-5702-4600-B9254F383DB1}"/>
              </a:ext>
            </a:extLst>
          </p:cNvPr>
          <p:cNvSpPr/>
          <p:nvPr/>
        </p:nvSpPr>
        <p:spPr>
          <a:xfrm>
            <a:off x="465498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3" name="자유형 3522">
            <a:extLst>
              <a:ext uri="{FF2B5EF4-FFF2-40B4-BE49-F238E27FC236}">
                <a16:creationId xmlns:a16="http://schemas.microsoft.com/office/drawing/2014/main" id="{E60FAA20-337D-298F-940D-F1BB6AEC52AE}"/>
              </a:ext>
            </a:extLst>
          </p:cNvPr>
          <p:cNvSpPr/>
          <p:nvPr/>
        </p:nvSpPr>
        <p:spPr>
          <a:xfrm>
            <a:off x="465613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4" name="자유형 3523">
            <a:extLst>
              <a:ext uri="{FF2B5EF4-FFF2-40B4-BE49-F238E27FC236}">
                <a16:creationId xmlns:a16="http://schemas.microsoft.com/office/drawing/2014/main" id="{BBC883B9-EE85-3913-1824-50E10018D532}"/>
              </a:ext>
            </a:extLst>
          </p:cNvPr>
          <p:cNvSpPr/>
          <p:nvPr/>
        </p:nvSpPr>
        <p:spPr>
          <a:xfrm>
            <a:off x="466300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5" name="자유형 3524">
            <a:extLst>
              <a:ext uri="{FF2B5EF4-FFF2-40B4-BE49-F238E27FC236}">
                <a16:creationId xmlns:a16="http://schemas.microsoft.com/office/drawing/2014/main" id="{6421B45A-F1D2-F664-6AB4-0C07562EBCC3}"/>
              </a:ext>
            </a:extLst>
          </p:cNvPr>
          <p:cNvSpPr/>
          <p:nvPr/>
        </p:nvSpPr>
        <p:spPr>
          <a:xfrm>
            <a:off x="467560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6" name="자유형 3525">
            <a:extLst>
              <a:ext uri="{FF2B5EF4-FFF2-40B4-BE49-F238E27FC236}">
                <a16:creationId xmlns:a16="http://schemas.microsoft.com/office/drawing/2014/main" id="{04357FA8-0222-6D09-2403-59997EDEBE15}"/>
              </a:ext>
            </a:extLst>
          </p:cNvPr>
          <p:cNvSpPr/>
          <p:nvPr/>
        </p:nvSpPr>
        <p:spPr>
          <a:xfrm>
            <a:off x="467789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7" name="자유형 3526">
            <a:extLst>
              <a:ext uri="{FF2B5EF4-FFF2-40B4-BE49-F238E27FC236}">
                <a16:creationId xmlns:a16="http://schemas.microsoft.com/office/drawing/2014/main" id="{490E3978-4CA2-E948-4CDD-B328CAF3296B}"/>
              </a:ext>
            </a:extLst>
          </p:cNvPr>
          <p:cNvSpPr/>
          <p:nvPr/>
        </p:nvSpPr>
        <p:spPr>
          <a:xfrm>
            <a:off x="468934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8" name="자유형 3527">
            <a:extLst>
              <a:ext uri="{FF2B5EF4-FFF2-40B4-BE49-F238E27FC236}">
                <a16:creationId xmlns:a16="http://schemas.microsoft.com/office/drawing/2014/main" id="{45470A06-33EA-B57F-A23B-997631144E79}"/>
              </a:ext>
            </a:extLst>
          </p:cNvPr>
          <p:cNvSpPr/>
          <p:nvPr/>
        </p:nvSpPr>
        <p:spPr>
          <a:xfrm>
            <a:off x="469851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29" name="자유형 3528">
            <a:extLst>
              <a:ext uri="{FF2B5EF4-FFF2-40B4-BE49-F238E27FC236}">
                <a16:creationId xmlns:a16="http://schemas.microsoft.com/office/drawing/2014/main" id="{7BBB23FB-57DE-497A-8BCB-8887F70515B6}"/>
              </a:ext>
            </a:extLst>
          </p:cNvPr>
          <p:cNvSpPr/>
          <p:nvPr/>
        </p:nvSpPr>
        <p:spPr>
          <a:xfrm>
            <a:off x="4705382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0" name="자유형 3529">
            <a:extLst>
              <a:ext uri="{FF2B5EF4-FFF2-40B4-BE49-F238E27FC236}">
                <a16:creationId xmlns:a16="http://schemas.microsoft.com/office/drawing/2014/main" id="{5065CFA7-CB2B-288D-ED85-A69E6CF65FD8}"/>
              </a:ext>
            </a:extLst>
          </p:cNvPr>
          <p:cNvSpPr/>
          <p:nvPr/>
        </p:nvSpPr>
        <p:spPr>
          <a:xfrm>
            <a:off x="470767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1" name="자유형 3530">
            <a:extLst>
              <a:ext uri="{FF2B5EF4-FFF2-40B4-BE49-F238E27FC236}">
                <a16:creationId xmlns:a16="http://schemas.microsoft.com/office/drawing/2014/main" id="{437B41AF-18F0-2FF3-E0F8-80F155A61F21}"/>
              </a:ext>
            </a:extLst>
          </p:cNvPr>
          <p:cNvSpPr/>
          <p:nvPr/>
        </p:nvSpPr>
        <p:spPr>
          <a:xfrm>
            <a:off x="472370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2" name="자유형 3531">
            <a:extLst>
              <a:ext uri="{FF2B5EF4-FFF2-40B4-BE49-F238E27FC236}">
                <a16:creationId xmlns:a16="http://schemas.microsoft.com/office/drawing/2014/main" id="{5E04C977-101A-5FB1-C45A-91AA7DA53813}"/>
              </a:ext>
            </a:extLst>
          </p:cNvPr>
          <p:cNvSpPr/>
          <p:nvPr/>
        </p:nvSpPr>
        <p:spPr>
          <a:xfrm>
            <a:off x="473859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3" name="자유형 3532">
            <a:extLst>
              <a:ext uri="{FF2B5EF4-FFF2-40B4-BE49-F238E27FC236}">
                <a16:creationId xmlns:a16="http://schemas.microsoft.com/office/drawing/2014/main" id="{D56BDA56-303A-EB6C-6DFB-EF59703A9B50}"/>
              </a:ext>
            </a:extLst>
          </p:cNvPr>
          <p:cNvSpPr/>
          <p:nvPr/>
        </p:nvSpPr>
        <p:spPr>
          <a:xfrm>
            <a:off x="474432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4" name="자유형 3533">
            <a:extLst>
              <a:ext uri="{FF2B5EF4-FFF2-40B4-BE49-F238E27FC236}">
                <a16:creationId xmlns:a16="http://schemas.microsoft.com/office/drawing/2014/main" id="{F79C3FD1-BF7A-6EE9-AA94-2020906B7A06}"/>
              </a:ext>
            </a:extLst>
          </p:cNvPr>
          <p:cNvSpPr/>
          <p:nvPr/>
        </p:nvSpPr>
        <p:spPr>
          <a:xfrm>
            <a:off x="475692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5" name="자유형 3534">
            <a:extLst>
              <a:ext uri="{FF2B5EF4-FFF2-40B4-BE49-F238E27FC236}">
                <a16:creationId xmlns:a16="http://schemas.microsoft.com/office/drawing/2014/main" id="{CAADA606-6BA3-F2EB-2F6E-35836FC2BB45}"/>
              </a:ext>
            </a:extLst>
          </p:cNvPr>
          <p:cNvSpPr/>
          <p:nvPr/>
        </p:nvSpPr>
        <p:spPr>
          <a:xfrm>
            <a:off x="475692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6" name="자유형 3535">
            <a:extLst>
              <a:ext uri="{FF2B5EF4-FFF2-40B4-BE49-F238E27FC236}">
                <a16:creationId xmlns:a16="http://schemas.microsoft.com/office/drawing/2014/main" id="{1E8B7093-C8FE-AC9D-ABAD-EBDE09EBDCBB}"/>
              </a:ext>
            </a:extLst>
          </p:cNvPr>
          <p:cNvSpPr/>
          <p:nvPr/>
        </p:nvSpPr>
        <p:spPr>
          <a:xfrm>
            <a:off x="475921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7" name="자유형 3536">
            <a:extLst>
              <a:ext uri="{FF2B5EF4-FFF2-40B4-BE49-F238E27FC236}">
                <a16:creationId xmlns:a16="http://schemas.microsoft.com/office/drawing/2014/main" id="{33CA5CBF-1E30-622A-A1D3-6C018AEA22A2}"/>
              </a:ext>
            </a:extLst>
          </p:cNvPr>
          <p:cNvSpPr/>
          <p:nvPr/>
        </p:nvSpPr>
        <p:spPr>
          <a:xfrm>
            <a:off x="4772961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8" name="자유형 3537">
            <a:extLst>
              <a:ext uri="{FF2B5EF4-FFF2-40B4-BE49-F238E27FC236}">
                <a16:creationId xmlns:a16="http://schemas.microsoft.com/office/drawing/2014/main" id="{2BC11DB5-E8DA-DA4A-D467-4993E39F7E83}"/>
              </a:ext>
            </a:extLst>
          </p:cNvPr>
          <p:cNvSpPr/>
          <p:nvPr/>
        </p:nvSpPr>
        <p:spPr>
          <a:xfrm>
            <a:off x="478556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39" name="자유형 3538">
            <a:extLst>
              <a:ext uri="{FF2B5EF4-FFF2-40B4-BE49-F238E27FC236}">
                <a16:creationId xmlns:a16="http://schemas.microsoft.com/office/drawing/2014/main" id="{EA676ECB-3CCA-8B66-FF8B-9FB015CAC65C}"/>
              </a:ext>
            </a:extLst>
          </p:cNvPr>
          <p:cNvSpPr/>
          <p:nvPr/>
        </p:nvSpPr>
        <p:spPr>
          <a:xfrm>
            <a:off x="478899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0" name="자유형 3539">
            <a:extLst>
              <a:ext uri="{FF2B5EF4-FFF2-40B4-BE49-F238E27FC236}">
                <a16:creationId xmlns:a16="http://schemas.microsoft.com/office/drawing/2014/main" id="{F867356F-78D7-A98A-3A71-760AAC10A0C8}"/>
              </a:ext>
            </a:extLst>
          </p:cNvPr>
          <p:cNvSpPr/>
          <p:nvPr/>
        </p:nvSpPr>
        <p:spPr>
          <a:xfrm>
            <a:off x="480159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1" name="자유형 3540">
            <a:extLst>
              <a:ext uri="{FF2B5EF4-FFF2-40B4-BE49-F238E27FC236}">
                <a16:creationId xmlns:a16="http://schemas.microsoft.com/office/drawing/2014/main" id="{30B1CBCA-5555-5E59-9344-F0226D41EB01}"/>
              </a:ext>
            </a:extLst>
          </p:cNvPr>
          <p:cNvSpPr/>
          <p:nvPr/>
        </p:nvSpPr>
        <p:spPr>
          <a:xfrm>
            <a:off x="5297553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2" name="자유형 3541">
            <a:extLst>
              <a:ext uri="{FF2B5EF4-FFF2-40B4-BE49-F238E27FC236}">
                <a16:creationId xmlns:a16="http://schemas.microsoft.com/office/drawing/2014/main" id="{2CDC7B9D-15C9-BDDD-5931-DC0A0F81CB94}"/>
              </a:ext>
            </a:extLst>
          </p:cNvPr>
          <p:cNvSpPr/>
          <p:nvPr/>
        </p:nvSpPr>
        <p:spPr>
          <a:xfrm>
            <a:off x="539605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3" name="자유형 3542">
            <a:extLst>
              <a:ext uri="{FF2B5EF4-FFF2-40B4-BE49-F238E27FC236}">
                <a16:creationId xmlns:a16="http://schemas.microsoft.com/office/drawing/2014/main" id="{0D949570-17DE-8A66-3AA4-3111D1ECA9AA}"/>
              </a:ext>
            </a:extLst>
          </p:cNvPr>
          <p:cNvSpPr/>
          <p:nvPr/>
        </p:nvSpPr>
        <p:spPr>
          <a:xfrm>
            <a:off x="549341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4" name="자유형 3543">
            <a:extLst>
              <a:ext uri="{FF2B5EF4-FFF2-40B4-BE49-F238E27FC236}">
                <a16:creationId xmlns:a16="http://schemas.microsoft.com/office/drawing/2014/main" id="{22ACE1DB-331A-6652-068A-0B83D55417C8}"/>
              </a:ext>
            </a:extLst>
          </p:cNvPr>
          <p:cNvSpPr/>
          <p:nvPr/>
        </p:nvSpPr>
        <p:spPr>
          <a:xfrm>
            <a:off x="550487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5" name="자유형 3544">
            <a:extLst>
              <a:ext uri="{FF2B5EF4-FFF2-40B4-BE49-F238E27FC236}">
                <a16:creationId xmlns:a16="http://schemas.microsoft.com/office/drawing/2014/main" id="{9D8372A3-2E9C-11EF-E1F8-0A0DB24A2004}"/>
              </a:ext>
            </a:extLst>
          </p:cNvPr>
          <p:cNvSpPr/>
          <p:nvPr/>
        </p:nvSpPr>
        <p:spPr>
          <a:xfrm>
            <a:off x="574998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6" name="자유형 3545">
            <a:extLst>
              <a:ext uri="{FF2B5EF4-FFF2-40B4-BE49-F238E27FC236}">
                <a16:creationId xmlns:a16="http://schemas.microsoft.com/office/drawing/2014/main" id="{02410A34-C392-1F8E-A0E0-6A183CF5FAEF}"/>
              </a:ext>
            </a:extLst>
          </p:cNvPr>
          <p:cNvSpPr/>
          <p:nvPr/>
        </p:nvSpPr>
        <p:spPr>
          <a:xfrm>
            <a:off x="5905759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7" name="자유형 3546">
            <a:extLst>
              <a:ext uri="{FF2B5EF4-FFF2-40B4-BE49-F238E27FC236}">
                <a16:creationId xmlns:a16="http://schemas.microsoft.com/office/drawing/2014/main" id="{BAB5FC2D-2493-B6A4-2424-F566804A1A09}"/>
              </a:ext>
            </a:extLst>
          </p:cNvPr>
          <p:cNvSpPr/>
          <p:nvPr/>
        </p:nvSpPr>
        <p:spPr>
          <a:xfrm>
            <a:off x="5965320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8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8" name="자유형 3547">
            <a:extLst>
              <a:ext uri="{FF2B5EF4-FFF2-40B4-BE49-F238E27FC236}">
                <a16:creationId xmlns:a16="http://schemas.microsoft.com/office/drawing/2014/main" id="{28F4E11B-A3F3-35AE-A116-38BB3AE66D65}"/>
              </a:ext>
            </a:extLst>
          </p:cNvPr>
          <p:cNvSpPr/>
          <p:nvPr/>
        </p:nvSpPr>
        <p:spPr>
          <a:xfrm>
            <a:off x="6043207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8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49" name="자유형 3548">
            <a:extLst>
              <a:ext uri="{FF2B5EF4-FFF2-40B4-BE49-F238E27FC236}">
                <a16:creationId xmlns:a16="http://schemas.microsoft.com/office/drawing/2014/main" id="{C2D88F93-A2B9-BB9A-A987-17A49A0340F3}"/>
              </a:ext>
            </a:extLst>
          </p:cNvPr>
          <p:cNvSpPr/>
          <p:nvPr/>
        </p:nvSpPr>
        <p:spPr>
          <a:xfrm>
            <a:off x="6146292" y="4630884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8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8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0" name="자유형 3549">
            <a:extLst>
              <a:ext uri="{FF2B5EF4-FFF2-40B4-BE49-F238E27FC236}">
                <a16:creationId xmlns:a16="http://schemas.microsoft.com/office/drawing/2014/main" id="{56AC47A9-8F6D-EB70-27D1-B3C3FA7983CD}"/>
              </a:ext>
            </a:extLst>
          </p:cNvPr>
          <p:cNvSpPr/>
          <p:nvPr/>
        </p:nvSpPr>
        <p:spPr>
          <a:xfrm>
            <a:off x="6571235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1" name="자유형 3550">
            <a:extLst>
              <a:ext uri="{FF2B5EF4-FFF2-40B4-BE49-F238E27FC236}">
                <a16:creationId xmlns:a16="http://schemas.microsoft.com/office/drawing/2014/main" id="{5C14A71B-EFE8-196C-11C2-7BDD6C8FFAA7}"/>
              </a:ext>
            </a:extLst>
          </p:cNvPr>
          <p:cNvSpPr/>
          <p:nvPr/>
        </p:nvSpPr>
        <p:spPr>
          <a:xfrm>
            <a:off x="6760226" y="4630884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8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8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2" name="자유형 3551">
            <a:extLst>
              <a:ext uri="{FF2B5EF4-FFF2-40B4-BE49-F238E27FC236}">
                <a16:creationId xmlns:a16="http://schemas.microsoft.com/office/drawing/2014/main" id="{3586C90B-EAB4-2941-523B-C3712D008B32}"/>
              </a:ext>
            </a:extLst>
          </p:cNvPr>
          <p:cNvSpPr/>
          <p:nvPr/>
        </p:nvSpPr>
        <p:spPr>
          <a:xfrm>
            <a:off x="35172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3" name="자유형 3552">
            <a:extLst>
              <a:ext uri="{FF2B5EF4-FFF2-40B4-BE49-F238E27FC236}">
                <a16:creationId xmlns:a16="http://schemas.microsoft.com/office/drawing/2014/main" id="{B980CA2A-9E85-D8DA-F625-36FD40D90496}"/>
              </a:ext>
            </a:extLst>
          </p:cNvPr>
          <p:cNvSpPr/>
          <p:nvPr/>
        </p:nvSpPr>
        <p:spPr>
          <a:xfrm>
            <a:off x="38723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4" name="자유형 3553">
            <a:extLst>
              <a:ext uri="{FF2B5EF4-FFF2-40B4-BE49-F238E27FC236}">
                <a16:creationId xmlns:a16="http://schemas.microsoft.com/office/drawing/2014/main" id="{27F1246C-A395-C4C6-E254-70CFD648D45D}"/>
              </a:ext>
            </a:extLst>
          </p:cNvPr>
          <p:cNvSpPr/>
          <p:nvPr/>
        </p:nvSpPr>
        <p:spPr>
          <a:xfrm>
            <a:off x="65754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5" name="자유형 3554">
            <a:extLst>
              <a:ext uri="{FF2B5EF4-FFF2-40B4-BE49-F238E27FC236}">
                <a16:creationId xmlns:a16="http://schemas.microsoft.com/office/drawing/2014/main" id="{BDD298E6-FFB6-DBE5-EF89-14E4D693BDEB}"/>
              </a:ext>
            </a:extLst>
          </p:cNvPr>
          <p:cNvSpPr/>
          <p:nvPr/>
        </p:nvSpPr>
        <p:spPr>
          <a:xfrm>
            <a:off x="82477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6" name="자유형 3555">
            <a:extLst>
              <a:ext uri="{FF2B5EF4-FFF2-40B4-BE49-F238E27FC236}">
                <a16:creationId xmlns:a16="http://schemas.microsoft.com/office/drawing/2014/main" id="{81545B7C-942C-A7A8-AADF-3B7BC23B6198}"/>
              </a:ext>
            </a:extLst>
          </p:cNvPr>
          <p:cNvSpPr/>
          <p:nvPr/>
        </p:nvSpPr>
        <p:spPr>
          <a:xfrm>
            <a:off x="103552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7" name="자유형 3556">
            <a:extLst>
              <a:ext uri="{FF2B5EF4-FFF2-40B4-BE49-F238E27FC236}">
                <a16:creationId xmlns:a16="http://schemas.microsoft.com/office/drawing/2014/main" id="{E207D41B-791F-B613-8167-3AD2EF8DF5F0}"/>
              </a:ext>
            </a:extLst>
          </p:cNvPr>
          <p:cNvSpPr/>
          <p:nvPr/>
        </p:nvSpPr>
        <p:spPr>
          <a:xfrm>
            <a:off x="104125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8" name="자유형 3557">
            <a:extLst>
              <a:ext uri="{FF2B5EF4-FFF2-40B4-BE49-F238E27FC236}">
                <a16:creationId xmlns:a16="http://schemas.microsoft.com/office/drawing/2014/main" id="{1EDA7C86-40F1-6148-4FF8-F7FA342BDEE0}"/>
              </a:ext>
            </a:extLst>
          </p:cNvPr>
          <p:cNvSpPr/>
          <p:nvPr/>
        </p:nvSpPr>
        <p:spPr>
          <a:xfrm>
            <a:off x="116954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59" name="자유형 3558">
            <a:extLst>
              <a:ext uri="{FF2B5EF4-FFF2-40B4-BE49-F238E27FC236}">
                <a16:creationId xmlns:a16="http://schemas.microsoft.com/office/drawing/2014/main" id="{B45489FD-9636-EE0F-A134-19D3EC4B9368}"/>
              </a:ext>
            </a:extLst>
          </p:cNvPr>
          <p:cNvSpPr/>
          <p:nvPr/>
        </p:nvSpPr>
        <p:spPr>
          <a:xfrm>
            <a:off x="142267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0" name="자유형 3559">
            <a:extLst>
              <a:ext uri="{FF2B5EF4-FFF2-40B4-BE49-F238E27FC236}">
                <a16:creationId xmlns:a16="http://schemas.microsoft.com/office/drawing/2014/main" id="{4CE68E86-A469-3DE8-4A03-6708C8E42AB7}"/>
              </a:ext>
            </a:extLst>
          </p:cNvPr>
          <p:cNvSpPr/>
          <p:nvPr/>
        </p:nvSpPr>
        <p:spPr>
          <a:xfrm>
            <a:off x="147078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1" name="자유형 3560">
            <a:extLst>
              <a:ext uri="{FF2B5EF4-FFF2-40B4-BE49-F238E27FC236}">
                <a16:creationId xmlns:a16="http://schemas.microsoft.com/office/drawing/2014/main" id="{956F0AC2-C2D5-98A3-77C7-20A19D35DC66}"/>
              </a:ext>
            </a:extLst>
          </p:cNvPr>
          <p:cNvSpPr/>
          <p:nvPr/>
        </p:nvSpPr>
        <p:spPr>
          <a:xfrm>
            <a:off x="169069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2" name="자유형 3561">
            <a:extLst>
              <a:ext uri="{FF2B5EF4-FFF2-40B4-BE49-F238E27FC236}">
                <a16:creationId xmlns:a16="http://schemas.microsoft.com/office/drawing/2014/main" id="{312EC6DD-7BB3-B191-165D-89100584B860}"/>
              </a:ext>
            </a:extLst>
          </p:cNvPr>
          <p:cNvSpPr/>
          <p:nvPr/>
        </p:nvSpPr>
        <p:spPr>
          <a:xfrm>
            <a:off x="172505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3" name="자유형 3562">
            <a:extLst>
              <a:ext uri="{FF2B5EF4-FFF2-40B4-BE49-F238E27FC236}">
                <a16:creationId xmlns:a16="http://schemas.microsoft.com/office/drawing/2014/main" id="{AFE0C0FD-B1F2-B625-17F7-866B59C7D682}"/>
              </a:ext>
            </a:extLst>
          </p:cNvPr>
          <p:cNvSpPr/>
          <p:nvPr/>
        </p:nvSpPr>
        <p:spPr>
          <a:xfrm>
            <a:off x="177201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4" name="자유형 3563">
            <a:extLst>
              <a:ext uri="{FF2B5EF4-FFF2-40B4-BE49-F238E27FC236}">
                <a16:creationId xmlns:a16="http://schemas.microsoft.com/office/drawing/2014/main" id="{B7E1929B-F45B-695A-174B-7F3C330737FB}"/>
              </a:ext>
            </a:extLst>
          </p:cNvPr>
          <p:cNvSpPr/>
          <p:nvPr/>
        </p:nvSpPr>
        <p:spPr>
          <a:xfrm>
            <a:off x="180065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5" name="자유형 3564">
            <a:extLst>
              <a:ext uri="{FF2B5EF4-FFF2-40B4-BE49-F238E27FC236}">
                <a16:creationId xmlns:a16="http://schemas.microsoft.com/office/drawing/2014/main" id="{10045D56-4D30-05A7-8A83-38DD31706975}"/>
              </a:ext>
            </a:extLst>
          </p:cNvPr>
          <p:cNvSpPr/>
          <p:nvPr/>
        </p:nvSpPr>
        <p:spPr>
          <a:xfrm>
            <a:off x="188541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6" name="자유형 3565">
            <a:extLst>
              <a:ext uri="{FF2B5EF4-FFF2-40B4-BE49-F238E27FC236}">
                <a16:creationId xmlns:a16="http://schemas.microsoft.com/office/drawing/2014/main" id="{B0BE1E93-6467-F0BB-D878-E663D798B895}"/>
              </a:ext>
            </a:extLst>
          </p:cNvPr>
          <p:cNvSpPr/>
          <p:nvPr/>
        </p:nvSpPr>
        <p:spPr>
          <a:xfrm>
            <a:off x="194611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7" name="자유형 3566">
            <a:extLst>
              <a:ext uri="{FF2B5EF4-FFF2-40B4-BE49-F238E27FC236}">
                <a16:creationId xmlns:a16="http://schemas.microsoft.com/office/drawing/2014/main" id="{56449B18-B247-825E-5678-893EB2F2FA7C}"/>
              </a:ext>
            </a:extLst>
          </p:cNvPr>
          <p:cNvSpPr/>
          <p:nvPr/>
        </p:nvSpPr>
        <p:spPr>
          <a:xfrm>
            <a:off x="200224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8" name="자유형 3567">
            <a:extLst>
              <a:ext uri="{FF2B5EF4-FFF2-40B4-BE49-F238E27FC236}">
                <a16:creationId xmlns:a16="http://schemas.microsoft.com/office/drawing/2014/main" id="{DE6CFF1C-C54B-B5B2-84DB-E63148AD8A8A}"/>
              </a:ext>
            </a:extLst>
          </p:cNvPr>
          <p:cNvSpPr/>
          <p:nvPr/>
        </p:nvSpPr>
        <p:spPr>
          <a:xfrm>
            <a:off x="204462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69" name="자유형 3568">
            <a:extLst>
              <a:ext uri="{FF2B5EF4-FFF2-40B4-BE49-F238E27FC236}">
                <a16:creationId xmlns:a16="http://schemas.microsoft.com/office/drawing/2014/main" id="{30B11A46-CAFF-89BE-DB75-79DAE7DD0A8A}"/>
              </a:ext>
            </a:extLst>
          </p:cNvPr>
          <p:cNvSpPr/>
          <p:nvPr/>
        </p:nvSpPr>
        <p:spPr>
          <a:xfrm>
            <a:off x="205607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0" name="자유형 3569">
            <a:extLst>
              <a:ext uri="{FF2B5EF4-FFF2-40B4-BE49-F238E27FC236}">
                <a16:creationId xmlns:a16="http://schemas.microsoft.com/office/drawing/2014/main" id="{E8B2AB1D-D33C-FFCC-265A-DD2DBA7DF07C}"/>
              </a:ext>
            </a:extLst>
          </p:cNvPr>
          <p:cNvSpPr/>
          <p:nvPr/>
        </p:nvSpPr>
        <p:spPr>
          <a:xfrm>
            <a:off x="215458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1" name="자유형 3570">
            <a:extLst>
              <a:ext uri="{FF2B5EF4-FFF2-40B4-BE49-F238E27FC236}">
                <a16:creationId xmlns:a16="http://schemas.microsoft.com/office/drawing/2014/main" id="{70E02FC1-8816-23F9-A832-BE8E0A5B18E1}"/>
              </a:ext>
            </a:extLst>
          </p:cNvPr>
          <p:cNvSpPr/>
          <p:nvPr/>
        </p:nvSpPr>
        <p:spPr>
          <a:xfrm>
            <a:off x="255203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2" name="자유형 3571">
            <a:extLst>
              <a:ext uri="{FF2B5EF4-FFF2-40B4-BE49-F238E27FC236}">
                <a16:creationId xmlns:a16="http://schemas.microsoft.com/office/drawing/2014/main" id="{2123F401-2B1E-536E-9E9F-627EA1C936F0}"/>
              </a:ext>
            </a:extLst>
          </p:cNvPr>
          <p:cNvSpPr/>
          <p:nvPr/>
        </p:nvSpPr>
        <p:spPr>
          <a:xfrm>
            <a:off x="255547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3" name="자유형 3572">
            <a:extLst>
              <a:ext uri="{FF2B5EF4-FFF2-40B4-BE49-F238E27FC236}">
                <a16:creationId xmlns:a16="http://schemas.microsoft.com/office/drawing/2014/main" id="{DC110B5E-D66D-2927-2563-5850F50DCC79}"/>
              </a:ext>
            </a:extLst>
          </p:cNvPr>
          <p:cNvSpPr/>
          <p:nvPr/>
        </p:nvSpPr>
        <p:spPr>
          <a:xfrm>
            <a:off x="294834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4" name="자유형 3573">
            <a:extLst>
              <a:ext uri="{FF2B5EF4-FFF2-40B4-BE49-F238E27FC236}">
                <a16:creationId xmlns:a16="http://schemas.microsoft.com/office/drawing/2014/main" id="{F046C7F7-8E89-3478-9C25-5341DD07B53A}"/>
              </a:ext>
            </a:extLst>
          </p:cNvPr>
          <p:cNvSpPr/>
          <p:nvPr/>
        </p:nvSpPr>
        <p:spPr>
          <a:xfrm>
            <a:off x="295521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5" name="자유형 3574">
            <a:extLst>
              <a:ext uri="{FF2B5EF4-FFF2-40B4-BE49-F238E27FC236}">
                <a16:creationId xmlns:a16="http://schemas.microsoft.com/office/drawing/2014/main" id="{80138A1D-270F-E35E-245B-A9B52F45D908}"/>
              </a:ext>
            </a:extLst>
          </p:cNvPr>
          <p:cNvSpPr/>
          <p:nvPr/>
        </p:nvSpPr>
        <p:spPr>
          <a:xfrm>
            <a:off x="296552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6" name="자유형 3575">
            <a:extLst>
              <a:ext uri="{FF2B5EF4-FFF2-40B4-BE49-F238E27FC236}">
                <a16:creationId xmlns:a16="http://schemas.microsoft.com/office/drawing/2014/main" id="{3C10333E-32AB-A76B-7C18-9DDFB49EFCD9}"/>
              </a:ext>
            </a:extLst>
          </p:cNvPr>
          <p:cNvSpPr/>
          <p:nvPr/>
        </p:nvSpPr>
        <p:spPr>
          <a:xfrm>
            <a:off x="305371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7" name="자유형 3576">
            <a:extLst>
              <a:ext uri="{FF2B5EF4-FFF2-40B4-BE49-F238E27FC236}">
                <a16:creationId xmlns:a16="http://schemas.microsoft.com/office/drawing/2014/main" id="{B34CC06E-0FC8-CF25-246B-431E9BC970A6}"/>
              </a:ext>
            </a:extLst>
          </p:cNvPr>
          <p:cNvSpPr/>
          <p:nvPr/>
        </p:nvSpPr>
        <p:spPr>
          <a:xfrm>
            <a:off x="313733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8" name="자유형 3577">
            <a:extLst>
              <a:ext uri="{FF2B5EF4-FFF2-40B4-BE49-F238E27FC236}">
                <a16:creationId xmlns:a16="http://schemas.microsoft.com/office/drawing/2014/main" id="{C486CAFA-0F13-813C-8F14-2A54B47366AC}"/>
              </a:ext>
            </a:extLst>
          </p:cNvPr>
          <p:cNvSpPr/>
          <p:nvPr/>
        </p:nvSpPr>
        <p:spPr>
          <a:xfrm>
            <a:off x="315222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79" name="자유형 3578">
            <a:extLst>
              <a:ext uri="{FF2B5EF4-FFF2-40B4-BE49-F238E27FC236}">
                <a16:creationId xmlns:a16="http://schemas.microsoft.com/office/drawing/2014/main" id="{166AF586-2971-A381-9CAE-581BDEC65391}"/>
              </a:ext>
            </a:extLst>
          </p:cNvPr>
          <p:cNvSpPr/>
          <p:nvPr/>
        </p:nvSpPr>
        <p:spPr>
          <a:xfrm>
            <a:off x="332861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0" name="자유형 3579">
            <a:extLst>
              <a:ext uri="{FF2B5EF4-FFF2-40B4-BE49-F238E27FC236}">
                <a16:creationId xmlns:a16="http://schemas.microsoft.com/office/drawing/2014/main" id="{711F5C72-31C1-F407-0A1E-6F8AA4D1B8B9}"/>
              </a:ext>
            </a:extLst>
          </p:cNvPr>
          <p:cNvSpPr/>
          <p:nvPr/>
        </p:nvSpPr>
        <p:spPr>
          <a:xfrm>
            <a:off x="334923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1" name="자유형 3580">
            <a:extLst>
              <a:ext uri="{FF2B5EF4-FFF2-40B4-BE49-F238E27FC236}">
                <a16:creationId xmlns:a16="http://schemas.microsoft.com/office/drawing/2014/main" id="{C06F79EC-D1B4-B517-6567-26E831AE864D}"/>
              </a:ext>
            </a:extLst>
          </p:cNvPr>
          <p:cNvSpPr/>
          <p:nvPr/>
        </p:nvSpPr>
        <p:spPr>
          <a:xfrm>
            <a:off x="347751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2" name="자유형 3581">
            <a:extLst>
              <a:ext uri="{FF2B5EF4-FFF2-40B4-BE49-F238E27FC236}">
                <a16:creationId xmlns:a16="http://schemas.microsoft.com/office/drawing/2014/main" id="{40BFF1C3-6AA9-F416-C9F3-9EC44EC50CF7}"/>
              </a:ext>
            </a:extLst>
          </p:cNvPr>
          <p:cNvSpPr/>
          <p:nvPr/>
        </p:nvSpPr>
        <p:spPr>
          <a:xfrm>
            <a:off x="359205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3" name="자유형 3582">
            <a:extLst>
              <a:ext uri="{FF2B5EF4-FFF2-40B4-BE49-F238E27FC236}">
                <a16:creationId xmlns:a16="http://schemas.microsoft.com/office/drawing/2014/main" id="{4FB0E27A-A5E6-EFE4-1D07-3F3247E4CFC2}"/>
              </a:ext>
            </a:extLst>
          </p:cNvPr>
          <p:cNvSpPr/>
          <p:nvPr/>
        </p:nvSpPr>
        <p:spPr>
          <a:xfrm>
            <a:off x="362412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4" name="자유형 3583">
            <a:extLst>
              <a:ext uri="{FF2B5EF4-FFF2-40B4-BE49-F238E27FC236}">
                <a16:creationId xmlns:a16="http://schemas.microsoft.com/office/drawing/2014/main" id="{E6117021-7B83-4DD4-62BB-8AFC714D61EB}"/>
              </a:ext>
            </a:extLst>
          </p:cNvPr>
          <p:cNvSpPr/>
          <p:nvPr/>
        </p:nvSpPr>
        <p:spPr>
          <a:xfrm>
            <a:off x="392307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5" name="자유형 3584">
            <a:extLst>
              <a:ext uri="{FF2B5EF4-FFF2-40B4-BE49-F238E27FC236}">
                <a16:creationId xmlns:a16="http://schemas.microsoft.com/office/drawing/2014/main" id="{CF08E465-010C-A640-582E-531171229902}"/>
              </a:ext>
            </a:extLst>
          </p:cNvPr>
          <p:cNvSpPr/>
          <p:nvPr/>
        </p:nvSpPr>
        <p:spPr>
          <a:xfrm>
            <a:off x="420026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6" name="자유형 3585">
            <a:extLst>
              <a:ext uri="{FF2B5EF4-FFF2-40B4-BE49-F238E27FC236}">
                <a16:creationId xmlns:a16="http://schemas.microsoft.com/office/drawing/2014/main" id="{D4BA9D05-3F68-ECE3-1549-A1CF71074713}"/>
              </a:ext>
            </a:extLst>
          </p:cNvPr>
          <p:cNvSpPr/>
          <p:nvPr/>
        </p:nvSpPr>
        <p:spPr>
          <a:xfrm>
            <a:off x="420598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7" name="자유형 3586">
            <a:extLst>
              <a:ext uri="{FF2B5EF4-FFF2-40B4-BE49-F238E27FC236}">
                <a16:creationId xmlns:a16="http://schemas.microsoft.com/office/drawing/2014/main" id="{84462A22-95B0-747D-1027-65F439AB03F4}"/>
              </a:ext>
            </a:extLst>
          </p:cNvPr>
          <p:cNvSpPr/>
          <p:nvPr/>
        </p:nvSpPr>
        <p:spPr>
          <a:xfrm>
            <a:off x="421515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8" name="자유형 3587">
            <a:extLst>
              <a:ext uri="{FF2B5EF4-FFF2-40B4-BE49-F238E27FC236}">
                <a16:creationId xmlns:a16="http://schemas.microsoft.com/office/drawing/2014/main" id="{6C9D7B5E-FEFE-604A-C251-38E20BFE83AA}"/>
              </a:ext>
            </a:extLst>
          </p:cNvPr>
          <p:cNvSpPr/>
          <p:nvPr/>
        </p:nvSpPr>
        <p:spPr>
          <a:xfrm>
            <a:off x="421744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89" name="자유형 3588">
            <a:extLst>
              <a:ext uri="{FF2B5EF4-FFF2-40B4-BE49-F238E27FC236}">
                <a16:creationId xmlns:a16="http://schemas.microsoft.com/office/drawing/2014/main" id="{1DF167A6-87D0-22A5-A045-69127DE6674F}"/>
              </a:ext>
            </a:extLst>
          </p:cNvPr>
          <p:cNvSpPr/>
          <p:nvPr/>
        </p:nvSpPr>
        <p:spPr>
          <a:xfrm>
            <a:off x="421973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0" name="자유형 3589">
            <a:extLst>
              <a:ext uri="{FF2B5EF4-FFF2-40B4-BE49-F238E27FC236}">
                <a16:creationId xmlns:a16="http://schemas.microsoft.com/office/drawing/2014/main" id="{AF1E4278-2A4E-9CB6-A18A-A68CB143AECA}"/>
              </a:ext>
            </a:extLst>
          </p:cNvPr>
          <p:cNvSpPr/>
          <p:nvPr/>
        </p:nvSpPr>
        <p:spPr>
          <a:xfrm>
            <a:off x="424264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1" name="자유형 3590">
            <a:extLst>
              <a:ext uri="{FF2B5EF4-FFF2-40B4-BE49-F238E27FC236}">
                <a16:creationId xmlns:a16="http://schemas.microsoft.com/office/drawing/2014/main" id="{D476302C-8A83-26B0-4BDF-4E1E28A2C584}"/>
              </a:ext>
            </a:extLst>
          </p:cNvPr>
          <p:cNvSpPr/>
          <p:nvPr/>
        </p:nvSpPr>
        <p:spPr>
          <a:xfrm>
            <a:off x="427127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2" name="자유형 3591">
            <a:extLst>
              <a:ext uri="{FF2B5EF4-FFF2-40B4-BE49-F238E27FC236}">
                <a16:creationId xmlns:a16="http://schemas.microsoft.com/office/drawing/2014/main" id="{DF7082BB-648F-D516-82B8-C4177B872629}"/>
              </a:ext>
            </a:extLst>
          </p:cNvPr>
          <p:cNvSpPr/>
          <p:nvPr/>
        </p:nvSpPr>
        <p:spPr>
          <a:xfrm>
            <a:off x="427356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3" name="자유형 3592">
            <a:extLst>
              <a:ext uri="{FF2B5EF4-FFF2-40B4-BE49-F238E27FC236}">
                <a16:creationId xmlns:a16="http://schemas.microsoft.com/office/drawing/2014/main" id="{E4A51354-5A4B-F54B-8AD2-CED076E93BBF}"/>
              </a:ext>
            </a:extLst>
          </p:cNvPr>
          <p:cNvSpPr/>
          <p:nvPr/>
        </p:nvSpPr>
        <p:spPr>
          <a:xfrm>
            <a:off x="427814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4" name="자유형 3593">
            <a:extLst>
              <a:ext uri="{FF2B5EF4-FFF2-40B4-BE49-F238E27FC236}">
                <a16:creationId xmlns:a16="http://schemas.microsoft.com/office/drawing/2014/main" id="{4A728354-9E7D-A292-0045-4BA6896C8A36}"/>
              </a:ext>
            </a:extLst>
          </p:cNvPr>
          <p:cNvSpPr/>
          <p:nvPr/>
        </p:nvSpPr>
        <p:spPr>
          <a:xfrm>
            <a:off x="428044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5" name="자유형 3594">
            <a:extLst>
              <a:ext uri="{FF2B5EF4-FFF2-40B4-BE49-F238E27FC236}">
                <a16:creationId xmlns:a16="http://schemas.microsoft.com/office/drawing/2014/main" id="{39CFFF72-90C4-C452-5FCE-4C571158C20D}"/>
              </a:ext>
            </a:extLst>
          </p:cNvPr>
          <p:cNvSpPr/>
          <p:nvPr/>
        </p:nvSpPr>
        <p:spPr>
          <a:xfrm>
            <a:off x="429303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6" name="자유형 3595">
            <a:extLst>
              <a:ext uri="{FF2B5EF4-FFF2-40B4-BE49-F238E27FC236}">
                <a16:creationId xmlns:a16="http://schemas.microsoft.com/office/drawing/2014/main" id="{2BF1390C-67A1-1DCE-84D3-35003E89260A}"/>
              </a:ext>
            </a:extLst>
          </p:cNvPr>
          <p:cNvSpPr/>
          <p:nvPr/>
        </p:nvSpPr>
        <p:spPr>
          <a:xfrm>
            <a:off x="433083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7" name="자유형 3596">
            <a:extLst>
              <a:ext uri="{FF2B5EF4-FFF2-40B4-BE49-F238E27FC236}">
                <a16:creationId xmlns:a16="http://schemas.microsoft.com/office/drawing/2014/main" id="{EAA90608-B87C-338F-D695-70ADA0BFA6FD}"/>
              </a:ext>
            </a:extLst>
          </p:cNvPr>
          <p:cNvSpPr/>
          <p:nvPr/>
        </p:nvSpPr>
        <p:spPr>
          <a:xfrm>
            <a:off x="433083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8" name="자유형 3597">
            <a:extLst>
              <a:ext uri="{FF2B5EF4-FFF2-40B4-BE49-F238E27FC236}">
                <a16:creationId xmlns:a16="http://schemas.microsoft.com/office/drawing/2014/main" id="{7271A7CF-DDED-DD7F-B135-B90FA3C77591}"/>
              </a:ext>
            </a:extLst>
          </p:cNvPr>
          <p:cNvSpPr/>
          <p:nvPr/>
        </p:nvSpPr>
        <p:spPr>
          <a:xfrm>
            <a:off x="434343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599" name="자유형 3598">
            <a:extLst>
              <a:ext uri="{FF2B5EF4-FFF2-40B4-BE49-F238E27FC236}">
                <a16:creationId xmlns:a16="http://schemas.microsoft.com/office/drawing/2014/main" id="{CD3F0916-DCA5-46E9-0AD3-A9D5D4983911}"/>
              </a:ext>
            </a:extLst>
          </p:cNvPr>
          <p:cNvSpPr/>
          <p:nvPr/>
        </p:nvSpPr>
        <p:spPr>
          <a:xfrm>
            <a:off x="434687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0" name="자유형 3599">
            <a:extLst>
              <a:ext uri="{FF2B5EF4-FFF2-40B4-BE49-F238E27FC236}">
                <a16:creationId xmlns:a16="http://schemas.microsoft.com/office/drawing/2014/main" id="{0048960C-D8F3-0A0F-5B78-4F0C196871E7}"/>
              </a:ext>
            </a:extLst>
          </p:cNvPr>
          <p:cNvSpPr/>
          <p:nvPr/>
        </p:nvSpPr>
        <p:spPr>
          <a:xfrm>
            <a:off x="435260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1" name="자유형 3600">
            <a:extLst>
              <a:ext uri="{FF2B5EF4-FFF2-40B4-BE49-F238E27FC236}">
                <a16:creationId xmlns:a16="http://schemas.microsoft.com/office/drawing/2014/main" id="{1BD72982-0D91-0CEC-5D1F-5BECA46C17F1}"/>
              </a:ext>
            </a:extLst>
          </p:cNvPr>
          <p:cNvSpPr/>
          <p:nvPr/>
        </p:nvSpPr>
        <p:spPr>
          <a:xfrm>
            <a:off x="439268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2" name="자유형 3601">
            <a:extLst>
              <a:ext uri="{FF2B5EF4-FFF2-40B4-BE49-F238E27FC236}">
                <a16:creationId xmlns:a16="http://schemas.microsoft.com/office/drawing/2014/main" id="{CBEBA081-0ABC-632D-912F-7B07D26E806D}"/>
              </a:ext>
            </a:extLst>
          </p:cNvPr>
          <p:cNvSpPr/>
          <p:nvPr/>
        </p:nvSpPr>
        <p:spPr>
          <a:xfrm>
            <a:off x="441559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3" name="자유형 3602">
            <a:extLst>
              <a:ext uri="{FF2B5EF4-FFF2-40B4-BE49-F238E27FC236}">
                <a16:creationId xmlns:a16="http://schemas.microsoft.com/office/drawing/2014/main" id="{63B49753-E31C-DDEA-6F98-5C5780A7C579}"/>
              </a:ext>
            </a:extLst>
          </p:cNvPr>
          <p:cNvSpPr/>
          <p:nvPr/>
        </p:nvSpPr>
        <p:spPr>
          <a:xfrm>
            <a:off x="444079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4" name="자유형 3603">
            <a:extLst>
              <a:ext uri="{FF2B5EF4-FFF2-40B4-BE49-F238E27FC236}">
                <a16:creationId xmlns:a16="http://schemas.microsoft.com/office/drawing/2014/main" id="{9D8EEA01-722B-A8AE-7DE1-7D152B48CDA1}"/>
              </a:ext>
            </a:extLst>
          </p:cNvPr>
          <p:cNvSpPr/>
          <p:nvPr/>
        </p:nvSpPr>
        <p:spPr>
          <a:xfrm>
            <a:off x="446714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5" name="자유형 3604">
            <a:extLst>
              <a:ext uri="{FF2B5EF4-FFF2-40B4-BE49-F238E27FC236}">
                <a16:creationId xmlns:a16="http://schemas.microsoft.com/office/drawing/2014/main" id="{6D9982FD-F3C9-947A-2647-179D1E8F6D89}"/>
              </a:ext>
            </a:extLst>
          </p:cNvPr>
          <p:cNvSpPr/>
          <p:nvPr/>
        </p:nvSpPr>
        <p:spPr>
          <a:xfrm>
            <a:off x="450493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6" name="자유형 3605">
            <a:extLst>
              <a:ext uri="{FF2B5EF4-FFF2-40B4-BE49-F238E27FC236}">
                <a16:creationId xmlns:a16="http://schemas.microsoft.com/office/drawing/2014/main" id="{A7BD19D8-E702-7598-EFE7-2BB6C8D2ED34}"/>
              </a:ext>
            </a:extLst>
          </p:cNvPr>
          <p:cNvSpPr/>
          <p:nvPr/>
        </p:nvSpPr>
        <p:spPr>
          <a:xfrm>
            <a:off x="452097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7" name="자유형 3606">
            <a:extLst>
              <a:ext uri="{FF2B5EF4-FFF2-40B4-BE49-F238E27FC236}">
                <a16:creationId xmlns:a16="http://schemas.microsoft.com/office/drawing/2014/main" id="{F5A6C2D3-5427-0C11-EF4A-7728A1B263D6}"/>
              </a:ext>
            </a:extLst>
          </p:cNvPr>
          <p:cNvSpPr/>
          <p:nvPr/>
        </p:nvSpPr>
        <p:spPr>
          <a:xfrm>
            <a:off x="453357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8" name="자유형 3607">
            <a:extLst>
              <a:ext uri="{FF2B5EF4-FFF2-40B4-BE49-F238E27FC236}">
                <a16:creationId xmlns:a16="http://schemas.microsoft.com/office/drawing/2014/main" id="{E71FE17C-BFC9-B7EF-1271-E445283D5029}"/>
              </a:ext>
            </a:extLst>
          </p:cNvPr>
          <p:cNvSpPr/>
          <p:nvPr/>
        </p:nvSpPr>
        <p:spPr>
          <a:xfrm>
            <a:off x="455189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09" name="자유형 3608">
            <a:extLst>
              <a:ext uri="{FF2B5EF4-FFF2-40B4-BE49-F238E27FC236}">
                <a16:creationId xmlns:a16="http://schemas.microsoft.com/office/drawing/2014/main" id="{64B30329-D58A-A65A-451A-71B509D8B4DD}"/>
              </a:ext>
            </a:extLst>
          </p:cNvPr>
          <p:cNvSpPr/>
          <p:nvPr/>
        </p:nvSpPr>
        <p:spPr>
          <a:xfrm>
            <a:off x="455991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0" name="자유형 3609">
            <a:extLst>
              <a:ext uri="{FF2B5EF4-FFF2-40B4-BE49-F238E27FC236}">
                <a16:creationId xmlns:a16="http://schemas.microsoft.com/office/drawing/2014/main" id="{3914A021-8C58-9EA7-1B01-A35865782B51}"/>
              </a:ext>
            </a:extLst>
          </p:cNvPr>
          <p:cNvSpPr/>
          <p:nvPr/>
        </p:nvSpPr>
        <p:spPr>
          <a:xfrm>
            <a:off x="458397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1" name="자유형 3610">
            <a:extLst>
              <a:ext uri="{FF2B5EF4-FFF2-40B4-BE49-F238E27FC236}">
                <a16:creationId xmlns:a16="http://schemas.microsoft.com/office/drawing/2014/main" id="{3F4290B2-2B55-0E6D-D093-9CA9E233A206}"/>
              </a:ext>
            </a:extLst>
          </p:cNvPr>
          <p:cNvSpPr/>
          <p:nvPr/>
        </p:nvSpPr>
        <p:spPr>
          <a:xfrm>
            <a:off x="459657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2" name="자유형 3611">
            <a:extLst>
              <a:ext uri="{FF2B5EF4-FFF2-40B4-BE49-F238E27FC236}">
                <a16:creationId xmlns:a16="http://schemas.microsoft.com/office/drawing/2014/main" id="{42E7056F-6D48-AB23-3649-555246504C61}"/>
              </a:ext>
            </a:extLst>
          </p:cNvPr>
          <p:cNvSpPr/>
          <p:nvPr/>
        </p:nvSpPr>
        <p:spPr>
          <a:xfrm>
            <a:off x="459886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3" name="자유형 3612">
            <a:extLst>
              <a:ext uri="{FF2B5EF4-FFF2-40B4-BE49-F238E27FC236}">
                <a16:creationId xmlns:a16="http://schemas.microsoft.com/office/drawing/2014/main" id="{88A1D543-C62E-9248-BC41-D01283B46B86}"/>
              </a:ext>
            </a:extLst>
          </p:cNvPr>
          <p:cNvSpPr/>
          <p:nvPr/>
        </p:nvSpPr>
        <p:spPr>
          <a:xfrm>
            <a:off x="461489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4" name="자유형 3613">
            <a:extLst>
              <a:ext uri="{FF2B5EF4-FFF2-40B4-BE49-F238E27FC236}">
                <a16:creationId xmlns:a16="http://schemas.microsoft.com/office/drawing/2014/main" id="{68DD3EE9-D020-F3B3-9917-B422F2B2C7EB}"/>
              </a:ext>
            </a:extLst>
          </p:cNvPr>
          <p:cNvSpPr/>
          <p:nvPr/>
        </p:nvSpPr>
        <p:spPr>
          <a:xfrm>
            <a:off x="461718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5" name="자유형 3614">
            <a:extLst>
              <a:ext uri="{FF2B5EF4-FFF2-40B4-BE49-F238E27FC236}">
                <a16:creationId xmlns:a16="http://schemas.microsoft.com/office/drawing/2014/main" id="{E3F3C68A-3955-8CFB-17BE-59453DA289AC}"/>
              </a:ext>
            </a:extLst>
          </p:cNvPr>
          <p:cNvSpPr/>
          <p:nvPr/>
        </p:nvSpPr>
        <p:spPr>
          <a:xfrm>
            <a:off x="462978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6" name="자유형 3615">
            <a:extLst>
              <a:ext uri="{FF2B5EF4-FFF2-40B4-BE49-F238E27FC236}">
                <a16:creationId xmlns:a16="http://schemas.microsoft.com/office/drawing/2014/main" id="{176CC61B-0334-60B8-80FD-19C15F975A39}"/>
              </a:ext>
            </a:extLst>
          </p:cNvPr>
          <p:cNvSpPr/>
          <p:nvPr/>
        </p:nvSpPr>
        <p:spPr>
          <a:xfrm>
            <a:off x="463894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7" name="자유형 3616">
            <a:extLst>
              <a:ext uri="{FF2B5EF4-FFF2-40B4-BE49-F238E27FC236}">
                <a16:creationId xmlns:a16="http://schemas.microsoft.com/office/drawing/2014/main" id="{1F3C7CF3-0FB8-F935-AD82-FADB3EEC1847}"/>
              </a:ext>
            </a:extLst>
          </p:cNvPr>
          <p:cNvSpPr/>
          <p:nvPr/>
        </p:nvSpPr>
        <p:spPr>
          <a:xfrm>
            <a:off x="464925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8" name="자유형 3617">
            <a:extLst>
              <a:ext uri="{FF2B5EF4-FFF2-40B4-BE49-F238E27FC236}">
                <a16:creationId xmlns:a16="http://schemas.microsoft.com/office/drawing/2014/main" id="{8B65CB88-822A-9263-0FA5-F55575F579F2}"/>
              </a:ext>
            </a:extLst>
          </p:cNvPr>
          <p:cNvSpPr/>
          <p:nvPr/>
        </p:nvSpPr>
        <p:spPr>
          <a:xfrm>
            <a:off x="465727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19" name="자유형 3618">
            <a:extLst>
              <a:ext uri="{FF2B5EF4-FFF2-40B4-BE49-F238E27FC236}">
                <a16:creationId xmlns:a16="http://schemas.microsoft.com/office/drawing/2014/main" id="{BCB238EF-A7D0-82C0-5B87-570AAB63DFB7}"/>
              </a:ext>
            </a:extLst>
          </p:cNvPr>
          <p:cNvSpPr/>
          <p:nvPr/>
        </p:nvSpPr>
        <p:spPr>
          <a:xfrm>
            <a:off x="465842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0" name="자유형 3619">
            <a:extLst>
              <a:ext uri="{FF2B5EF4-FFF2-40B4-BE49-F238E27FC236}">
                <a16:creationId xmlns:a16="http://schemas.microsoft.com/office/drawing/2014/main" id="{508C594D-730C-A15F-F98B-DF0E97CF1260}"/>
              </a:ext>
            </a:extLst>
          </p:cNvPr>
          <p:cNvSpPr/>
          <p:nvPr/>
        </p:nvSpPr>
        <p:spPr>
          <a:xfrm>
            <a:off x="466758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1" name="자유형 3620">
            <a:extLst>
              <a:ext uri="{FF2B5EF4-FFF2-40B4-BE49-F238E27FC236}">
                <a16:creationId xmlns:a16="http://schemas.microsoft.com/office/drawing/2014/main" id="{68C9486D-76E7-10A4-386B-DACE91B23F4E}"/>
              </a:ext>
            </a:extLst>
          </p:cNvPr>
          <p:cNvSpPr/>
          <p:nvPr/>
        </p:nvSpPr>
        <p:spPr>
          <a:xfrm>
            <a:off x="470080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2" name="자유형 3621">
            <a:extLst>
              <a:ext uri="{FF2B5EF4-FFF2-40B4-BE49-F238E27FC236}">
                <a16:creationId xmlns:a16="http://schemas.microsoft.com/office/drawing/2014/main" id="{69D37622-A4E2-2DD1-D2A3-F47DB680FB52}"/>
              </a:ext>
            </a:extLst>
          </p:cNvPr>
          <p:cNvSpPr/>
          <p:nvPr/>
        </p:nvSpPr>
        <p:spPr>
          <a:xfrm>
            <a:off x="470309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3" name="자유형 3622">
            <a:extLst>
              <a:ext uri="{FF2B5EF4-FFF2-40B4-BE49-F238E27FC236}">
                <a16:creationId xmlns:a16="http://schemas.microsoft.com/office/drawing/2014/main" id="{CC26AE7A-CDC0-2393-867C-44486F46FB7D}"/>
              </a:ext>
            </a:extLst>
          </p:cNvPr>
          <p:cNvSpPr/>
          <p:nvPr/>
        </p:nvSpPr>
        <p:spPr>
          <a:xfrm>
            <a:off x="470538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4" name="자유형 3623">
            <a:extLst>
              <a:ext uri="{FF2B5EF4-FFF2-40B4-BE49-F238E27FC236}">
                <a16:creationId xmlns:a16="http://schemas.microsoft.com/office/drawing/2014/main" id="{7EF3CDEE-6ADC-72EA-A520-0DCEAC58857A}"/>
              </a:ext>
            </a:extLst>
          </p:cNvPr>
          <p:cNvSpPr/>
          <p:nvPr/>
        </p:nvSpPr>
        <p:spPr>
          <a:xfrm>
            <a:off x="471798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5" name="자유형 3624">
            <a:extLst>
              <a:ext uri="{FF2B5EF4-FFF2-40B4-BE49-F238E27FC236}">
                <a16:creationId xmlns:a16="http://schemas.microsoft.com/office/drawing/2014/main" id="{55CAACFA-56D5-9EB3-5E76-D2BA82DCA85D}"/>
              </a:ext>
            </a:extLst>
          </p:cNvPr>
          <p:cNvSpPr/>
          <p:nvPr/>
        </p:nvSpPr>
        <p:spPr>
          <a:xfrm>
            <a:off x="474547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6" name="자유형 3625">
            <a:extLst>
              <a:ext uri="{FF2B5EF4-FFF2-40B4-BE49-F238E27FC236}">
                <a16:creationId xmlns:a16="http://schemas.microsoft.com/office/drawing/2014/main" id="{ED8A6E7F-F002-3D8E-CF70-F54892DDBD77}"/>
              </a:ext>
            </a:extLst>
          </p:cNvPr>
          <p:cNvSpPr/>
          <p:nvPr/>
        </p:nvSpPr>
        <p:spPr>
          <a:xfrm>
            <a:off x="474661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7" name="자유형 3626">
            <a:extLst>
              <a:ext uri="{FF2B5EF4-FFF2-40B4-BE49-F238E27FC236}">
                <a16:creationId xmlns:a16="http://schemas.microsoft.com/office/drawing/2014/main" id="{9CE95D0C-D98F-ECA2-ADE6-1E216EBD0043}"/>
              </a:ext>
            </a:extLst>
          </p:cNvPr>
          <p:cNvSpPr/>
          <p:nvPr/>
        </p:nvSpPr>
        <p:spPr>
          <a:xfrm>
            <a:off x="476036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8" name="자유형 3627">
            <a:extLst>
              <a:ext uri="{FF2B5EF4-FFF2-40B4-BE49-F238E27FC236}">
                <a16:creationId xmlns:a16="http://schemas.microsoft.com/office/drawing/2014/main" id="{9721DA67-8895-879B-FC49-6D80B6F0BA40}"/>
              </a:ext>
            </a:extLst>
          </p:cNvPr>
          <p:cNvSpPr/>
          <p:nvPr/>
        </p:nvSpPr>
        <p:spPr>
          <a:xfrm>
            <a:off x="4762652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29" name="자유형 3628">
            <a:extLst>
              <a:ext uri="{FF2B5EF4-FFF2-40B4-BE49-F238E27FC236}">
                <a16:creationId xmlns:a16="http://schemas.microsoft.com/office/drawing/2014/main" id="{7CCCE8C1-DFCF-82AE-B856-1F63FD9F619A}"/>
              </a:ext>
            </a:extLst>
          </p:cNvPr>
          <p:cNvSpPr/>
          <p:nvPr/>
        </p:nvSpPr>
        <p:spPr>
          <a:xfrm>
            <a:off x="476723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0" name="자유형 3629">
            <a:extLst>
              <a:ext uri="{FF2B5EF4-FFF2-40B4-BE49-F238E27FC236}">
                <a16:creationId xmlns:a16="http://schemas.microsoft.com/office/drawing/2014/main" id="{F75D0654-569B-B63D-C2D4-FE5991FF55CF}"/>
              </a:ext>
            </a:extLst>
          </p:cNvPr>
          <p:cNvSpPr/>
          <p:nvPr/>
        </p:nvSpPr>
        <p:spPr>
          <a:xfrm>
            <a:off x="477639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1" name="자유형 3630">
            <a:extLst>
              <a:ext uri="{FF2B5EF4-FFF2-40B4-BE49-F238E27FC236}">
                <a16:creationId xmlns:a16="http://schemas.microsoft.com/office/drawing/2014/main" id="{33CD9B40-26F7-5133-75E9-E855DE08A4CC}"/>
              </a:ext>
            </a:extLst>
          </p:cNvPr>
          <p:cNvSpPr/>
          <p:nvPr/>
        </p:nvSpPr>
        <p:spPr>
          <a:xfrm>
            <a:off x="478670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2" name="자유형 3631">
            <a:extLst>
              <a:ext uri="{FF2B5EF4-FFF2-40B4-BE49-F238E27FC236}">
                <a16:creationId xmlns:a16="http://schemas.microsoft.com/office/drawing/2014/main" id="{4A841C78-094E-864E-4B30-614D551DF758}"/>
              </a:ext>
            </a:extLst>
          </p:cNvPr>
          <p:cNvSpPr/>
          <p:nvPr/>
        </p:nvSpPr>
        <p:spPr>
          <a:xfrm>
            <a:off x="4787851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3" name="자유형 3632">
            <a:extLst>
              <a:ext uri="{FF2B5EF4-FFF2-40B4-BE49-F238E27FC236}">
                <a16:creationId xmlns:a16="http://schemas.microsoft.com/office/drawing/2014/main" id="{95696238-D857-4231-FC97-265B52AC0C5F}"/>
              </a:ext>
            </a:extLst>
          </p:cNvPr>
          <p:cNvSpPr/>
          <p:nvPr/>
        </p:nvSpPr>
        <p:spPr>
          <a:xfrm>
            <a:off x="479472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4" name="자유형 3633">
            <a:extLst>
              <a:ext uri="{FF2B5EF4-FFF2-40B4-BE49-F238E27FC236}">
                <a16:creationId xmlns:a16="http://schemas.microsoft.com/office/drawing/2014/main" id="{26BB0AB6-18A7-BBDC-171F-B65BA1B9F7B7}"/>
              </a:ext>
            </a:extLst>
          </p:cNvPr>
          <p:cNvSpPr/>
          <p:nvPr/>
        </p:nvSpPr>
        <p:spPr>
          <a:xfrm>
            <a:off x="488635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5" name="자유형 3634">
            <a:extLst>
              <a:ext uri="{FF2B5EF4-FFF2-40B4-BE49-F238E27FC236}">
                <a16:creationId xmlns:a16="http://schemas.microsoft.com/office/drawing/2014/main" id="{5135B948-4D25-0AF0-60F5-73EA5E29648C}"/>
              </a:ext>
            </a:extLst>
          </p:cNvPr>
          <p:cNvSpPr/>
          <p:nvPr/>
        </p:nvSpPr>
        <p:spPr>
          <a:xfrm>
            <a:off x="489895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6" name="자유형 3635">
            <a:extLst>
              <a:ext uri="{FF2B5EF4-FFF2-40B4-BE49-F238E27FC236}">
                <a16:creationId xmlns:a16="http://schemas.microsoft.com/office/drawing/2014/main" id="{93602098-9BFD-4CA5-A210-356E82E6276B}"/>
              </a:ext>
            </a:extLst>
          </p:cNvPr>
          <p:cNvSpPr/>
          <p:nvPr/>
        </p:nvSpPr>
        <p:spPr>
          <a:xfrm>
            <a:off x="495164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7" name="자유형 3636">
            <a:extLst>
              <a:ext uri="{FF2B5EF4-FFF2-40B4-BE49-F238E27FC236}">
                <a16:creationId xmlns:a16="http://schemas.microsoft.com/office/drawing/2014/main" id="{E84C3CFE-D079-FD58-30BA-BB9A45FCA41D}"/>
              </a:ext>
            </a:extLst>
          </p:cNvPr>
          <p:cNvSpPr/>
          <p:nvPr/>
        </p:nvSpPr>
        <p:spPr>
          <a:xfrm>
            <a:off x="502265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8" name="자유형 3637">
            <a:extLst>
              <a:ext uri="{FF2B5EF4-FFF2-40B4-BE49-F238E27FC236}">
                <a16:creationId xmlns:a16="http://schemas.microsoft.com/office/drawing/2014/main" id="{BA4543B2-9E84-8F28-F6BF-9236CE3AA739}"/>
              </a:ext>
            </a:extLst>
          </p:cNvPr>
          <p:cNvSpPr/>
          <p:nvPr/>
        </p:nvSpPr>
        <p:spPr>
          <a:xfrm>
            <a:off x="510512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9" name="자유형 3638">
            <a:extLst>
              <a:ext uri="{FF2B5EF4-FFF2-40B4-BE49-F238E27FC236}">
                <a16:creationId xmlns:a16="http://schemas.microsoft.com/office/drawing/2014/main" id="{FA155FCD-FEEC-0D1A-CC73-DEEA9123E7D6}"/>
              </a:ext>
            </a:extLst>
          </p:cNvPr>
          <p:cNvSpPr/>
          <p:nvPr/>
        </p:nvSpPr>
        <p:spPr>
          <a:xfrm>
            <a:off x="511314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0" name="자유형 3639">
            <a:extLst>
              <a:ext uri="{FF2B5EF4-FFF2-40B4-BE49-F238E27FC236}">
                <a16:creationId xmlns:a16="http://schemas.microsoft.com/office/drawing/2014/main" id="{68B0AC21-4365-249F-1E05-2F68B6B789CF}"/>
              </a:ext>
            </a:extLst>
          </p:cNvPr>
          <p:cNvSpPr/>
          <p:nvPr/>
        </p:nvSpPr>
        <p:spPr>
          <a:xfrm>
            <a:off x="5166978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1" name="자유형 3640">
            <a:extLst>
              <a:ext uri="{FF2B5EF4-FFF2-40B4-BE49-F238E27FC236}">
                <a16:creationId xmlns:a16="http://schemas.microsoft.com/office/drawing/2014/main" id="{FD9571FE-A15E-3F86-7C9A-D18FD7AE70C8}"/>
              </a:ext>
            </a:extLst>
          </p:cNvPr>
          <p:cNvSpPr/>
          <p:nvPr/>
        </p:nvSpPr>
        <p:spPr>
          <a:xfrm>
            <a:off x="525975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2" name="자유형 3641">
            <a:extLst>
              <a:ext uri="{FF2B5EF4-FFF2-40B4-BE49-F238E27FC236}">
                <a16:creationId xmlns:a16="http://schemas.microsoft.com/office/drawing/2014/main" id="{446A9104-8CF1-3B8A-911B-F234326C1CDC}"/>
              </a:ext>
            </a:extLst>
          </p:cNvPr>
          <p:cNvSpPr/>
          <p:nvPr/>
        </p:nvSpPr>
        <p:spPr>
          <a:xfrm>
            <a:off x="5453327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3" name="자유형 3642">
            <a:extLst>
              <a:ext uri="{FF2B5EF4-FFF2-40B4-BE49-F238E27FC236}">
                <a16:creationId xmlns:a16="http://schemas.microsoft.com/office/drawing/2014/main" id="{10119E01-4333-2E5F-FC54-091284BB3757}"/>
              </a:ext>
            </a:extLst>
          </p:cNvPr>
          <p:cNvSpPr/>
          <p:nvPr/>
        </p:nvSpPr>
        <p:spPr>
          <a:xfrm>
            <a:off x="560681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4" name="자유형 3643">
            <a:extLst>
              <a:ext uri="{FF2B5EF4-FFF2-40B4-BE49-F238E27FC236}">
                <a16:creationId xmlns:a16="http://schemas.microsoft.com/office/drawing/2014/main" id="{17E11706-6A12-794B-E57C-6F0E26464F7F}"/>
              </a:ext>
            </a:extLst>
          </p:cNvPr>
          <p:cNvSpPr/>
          <p:nvPr/>
        </p:nvSpPr>
        <p:spPr>
          <a:xfrm>
            <a:off x="5906905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5" name="자유형 3644">
            <a:extLst>
              <a:ext uri="{FF2B5EF4-FFF2-40B4-BE49-F238E27FC236}">
                <a16:creationId xmlns:a16="http://schemas.microsoft.com/office/drawing/2014/main" id="{BE715D4D-3354-1453-8D4C-8417AB94DFD0}"/>
              </a:ext>
            </a:extLst>
          </p:cNvPr>
          <p:cNvSpPr/>
          <p:nvPr/>
        </p:nvSpPr>
        <p:spPr>
          <a:xfrm>
            <a:off x="5977919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6" name="자유형 3645">
            <a:extLst>
              <a:ext uri="{FF2B5EF4-FFF2-40B4-BE49-F238E27FC236}">
                <a16:creationId xmlns:a16="http://schemas.microsoft.com/office/drawing/2014/main" id="{AE904247-38DE-F531-71A0-C664786C4D0B}"/>
              </a:ext>
            </a:extLst>
          </p:cNvPr>
          <p:cNvSpPr/>
          <p:nvPr/>
        </p:nvSpPr>
        <p:spPr>
          <a:xfrm>
            <a:off x="6178364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2290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7" name="자유형 3646">
            <a:extLst>
              <a:ext uri="{FF2B5EF4-FFF2-40B4-BE49-F238E27FC236}">
                <a16:creationId xmlns:a16="http://schemas.microsoft.com/office/drawing/2014/main" id="{B810D674-EFEE-BBB0-1B60-096A49E211B3}"/>
              </a:ext>
            </a:extLst>
          </p:cNvPr>
          <p:cNvSpPr/>
          <p:nvPr/>
        </p:nvSpPr>
        <p:spPr>
          <a:xfrm>
            <a:off x="620585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8" name="자유형 3647">
            <a:extLst>
              <a:ext uri="{FF2B5EF4-FFF2-40B4-BE49-F238E27FC236}">
                <a16:creationId xmlns:a16="http://schemas.microsoft.com/office/drawing/2014/main" id="{E1D5DD72-E1B1-006A-3DFB-6E4C7E93CEE5}"/>
              </a:ext>
            </a:extLst>
          </p:cNvPr>
          <p:cNvSpPr/>
          <p:nvPr/>
        </p:nvSpPr>
        <p:spPr>
          <a:xfrm>
            <a:off x="6233343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9" name="자유형 3648">
            <a:extLst>
              <a:ext uri="{FF2B5EF4-FFF2-40B4-BE49-F238E27FC236}">
                <a16:creationId xmlns:a16="http://schemas.microsoft.com/office/drawing/2014/main" id="{1FEE67FD-CD1B-D465-72F1-1AA14182934D}"/>
              </a:ext>
            </a:extLst>
          </p:cNvPr>
          <p:cNvSpPr/>
          <p:nvPr/>
        </p:nvSpPr>
        <p:spPr>
          <a:xfrm>
            <a:off x="6314666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0" name="자유형 3649">
            <a:extLst>
              <a:ext uri="{FF2B5EF4-FFF2-40B4-BE49-F238E27FC236}">
                <a16:creationId xmlns:a16="http://schemas.microsoft.com/office/drawing/2014/main" id="{F2B3BA48-CAAA-819B-E02A-13588FD9B684}"/>
              </a:ext>
            </a:extLst>
          </p:cNvPr>
          <p:cNvSpPr/>
          <p:nvPr/>
        </p:nvSpPr>
        <p:spPr>
          <a:xfrm>
            <a:off x="6368500" y="452095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651" name="그래픽 4">
            <a:extLst>
              <a:ext uri="{FF2B5EF4-FFF2-40B4-BE49-F238E27FC236}">
                <a16:creationId xmlns:a16="http://schemas.microsoft.com/office/drawing/2014/main" id="{7EAFB9F0-370C-2861-4777-CB5BD75149AB}"/>
              </a:ext>
            </a:extLst>
          </p:cNvPr>
          <p:cNvGrpSpPr/>
          <p:nvPr/>
        </p:nvGrpSpPr>
        <p:grpSpPr>
          <a:xfrm>
            <a:off x="296747" y="4411019"/>
            <a:ext cx="6293960" cy="498068"/>
            <a:chOff x="296747" y="5482619"/>
            <a:chExt cx="6293960" cy="498068"/>
          </a:xfrm>
          <a:solidFill>
            <a:srgbClr val="0000FF"/>
          </a:solidFill>
        </p:grpSpPr>
        <p:sp>
          <p:nvSpPr>
            <p:cNvPr id="3652" name="자유형 3651">
              <a:extLst>
                <a:ext uri="{FF2B5EF4-FFF2-40B4-BE49-F238E27FC236}">
                  <a16:creationId xmlns:a16="http://schemas.microsoft.com/office/drawing/2014/main" id="{1B4B047B-0CA1-8BF2-6124-82069AA00AA2}"/>
                </a:ext>
              </a:extLst>
            </p:cNvPr>
            <p:cNvSpPr/>
            <p:nvPr/>
          </p:nvSpPr>
          <p:spPr>
            <a:xfrm>
              <a:off x="6560927" y="5592551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1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7" y="22903"/>
                    <a:pt x="21763" y="21757"/>
                    <a:pt x="25199" y="19467"/>
                  </a:cubicBezTo>
                  <a:cubicBezTo>
                    <a:pt x="27490" y="17177"/>
                    <a:pt x="29781" y="14887"/>
                    <a:pt x="29781" y="11451"/>
                  </a:cubicBezTo>
                  <a:cubicBezTo>
                    <a:pt x="29781" y="8016"/>
                    <a:pt x="28635" y="5726"/>
                    <a:pt x="25199" y="3435"/>
                  </a:cubicBezTo>
                  <a:cubicBezTo>
                    <a:pt x="22908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6" y="17177"/>
                    <a:pt x="4582" y="19467"/>
                  </a:cubicBezTo>
                  <a:cubicBezTo>
                    <a:pt x="6873" y="21757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53" name="자유형 3652">
              <a:extLst>
                <a:ext uri="{FF2B5EF4-FFF2-40B4-BE49-F238E27FC236}">
                  <a16:creationId xmlns:a16="http://schemas.microsoft.com/office/drawing/2014/main" id="{1198C101-E083-A25A-B6D8-B793CD2A2B7A}"/>
                </a:ext>
              </a:extLst>
            </p:cNvPr>
            <p:cNvSpPr/>
            <p:nvPr/>
          </p:nvSpPr>
          <p:spPr>
            <a:xfrm>
              <a:off x="296747" y="5482619"/>
              <a:ext cx="29780" cy="22902"/>
            </a:xfrm>
            <a:custGeom>
              <a:avLst/>
              <a:gdLst>
                <a:gd name="connsiteX0" fmla="*/ 14890 w 29780"/>
                <a:gd name="connsiteY0" fmla="*/ 22903 h 22902"/>
                <a:gd name="connsiteX1" fmla="*/ 25199 w 29780"/>
                <a:gd name="connsiteY1" fmla="*/ 19467 h 22902"/>
                <a:gd name="connsiteX2" fmla="*/ 29780 w 29780"/>
                <a:gd name="connsiteY2" fmla="*/ 11451 h 22902"/>
                <a:gd name="connsiteX3" fmla="*/ 25199 w 29780"/>
                <a:gd name="connsiteY3" fmla="*/ 3435 h 22902"/>
                <a:gd name="connsiteX4" fmla="*/ 14890 w 29780"/>
                <a:gd name="connsiteY4" fmla="*/ 0 h 22902"/>
                <a:gd name="connsiteX5" fmla="*/ 4582 w 29780"/>
                <a:gd name="connsiteY5" fmla="*/ 3435 h 22902"/>
                <a:gd name="connsiteX6" fmla="*/ 0 w 29780"/>
                <a:gd name="connsiteY6" fmla="*/ 11451 h 22902"/>
                <a:gd name="connsiteX7" fmla="*/ 4582 w 29780"/>
                <a:gd name="connsiteY7" fmla="*/ 19467 h 22902"/>
                <a:gd name="connsiteX8" fmla="*/ 14890 w 29780"/>
                <a:gd name="connsiteY8" fmla="*/ 22903 h 22902"/>
                <a:gd name="connsiteX9" fmla="*/ 14890 w 29780"/>
                <a:gd name="connsiteY9" fmla="*/ 22903 h 22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80" h="22902">
                  <a:moveTo>
                    <a:pt x="14890" y="22903"/>
                  </a:moveTo>
                  <a:cubicBezTo>
                    <a:pt x="18326" y="22903"/>
                    <a:pt x="21763" y="21757"/>
                    <a:pt x="25199" y="19467"/>
                  </a:cubicBezTo>
                  <a:cubicBezTo>
                    <a:pt x="27490" y="17177"/>
                    <a:pt x="29780" y="14887"/>
                    <a:pt x="29780" y="11451"/>
                  </a:cubicBezTo>
                  <a:cubicBezTo>
                    <a:pt x="29780" y="8016"/>
                    <a:pt x="28635" y="5726"/>
                    <a:pt x="25199" y="3435"/>
                  </a:cubicBezTo>
                  <a:cubicBezTo>
                    <a:pt x="21763" y="1145"/>
                    <a:pt x="19472" y="0"/>
                    <a:pt x="14890" y="0"/>
                  </a:cubicBezTo>
                  <a:cubicBezTo>
                    <a:pt x="10309" y="0"/>
                    <a:pt x="8018" y="1145"/>
                    <a:pt x="4582" y="3435"/>
                  </a:cubicBezTo>
                  <a:cubicBezTo>
                    <a:pt x="2291" y="5726"/>
                    <a:pt x="0" y="8016"/>
                    <a:pt x="0" y="11451"/>
                  </a:cubicBezTo>
                  <a:cubicBezTo>
                    <a:pt x="0" y="14887"/>
                    <a:pt x="1145" y="17177"/>
                    <a:pt x="4582" y="19467"/>
                  </a:cubicBezTo>
                  <a:cubicBezTo>
                    <a:pt x="6872" y="21757"/>
                    <a:pt x="10309" y="22903"/>
                    <a:pt x="14890" y="22903"/>
                  </a:cubicBezTo>
                  <a:lnTo>
                    <a:pt x="14890" y="22903"/>
                  </a:lnTo>
                  <a:close/>
                </a:path>
              </a:pathLst>
            </a:custGeom>
            <a:solidFill>
              <a:srgbClr val="0000FF"/>
            </a:solidFill>
            <a:ln w="11446" cap="flat">
              <a:solidFill>
                <a:srgbClr val="0000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3654" name="자유형 3653">
            <a:extLst>
              <a:ext uri="{FF2B5EF4-FFF2-40B4-BE49-F238E27FC236}">
                <a16:creationId xmlns:a16="http://schemas.microsoft.com/office/drawing/2014/main" id="{8A22353B-0415-7A44-573B-30FCC2D3A98C}"/>
              </a:ext>
            </a:extLst>
          </p:cNvPr>
          <p:cNvSpPr/>
          <p:nvPr/>
        </p:nvSpPr>
        <p:spPr>
          <a:xfrm>
            <a:off x="40326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5" name="자유형 3654">
            <a:extLst>
              <a:ext uri="{FF2B5EF4-FFF2-40B4-BE49-F238E27FC236}">
                <a16:creationId xmlns:a16="http://schemas.microsoft.com/office/drawing/2014/main" id="{F8FC7122-7877-82EF-4586-2239739BE50F}"/>
              </a:ext>
            </a:extLst>
          </p:cNvPr>
          <p:cNvSpPr/>
          <p:nvPr/>
        </p:nvSpPr>
        <p:spPr>
          <a:xfrm>
            <a:off x="45595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6" name="자유형 3655">
            <a:extLst>
              <a:ext uri="{FF2B5EF4-FFF2-40B4-BE49-F238E27FC236}">
                <a16:creationId xmlns:a16="http://schemas.microsoft.com/office/drawing/2014/main" id="{82F34272-4F29-1EE5-AC7C-9299C8D11AAC}"/>
              </a:ext>
            </a:extLst>
          </p:cNvPr>
          <p:cNvSpPr/>
          <p:nvPr/>
        </p:nvSpPr>
        <p:spPr>
          <a:xfrm>
            <a:off x="46855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7" name="자유형 3656">
            <a:extLst>
              <a:ext uri="{FF2B5EF4-FFF2-40B4-BE49-F238E27FC236}">
                <a16:creationId xmlns:a16="http://schemas.microsoft.com/office/drawing/2014/main" id="{4D65A2F4-86F6-D2EC-257D-61B98045AEE3}"/>
              </a:ext>
            </a:extLst>
          </p:cNvPr>
          <p:cNvSpPr/>
          <p:nvPr/>
        </p:nvSpPr>
        <p:spPr>
          <a:xfrm>
            <a:off x="51666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8" name="자유형 3657">
            <a:extLst>
              <a:ext uri="{FF2B5EF4-FFF2-40B4-BE49-F238E27FC236}">
                <a16:creationId xmlns:a16="http://schemas.microsoft.com/office/drawing/2014/main" id="{710BE30E-EDC9-D84E-8534-043760AD3A82}"/>
              </a:ext>
            </a:extLst>
          </p:cNvPr>
          <p:cNvSpPr/>
          <p:nvPr/>
        </p:nvSpPr>
        <p:spPr>
          <a:xfrm>
            <a:off x="59569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9" name="자유형 3658">
            <a:extLst>
              <a:ext uri="{FF2B5EF4-FFF2-40B4-BE49-F238E27FC236}">
                <a16:creationId xmlns:a16="http://schemas.microsoft.com/office/drawing/2014/main" id="{BBBB7F11-A02A-8C47-38A6-5253DC16F5E6}"/>
              </a:ext>
            </a:extLst>
          </p:cNvPr>
          <p:cNvSpPr/>
          <p:nvPr/>
        </p:nvSpPr>
        <p:spPr>
          <a:xfrm>
            <a:off x="67358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0" name="자유형 3659">
            <a:extLst>
              <a:ext uri="{FF2B5EF4-FFF2-40B4-BE49-F238E27FC236}">
                <a16:creationId xmlns:a16="http://schemas.microsoft.com/office/drawing/2014/main" id="{CB8DBACE-5C52-18C1-4C00-A747D3037C4E}"/>
              </a:ext>
            </a:extLst>
          </p:cNvPr>
          <p:cNvSpPr/>
          <p:nvPr/>
        </p:nvSpPr>
        <p:spPr>
          <a:xfrm>
            <a:off x="74116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1" name="자유형 3660">
            <a:extLst>
              <a:ext uri="{FF2B5EF4-FFF2-40B4-BE49-F238E27FC236}">
                <a16:creationId xmlns:a16="http://schemas.microsoft.com/office/drawing/2014/main" id="{9EF5A8A7-0868-A307-EB42-503A8148702D}"/>
              </a:ext>
            </a:extLst>
          </p:cNvPr>
          <p:cNvSpPr/>
          <p:nvPr/>
        </p:nvSpPr>
        <p:spPr>
          <a:xfrm>
            <a:off x="77781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2" name="자유형 3661">
            <a:extLst>
              <a:ext uri="{FF2B5EF4-FFF2-40B4-BE49-F238E27FC236}">
                <a16:creationId xmlns:a16="http://schemas.microsoft.com/office/drawing/2014/main" id="{AA9C5E2A-B148-9983-8050-C969DE2CC3F5}"/>
              </a:ext>
            </a:extLst>
          </p:cNvPr>
          <p:cNvSpPr/>
          <p:nvPr/>
        </p:nvSpPr>
        <p:spPr>
          <a:xfrm>
            <a:off x="80301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3" name="자유형 3662">
            <a:extLst>
              <a:ext uri="{FF2B5EF4-FFF2-40B4-BE49-F238E27FC236}">
                <a16:creationId xmlns:a16="http://schemas.microsoft.com/office/drawing/2014/main" id="{15787ADD-AC5D-BDF4-B19F-83EB6D6ECCA9}"/>
              </a:ext>
            </a:extLst>
          </p:cNvPr>
          <p:cNvSpPr/>
          <p:nvPr/>
        </p:nvSpPr>
        <p:spPr>
          <a:xfrm>
            <a:off x="89464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4" name="자유형 3663">
            <a:extLst>
              <a:ext uri="{FF2B5EF4-FFF2-40B4-BE49-F238E27FC236}">
                <a16:creationId xmlns:a16="http://schemas.microsoft.com/office/drawing/2014/main" id="{F2A85229-FCE3-2111-AD84-0B33EF4AC2F3}"/>
              </a:ext>
            </a:extLst>
          </p:cNvPr>
          <p:cNvSpPr/>
          <p:nvPr/>
        </p:nvSpPr>
        <p:spPr>
          <a:xfrm>
            <a:off x="96336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5" name="자유형 3664">
            <a:extLst>
              <a:ext uri="{FF2B5EF4-FFF2-40B4-BE49-F238E27FC236}">
                <a16:creationId xmlns:a16="http://schemas.microsoft.com/office/drawing/2014/main" id="{EB596DB3-7CA3-E976-2D15-B8922B053AB0}"/>
              </a:ext>
            </a:extLst>
          </p:cNvPr>
          <p:cNvSpPr/>
          <p:nvPr/>
        </p:nvSpPr>
        <p:spPr>
          <a:xfrm>
            <a:off x="114319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6" name="자유형 3665">
            <a:extLst>
              <a:ext uri="{FF2B5EF4-FFF2-40B4-BE49-F238E27FC236}">
                <a16:creationId xmlns:a16="http://schemas.microsoft.com/office/drawing/2014/main" id="{7FC17EC2-B571-9C3D-7C6F-81B1C94126F6}"/>
              </a:ext>
            </a:extLst>
          </p:cNvPr>
          <p:cNvSpPr/>
          <p:nvPr/>
        </p:nvSpPr>
        <p:spPr>
          <a:xfrm>
            <a:off x="119588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7" name="자유형 3666">
            <a:extLst>
              <a:ext uri="{FF2B5EF4-FFF2-40B4-BE49-F238E27FC236}">
                <a16:creationId xmlns:a16="http://schemas.microsoft.com/office/drawing/2014/main" id="{E2C91444-54F8-FD5B-2C16-957924FA9D36}"/>
              </a:ext>
            </a:extLst>
          </p:cNvPr>
          <p:cNvSpPr/>
          <p:nvPr/>
        </p:nvSpPr>
        <p:spPr>
          <a:xfrm>
            <a:off x="135967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8" name="자유형 3667">
            <a:extLst>
              <a:ext uri="{FF2B5EF4-FFF2-40B4-BE49-F238E27FC236}">
                <a16:creationId xmlns:a16="http://schemas.microsoft.com/office/drawing/2014/main" id="{2D6D6018-A366-AC04-345C-216229A97D34}"/>
              </a:ext>
            </a:extLst>
          </p:cNvPr>
          <p:cNvSpPr/>
          <p:nvPr/>
        </p:nvSpPr>
        <p:spPr>
          <a:xfrm>
            <a:off x="137685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9" name="자유형 3668">
            <a:extLst>
              <a:ext uri="{FF2B5EF4-FFF2-40B4-BE49-F238E27FC236}">
                <a16:creationId xmlns:a16="http://schemas.microsoft.com/office/drawing/2014/main" id="{5736380C-B384-FE04-19E2-51EA5DFE4C12}"/>
              </a:ext>
            </a:extLst>
          </p:cNvPr>
          <p:cNvSpPr/>
          <p:nvPr/>
        </p:nvSpPr>
        <p:spPr>
          <a:xfrm>
            <a:off x="152003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0" name="자유형 3669">
            <a:extLst>
              <a:ext uri="{FF2B5EF4-FFF2-40B4-BE49-F238E27FC236}">
                <a16:creationId xmlns:a16="http://schemas.microsoft.com/office/drawing/2014/main" id="{666FC11B-707E-31DE-3347-1A81F863F67A}"/>
              </a:ext>
            </a:extLst>
          </p:cNvPr>
          <p:cNvSpPr/>
          <p:nvPr/>
        </p:nvSpPr>
        <p:spPr>
          <a:xfrm>
            <a:off x="156470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1" name="자유형 3670">
            <a:extLst>
              <a:ext uri="{FF2B5EF4-FFF2-40B4-BE49-F238E27FC236}">
                <a16:creationId xmlns:a16="http://schemas.microsoft.com/office/drawing/2014/main" id="{EE4BC9D2-2CF7-32C5-823A-1CE4204DB1FE}"/>
              </a:ext>
            </a:extLst>
          </p:cNvPr>
          <p:cNvSpPr/>
          <p:nvPr/>
        </p:nvSpPr>
        <p:spPr>
          <a:xfrm>
            <a:off x="227370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2" name="자유형 3671">
            <a:extLst>
              <a:ext uri="{FF2B5EF4-FFF2-40B4-BE49-F238E27FC236}">
                <a16:creationId xmlns:a16="http://schemas.microsoft.com/office/drawing/2014/main" id="{4CEB62F3-CBBC-65D3-44FB-F6DD47D9B360}"/>
              </a:ext>
            </a:extLst>
          </p:cNvPr>
          <p:cNvSpPr/>
          <p:nvPr/>
        </p:nvSpPr>
        <p:spPr>
          <a:xfrm>
            <a:off x="261503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3" name="자유형 3672">
            <a:extLst>
              <a:ext uri="{FF2B5EF4-FFF2-40B4-BE49-F238E27FC236}">
                <a16:creationId xmlns:a16="http://schemas.microsoft.com/office/drawing/2014/main" id="{FAEDB0F5-799A-8B5D-D7FF-E6C8405428CD}"/>
              </a:ext>
            </a:extLst>
          </p:cNvPr>
          <p:cNvSpPr/>
          <p:nvPr/>
        </p:nvSpPr>
        <p:spPr>
          <a:xfrm>
            <a:off x="314306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4" name="자유형 3673">
            <a:extLst>
              <a:ext uri="{FF2B5EF4-FFF2-40B4-BE49-F238E27FC236}">
                <a16:creationId xmlns:a16="http://schemas.microsoft.com/office/drawing/2014/main" id="{0C98AF42-CE44-6653-A6B7-C90EFC4D775F}"/>
              </a:ext>
            </a:extLst>
          </p:cNvPr>
          <p:cNvSpPr/>
          <p:nvPr/>
        </p:nvSpPr>
        <p:spPr>
          <a:xfrm>
            <a:off x="333548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8635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5" name="자유형 3674">
            <a:extLst>
              <a:ext uri="{FF2B5EF4-FFF2-40B4-BE49-F238E27FC236}">
                <a16:creationId xmlns:a16="http://schemas.microsoft.com/office/drawing/2014/main" id="{B48D0418-3E4A-B69F-D71F-4852B62AAA41}"/>
              </a:ext>
            </a:extLst>
          </p:cNvPr>
          <p:cNvSpPr/>
          <p:nvPr/>
        </p:nvSpPr>
        <p:spPr>
          <a:xfrm>
            <a:off x="338015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6" name="자유형 3675">
            <a:extLst>
              <a:ext uri="{FF2B5EF4-FFF2-40B4-BE49-F238E27FC236}">
                <a16:creationId xmlns:a16="http://schemas.microsoft.com/office/drawing/2014/main" id="{4CD2A79F-0DCA-0EAB-CF39-E68DF2D7EC9F}"/>
              </a:ext>
            </a:extLst>
          </p:cNvPr>
          <p:cNvSpPr/>
          <p:nvPr/>
        </p:nvSpPr>
        <p:spPr>
          <a:xfrm>
            <a:off x="343284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7" name="자유형 3676">
            <a:extLst>
              <a:ext uri="{FF2B5EF4-FFF2-40B4-BE49-F238E27FC236}">
                <a16:creationId xmlns:a16="http://schemas.microsoft.com/office/drawing/2014/main" id="{84CF71E9-F493-5577-B87A-7685917FDFFB}"/>
              </a:ext>
            </a:extLst>
          </p:cNvPr>
          <p:cNvSpPr/>
          <p:nvPr/>
        </p:nvSpPr>
        <p:spPr>
          <a:xfrm>
            <a:off x="344888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8" name="자유형 3677">
            <a:extLst>
              <a:ext uri="{FF2B5EF4-FFF2-40B4-BE49-F238E27FC236}">
                <a16:creationId xmlns:a16="http://schemas.microsoft.com/office/drawing/2014/main" id="{D266643C-CF19-7350-EAED-C44DBD58A86D}"/>
              </a:ext>
            </a:extLst>
          </p:cNvPr>
          <p:cNvSpPr/>
          <p:nvPr/>
        </p:nvSpPr>
        <p:spPr>
          <a:xfrm>
            <a:off x="355196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79" name="자유형 3678">
            <a:extLst>
              <a:ext uri="{FF2B5EF4-FFF2-40B4-BE49-F238E27FC236}">
                <a16:creationId xmlns:a16="http://schemas.microsoft.com/office/drawing/2014/main" id="{3AD555ED-5748-BE99-C6ED-ADAE6EDB580D}"/>
              </a:ext>
            </a:extLst>
          </p:cNvPr>
          <p:cNvSpPr/>
          <p:nvPr/>
        </p:nvSpPr>
        <p:spPr>
          <a:xfrm>
            <a:off x="373064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0" name="자유형 3679">
            <a:extLst>
              <a:ext uri="{FF2B5EF4-FFF2-40B4-BE49-F238E27FC236}">
                <a16:creationId xmlns:a16="http://schemas.microsoft.com/office/drawing/2014/main" id="{0ED4DAF4-5E32-F06D-5F7D-9365FDF4F54C}"/>
              </a:ext>
            </a:extLst>
          </p:cNvPr>
          <p:cNvSpPr/>
          <p:nvPr/>
        </p:nvSpPr>
        <p:spPr>
          <a:xfrm>
            <a:off x="381884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1" name="자유형 3680">
            <a:extLst>
              <a:ext uri="{FF2B5EF4-FFF2-40B4-BE49-F238E27FC236}">
                <a16:creationId xmlns:a16="http://schemas.microsoft.com/office/drawing/2014/main" id="{995B7810-061C-5B31-A85C-2C2222AEE8A7}"/>
              </a:ext>
            </a:extLst>
          </p:cNvPr>
          <p:cNvSpPr/>
          <p:nvPr/>
        </p:nvSpPr>
        <p:spPr>
          <a:xfrm>
            <a:off x="417506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2" name="자유형 3681">
            <a:extLst>
              <a:ext uri="{FF2B5EF4-FFF2-40B4-BE49-F238E27FC236}">
                <a16:creationId xmlns:a16="http://schemas.microsoft.com/office/drawing/2014/main" id="{B1387B1C-1AC8-58EB-F54D-C2C2AAAC7096}"/>
              </a:ext>
            </a:extLst>
          </p:cNvPr>
          <p:cNvSpPr/>
          <p:nvPr/>
        </p:nvSpPr>
        <p:spPr>
          <a:xfrm>
            <a:off x="417964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3" name="자유형 3682">
            <a:extLst>
              <a:ext uri="{FF2B5EF4-FFF2-40B4-BE49-F238E27FC236}">
                <a16:creationId xmlns:a16="http://schemas.microsoft.com/office/drawing/2014/main" id="{BCBC81DC-0302-A684-7F80-39DB666B2BE4}"/>
              </a:ext>
            </a:extLst>
          </p:cNvPr>
          <p:cNvSpPr/>
          <p:nvPr/>
        </p:nvSpPr>
        <p:spPr>
          <a:xfrm>
            <a:off x="420026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4" name="자유형 3683">
            <a:extLst>
              <a:ext uri="{FF2B5EF4-FFF2-40B4-BE49-F238E27FC236}">
                <a16:creationId xmlns:a16="http://schemas.microsoft.com/office/drawing/2014/main" id="{5BEEB51F-EBE2-3B1E-B126-E4FF1B094A6F}"/>
              </a:ext>
            </a:extLst>
          </p:cNvPr>
          <p:cNvSpPr/>
          <p:nvPr/>
        </p:nvSpPr>
        <p:spPr>
          <a:xfrm>
            <a:off x="420598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5" name="자유형 3684">
            <a:extLst>
              <a:ext uri="{FF2B5EF4-FFF2-40B4-BE49-F238E27FC236}">
                <a16:creationId xmlns:a16="http://schemas.microsoft.com/office/drawing/2014/main" id="{EE513F03-821B-67A0-4F3B-71D6FB5A99E9}"/>
              </a:ext>
            </a:extLst>
          </p:cNvPr>
          <p:cNvSpPr/>
          <p:nvPr/>
        </p:nvSpPr>
        <p:spPr>
          <a:xfrm>
            <a:off x="420828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6" name="자유형 3685">
            <a:extLst>
              <a:ext uri="{FF2B5EF4-FFF2-40B4-BE49-F238E27FC236}">
                <a16:creationId xmlns:a16="http://schemas.microsoft.com/office/drawing/2014/main" id="{F2E5BD95-B785-7957-4328-A370C775A0D0}"/>
              </a:ext>
            </a:extLst>
          </p:cNvPr>
          <p:cNvSpPr/>
          <p:nvPr/>
        </p:nvSpPr>
        <p:spPr>
          <a:xfrm>
            <a:off x="420942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7" name="자유형 3686">
            <a:extLst>
              <a:ext uri="{FF2B5EF4-FFF2-40B4-BE49-F238E27FC236}">
                <a16:creationId xmlns:a16="http://schemas.microsoft.com/office/drawing/2014/main" id="{4CC52B95-1A98-A636-EE49-79CB1CF3734F}"/>
              </a:ext>
            </a:extLst>
          </p:cNvPr>
          <p:cNvSpPr/>
          <p:nvPr/>
        </p:nvSpPr>
        <p:spPr>
          <a:xfrm>
            <a:off x="421973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8" name="자유형 3687">
            <a:extLst>
              <a:ext uri="{FF2B5EF4-FFF2-40B4-BE49-F238E27FC236}">
                <a16:creationId xmlns:a16="http://schemas.microsoft.com/office/drawing/2014/main" id="{440E677A-E6AC-72EC-9E47-295AC03AD31C}"/>
              </a:ext>
            </a:extLst>
          </p:cNvPr>
          <p:cNvSpPr/>
          <p:nvPr/>
        </p:nvSpPr>
        <p:spPr>
          <a:xfrm>
            <a:off x="424264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89" name="자유형 3688">
            <a:extLst>
              <a:ext uri="{FF2B5EF4-FFF2-40B4-BE49-F238E27FC236}">
                <a16:creationId xmlns:a16="http://schemas.microsoft.com/office/drawing/2014/main" id="{45AFFF61-8E23-FB74-86A7-77B6607A2DEC}"/>
              </a:ext>
            </a:extLst>
          </p:cNvPr>
          <p:cNvSpPr/>
          <p:nvPr/>
        </p:nvSpPr>
        <p:spPr>
          <a:xfrm>
            <a:off x="424607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0" name="자유형 3689">
            <a:extLst>
              <a:ext uri="{FF2B5EF4-FFF2-40B4-BE49-F238E27FC236}">
                <a16:creationId xmlns:a16="http://schemas.microsoft.com/office/drawing/2014/main" id="{F9D2A886-A4BF-EA18-43A6-CD6AC8CD6FEF}"/>
              </a:ext>
            </a:extLst>
          </p:cNvPr>
          <p:cNvSpPr/>
          <p:nvPr/>
        </p:nvSpPr>
        <p:spPr>
          <a:xfrm>
            <a:off x="425295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1" name="자유형 3690">
            <a:extLst>
              <a:ext uri="{FF2B5EF4-FFF2-40B4-BE49-F238E27FC236}">
                <a16:creationId xmlns:a16="http://schemas.microsoft.com/office/drawing/2014/main" id="{1EDD100A-A6A4-4E14-E140-A043DD2CE7B3}"/>
              </a:ext>
            </a:extLst>
          </p:cNvPr>
          <p:cNvSpPr/>
          <p:nvPr/>
        </p:nvSpPr>
        <p:spPr>
          <a:xfrm>
            <a:off x="425638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2" name="자유형 3691">
            <a:extLst>
              <a:ext uri="{FF2B5EF4-FFF2-40B4-BE49-F238E27FC236}">
                <a16:creationId xmlns:a16="http://schemas.microsoft.com/office/drawing/2014/main" id="{9DEE1939-4930-5CCF-6165-9284C6268586}"/>
              </a:ext>
            </a:extLst>
          </p:cNvPr>
          <p:cNvSpPr/>
          <p:nvPr/>
        </p:nvSpPr>
        <p:spPr>
          <a:xfrm>
            <a:off x="426440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3" name="자유형 3692">
            <a:extLst>
              <a:ext uri="{FF2B5EF4-FFF2-40B4-BE49-F238E27FC236}">
                <a16:creationId xmlns:a16="http://schemas.microsoft.com/office/drawing/2014/main" id="{F2C9A8E7-51C8-99F5-7817-7A6EF31B2019}"/>
              </a:ext>
            </a:extLst>
          </p:cNvPr>
          <p:cNvSpPr/>
          <p:nvPr/>
        </p:nvSpPr>
        <p:spPr>
          <a:xfrm>
            <a:off x="426669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4" name="자유형 3693">
            <a:extLst>
              <a:ext uri="{FF2B5EF4-FFF2-40B4-BE49-F238E27FC236}">
                <a16:creationId xmlns:a16="http://schemas.microsoft.com/office/drawing/2014/main" id="{09C879AC-A86B-2053-D43E-8A20EC528C67}"/>
              </a:ext>
            </a:extLst>
          </p:cNvPr>
          <p:cNvSpPr/>
          <p:nvPr/>
        </p:nvSpPr>
        <p:spPr>
          <a:xfrm>
            <a:off x="427585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5" name="자유형 3694">
            <a:extLst>
              <a:ext uri="{FF2B5EF4-FFF2-40B4-BE49-F238E27FC236}">
                <a16:creationId xmlns:a16="http://schemas.microsoft.com/office/drawing/2014/main" id="{74900E37-513F-86CC-3E60-90B5978DF080}"/>
              </a:ext>
            </a:extLst>
          </p:cNvPr>
          <p:cNvSpPr/>
          <p:nvPr/>
        </p:nvSpPr>
        <p:spPr>
          <a:xfrm>
            <a:off x="428387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6" name="자유형 3695">
            <a:extLst>
              <a:ext uri="{FF2B5EF4-FFF2-40B4-BE49-F238E27FC236}">
                <a16:creationId xmlns:a16="http://schemas.microsoft.com/office/drawing/2014/main" id="{9ACA92E8-4699-A906-74DC-D1C76BC6C31A}"/>
              </a:ext>
            </a:extLst>
          </p:cNvPr>
          <p:cNvSpPr/>
          <p:nvPr/>
        </p:nvSpPr>
        <p:spPr>
          <a:xfrm>
            <a:off x="428731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7" name="자유형 3696">
            <a:extLst>
              <a:ext uri="{FF2B5EF4-FFF2-40B4-BE49-F238E27FC236}">
                <a16:creationId xmlns:a16="http://schemas.microsoft.com/office/drawing/2014/main" id="{16103176-208F-803B-AF2F-CD167FAE0C24}"/>
              </a:ext>
            </a:extLst>
          </p:cNvPr>
          <p:cNvSpPr/>
          <p:nvPr/>
        </p:nvSpPr>
        <p:spPr>
          <a:xfrm>
            <a:off x="428845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8" name="자유형 3697">
            <a:extLst>
              <a:ext uri="{FF2B5EF4-FFF2-40B4-BE49-F238E27FC236}">
                <a16:creationId xmlns:a16="http://schemas.microsoft.com/office/drawing/2014/main" id="{7B74D293-D1E3-1DF6-1CA3-3A2000330C67}"/>
              </a:ext>
            </a:extLst>
          </p:cNvPr>
          <p:cNvSpPr/>
          <p:nvPr/>
        </p:nvSpPr>
        <p:spPr>
          <a:xfrm>
            <a:off x="429074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99" name="자유형 3698">
            <a:extLst>
              <a:ext uri="{FF2B5EF4-FFF2-40B4-BE49-F238E27FC236}">
                <a16:creationId xmlns:a16="http://schemas.microsoft.com/office/drawing/2014/main" id="{86076BCA-C68A-579E-DB8C-159901F96173}"/>
              </a:ext>
            </a:extLst>
          </p:cNvPr>
          <p:cNvSpPr/>
          <p:nvPr/>
        </p:nvSpPr>
        <p:spPr>
          <a:xfrm>
            <a:off x="429876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0" name="자유형 3699">
            <a:extLst>
              <a:ext uri="{FF2B5EF4-FFF2-40B4-BE49-F238E27FC236}">
                <a16:creationId xmlns:a16="http://schemas.microsoft.com/office/drawing/2014/main" id="{9350B14E-F826-9E2F-90F6-2DD2144276AA}"/>
              </a:ext>
            </a:extLst>
          </p:cNvPr>
          <p:cNvSpPr/>
          <p:nvPr/>
        </p:nvSpPr>
        <p:spPr>
          <a:xfrm>
            <a:off x="430907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1" name="자유형 3700">
            <a:extLst>
              <a:ext uri="{FF2B5EF4-FFF2-40B4-BE49-F238E27FC236}">
                <a16:creationId xmlns:a16="http://schemas.microsoft.com/office/drawing/2014/main" id="{DF99ADAA-3171-6993-D150-48796E60F4C5}"/>
              </a:ext>
            </a:extLst>
          </p:cNvPr>
          <p:cNvSpPr/>
          <p:nvPr/>
        </p:nvSpPr>
        <p:spPr>
          <a:xfrm>
            <a:off x="435030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2" name="자유형 3701">
            <a:extLst>
              <a:ext uri="{FF2B5EF4-FFF2-40B4-BE49-F238E27FC236}">
                <a16:creationId xmlns:a16="http://schemas.microsoft.com/office/drawing/2014/main" id="{108B4366-FFFF-61EA-228D-B4B9F40FB259}"/>
              </a:ext>
            </a:extLst>
          </p:cNvPr>
          <p:cNvSpPr/>
          <p:nvPr/>
        </p:nvSpPr>
        <p:spPr>
          <a:xfrm>
            <a:off x="436176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3" name="자유형 3702">
            <a:extLst>
              <a:ext uri="{FF2B5EF4-FFF2-40B4-BE49-F238E27FC236}">
                <a16:creationId xmlns:a16="http://schemas.microsoft.com/office/drawing/2014/main" id="{D43638C0-DF19-4A4F-A32E-CD7FE68404E2}"/>
              </a:ext>
            </a:extLst>
          </p:cNvPr>
          <p:cNvSpPr/>
          <p:nvPr/>
        </p:nvSpPr>
        <p:spPr>
          <a:xfrm>
            <a:off x="437436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4" name="자유형 3703">
            <a:extLst>
              <a:ext uri="{FF2B5EF4-FFF2-40B4-BE49-F238E27FC236}">
                <a16:creationId xmlns:a16="http://schemas.microsoft.com/office/drawing/2014/main" id="{8260C75C-E197-D3D3-4EC6-434C36DFD1B1}"/>
              </a:ext>
            </a:extLst>
          </p:cNvPr>
          <p:cNvSpPr/>
          <p:nvPr/>
        </p:nvSpPr>
        <p:spPr>
          <a:xfrm>
            <a:off x="437436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5" name="자유형 3704">
            <a:extLst>
              <a:ext uri="{FF2B5EF4-FFF2-40B4-BE49-F238E27FC236}">
                <a16:creationId xmlns:a16="http://schemas.microsoft.com/office/drawing/2014/main" id="{FFCB5F22-DDE3-6CA6-6021-39E821CA1615}"/>
              </a:ext>
            </a:extLst>
          </p:cNvPr>
          <p:cNvSpPr/>
          <p:nvPr/>
        </p:nvSpPr>
        <p:spPr>
          <a:xfrm>
            <a:off x="438123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6" name="자유형 3705">
            <a:extLst>
              <a:ext uri="{FF2B5EF4-FFF2-40B4-BE49-F238E27FC236}">
                <a16:creationId xmlns:a16="http://schemas.microsoft.com/office/drawing/2014/main" id="{1D31A048-2AE3-B181-7A7B-7B897BC72B5A}"/>
              </a:ext>
            </a:extLst>
          </p:cNvPr>
          <p:cNvSpPr/>
          <p:nvPr/>
        </p:nvSpPr>
        <p:spPr>
          <a:xfrm>
            <a:off x="438467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7" name="자유형 3706">
            <a:extLst>
              <a:ext uri="{FF2B5EF4-FFF2-40B4-BE49-F238E27FC236}">
                <a16:creationId xmlns:a16="http://schemas.microsoft.com/office/drawing/2014/main" id="{0ABBFF6B-38A2-1BB3-EA25-63C97F31FFCF}"/>
              </a:ext>
            </a:extLst>
          </p:cNvPr>
          <p:cNvSpPr/>
          <p:nvPr/>
        </p:nvSpPr>
        <p:spPr>
          <a:xfrm>
            <a:off x="439039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8" name="자유형 3707">
            <a:extLst>
              <a:ext uri="{FF2B5EF4-FFF2-40B4-BE49-F238E27FC236}">
                <a16:creationId xmlns:a16="http://schemas.microsoft.com/office/drawing/2014/main" id="{8828712D-FE7C-3325-50D5-78AF7E03948C}"/>
              </a:ext>
            </a:extLst>
          </p:cNvPr>
          <p:cNvSpPr/>
          <p:nvPr/>
        </p:nvSpPr>
        <p:spPr>
          <a:xfrm>
            <a:off x="439841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09" name="자유형 3708">
            <a:extLst>
              <a:ext uri="{FF2B5EF4-FFF2-40B4-BE49-F238E27FC236}">
                <a16:creationId xmlns:a16="http://schemas.microsoft.com/office/drawing/2014/main" id="{71CFBB81-EB95-8288-2D19-FA6669B6E410}"/>
              </a:ext>
            </a:extLst>
          </p:cNvPr>
          <p:cNvSpPr/>
          <p:nvPr/>
        </p:nvSpPr>
        <p:spPr>
          <a:xfrm>
            <a:off x="440414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0" name="자유형 3709">
            <a:extLst>
              <a:ext uri="{FF2B5EF4-FFF2-40B4-BE49-F238E27FC236}">
                <a16:creationId xmlns:a16="http://schemas.microsoft.com/office/drawing/2014/main" id="{13D4B7E2-9058-FA98-BABC-55FA3DBC7F8F}"/>
              </a:ext>
            </a:extLst>
          </p:cNvPr>
          <p:cNvSpPr/>
          <p:nvPr/>
        </p:nvSpPr>
        <p:spPr>
          <a:xfrm>
            <a:off x="442476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1" name="자유형 3710">
            <a:extLst>
              <a:ext uri="{FF2B5EF4-FFF2-40B4-BE49-F238E27FC236}">
                <a16:creationId xmlns:a16="http://schemas.microsoft.com/office/drawing/2014/main" id="{B1C705AD-F9D2-E434-15F5-A21647F170CE}"/>
              </a:ext>
            </a:extLst>
          </p:cNvPr>
          <p:cNvSpPr/>
          <p:nvPr/>
        </p:nvSpPr>
        <p:spPr>
          <a:xfrm>
            <a:off x="443277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2" name="자유형 3711">
            <a:extLst>
              <a:ext uri="{FF2B5EF4-FFF2-40B4-BE49-F238E27FC236}">
                <a16:creationId xmlns:a16="http://schemas.microsoft.com/office/drawing/2014/main" id="{B76ED366-0A0D-9736-D32F-C9A0169EAB79}"/>
              </a:ext>
            </a:extLst>
          </p:cNvPr>
          <p:cNvSpPr/>
          <p:nvPr/>
        </p:nvSpPr>
        <p:spPr>
          <a:xfrm>
            <a:off x="443506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3" name="자유형 3712">
            <a:extLst>
              <a:ext uri="{FF2B5EF4-FFF2-40B4-BE49-F238E27FC236}">
                <a16:creationId xmlns:a16="http://schemas.microsoft.com/office/drawing/2014/main" id="{8E399457-0055-AB4F-A0EA-568696C289DA}"/>
              </a:ext>
            </a:extLst>
          </p:cNvPr>
          <p:cNvSpPr/>
          <p:nvPr/>
        </p:nvSpPr>
        <p:spPr>
          <a:xfrm>
            <a:off x="444537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4" name="자유형 3713">
            <a:extLst>
              <a:ext uri="{FF2B5EF4-FFF2-40B4-BE49-F238E27FC236}">
                <a16:creationId xmlns:a16="http://schemas.microsoft.com/office/drawing/2014/main" id="{AF34CF85-9F32-9431-2472-CFACF143DD94}"/>
              </a:ext>
            </a:extLst>
          </p:cNvPr>
          <p:cNvSpPr/>
          <p:nvPr/>
        </p:nvSpPr>
        <p:spPr>
          <a:xfrm>
            <a:off x="445797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5" name="자유형 3714">
            <a:extLst>
              <a:ext uri="{FF2B5EF4-FFF2-40B4-BE49-F238E27FC236}">
                <a16:creationId xmlns:a16="http://schemas.microsoft.com/office/drawing/2014/main" id="{43DDD5B1-C1D1-9B01-EFC9-1D630330BDD2}"/>
              </a:ext>
            </a:extLst>
          </p:cNvPr>
          <p:cNvSpPr/>
          <p:nvPr/>
        </p:nvSpPr>
        <p:spPr>
          <a:xfrm>
            <a:off x="449348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6" name="자유형 3715">
            <a:extLst>
              <a:ext uri="{FF2B5EF4-FFF2-40B4-BE49-F238E27FC236}">
                <a16:creationId xmlns:a16="http://schemas.microsoft.com/office/drawing/2014/main" id="{38DAD5BA-9764-927D-E84D-E0EE6CCD50F3}"/>
              </a:ext>
            </a:extLst>
          </p:cNvPr>
          <p:cNvSpPr/>
          <p:nvPr/>
        </p:nvSpPr>
        <p:spPr>
          <a:xfrm>
            <a:off x="450150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7" name="자유형 3716">
            <a:extLst>
              <a:ext uri="{FF2B5EF4-FFF2-40B4-BE49-F238E27FC236}">
                <a16:creationId xmlns:a16="http://schemas.microsoft.com/office/drawing/2014/main" id="{5739F27B-15CB-2FB0-15F6-ABD5064C2632}"/>
              </a:ext>
            </a:extLst>
          </p:cNvPr>
          <p:cNvSpPr/>
          <p:nvPr/>
        </p:nvSpPr>
        <p:spPr>
          <a:xfrm>
            <a:off x="450837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8" name="자유형 3717">
            <a:extLst>
              <a:ext uri="{FF2B5EF4-FFF2-40B4-BE49-F238E27FC236}">
                <a16:creationId xmlns:a16="http://schemas.microsoft.com/office/drawing/2014/main" id="{5361B75B-B582-A21F-18C9-DEE51638AEE7}"/>
              </a:ext>
            </a:extLst>
          </p:cNvPr>
          <p:cNvSpPr/>
          <p:nvPr/>
        </p:nvSpPr>
        <p:spPr>
          <a:xfrm>
            <a:off x="451295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19" name="자유형 3718">
            <a:extLst>
              <a:ext uri="{FF2B5EF4-FFF2-40B4-BE49-F238E27FC236}">
                <a16:creationId xmlns:a16="http://schemas.microsoft.com/office/drawing/2014/main" id="{5075D839-1E48-AC11-4DDB-C5E887BAA1DE}"/>
              </a:ext>
            </a:extLst>
          </p:cNvPr>
          <p:cNvSpPr/>
          <p:nvPr/>
        </p:nvSpPr>
        <p:spPr>
          <a:xfrm>
            <a:off x="453013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0" name="자유형 3719">
            <a:extLst>
              <a:ext uri="{FF2B5EF4-FFF2-40B4-BE49-F238E27FC236}">
                <a16:creationId xmlns:a16="http://schemas.microsoft.com/office/drawing/2014/main" id="{DB29540F-4EA5-2835-695D-51DCBDEE6DCB}"/>
              </a:ext>
            </a:extLst>
          </p:cNvPr>
          <p:cNvSpPr/>
          <p:nvPr/>
        </p:nvSpPr>
        <p:spPr>
          <a:xfrm>
            <a:off x="457824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1" name="자유형 3720">
            <a:extLst>
              <a:ext uri="{FF2B5EF4-FFF2-40B4-BE49-F238E27FC236}">
                <a16:creationId xmlns:a16="http://schemas.microsoft.com/office/drawing/2014/main" id="{73E0D89F-29C2-BDAB-1881-E0F408EAE9B3}"/>
              </a:ext>
            </a:extLst>
          </p:cNvPr>
          <p:cNvSpPr/>
          <p:nvPr/>
        </p:nvSpPr>
        <p:spPr>
          <a:xfrm>
            <a:off x="459886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2" name="자유형 3721">
            <a:extLst>
              <a:ext uri="{FF2B5EF4-FFF2-40B4-BE49-F238E27FC236}">
                <a16:creationId xmlns:a16="http://schemas.microsoft.com/office/drawing/2014/main" id="{B19AEC53-9A16-A730-7F16-C13B6C7FC139}"/>
              </a:ext>
            </a:extLst>
          </p:cNvPr>
          <p:cNvSpPr/>
          <p:nvPr/>
        </p:nvSpPr>
        <p:spPr>
          <a:xfrm>
            <a:off x="460344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3" name="자유형 3722">
            <a:extLst>
              <a:ext uri="{FF2B5EF4-FFF2-40B4-BE49-F238E27FC236}">
                <a16:creationId xmlns:a16="http://schemas.microsoft.com/office/drawing/2014/main" id="{DAE293AA-AF3C-EBD5-610E-0EA1F133C9A1}"/>
              </a:ext>
            </a:extLst>
          </p:cNvPr>
          <p:cNvSpPr/>
          <p:nvPr/>
        </p:nvSpPr>
        <p:spPr>
          <a:xfrm>
            <a:off x="463551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4" name="자유형 3723">
            <a:extLst>
              <a:ext uri="{FF2B5EF4-FFF2-40B4-BE49-F238E27FC236}">
                <a16:creationId xmlns:a16="http://schemas.microsoft.com/office/drawing/2014/main" id="{0139E831-EAB4-B834-DC29-2D743D7740D7}"/>
              </a:ext>
            </a:extLst>
          </p:cNvPr>
          <p:cNvSpPr/>
          <p:nvPr/>
        </p:nvSpPr>
        <p:spPr>
          <a:xfrm>
            <a:off x="466643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5" name="자유형 3724">
            <a:extLst>
              <a:ext uri="{FF2B5EF4-FFF2-40B4-BE49-F238E27FC236}">
                <a16:creationId xmlns:a16="http://schemas.microsoft.com/office/drawing/2014/main" id="{5C603047-7676-B50D-C09D-51DE419B8840}"/>
              </a:ext>
            </a:extLst>
          </p:cNvPr>
          <p:cNvSpPr/>
          <p:nvPr/>
        </p:nvSpPr>
        <p:spPr>
          <a:xfrm>
            <a:off x="466987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6" name="자유형 3725">
            <a:extLst>
              <a:ext uri="{FF2B5EF4-FFF2-40B4-BE49-F238E27FC236}">
                <a16:creationId xmlns:a16="http://schemas.microsoft.com/office/drawing/2014/main" id="{5200EB17-F5E7-6D98-B8B1-710C98A429D0}"/>
              </a:ext>
            </a:extLst>
          </p:cNvPr>
          <p:cNvSpPr/>
          <p:nvPr/>
        </p:nvSpPr>
        <p:spPr>
          <a:xfrm>
            <a:off x="467674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7" name="자유형 3726">
            <a:extLst>
              <a:ext uri="{FF2B5EF4-FFF2-40B4-BE49-F238E27FC236}">
                <a16:creationId xmlns:a16="http://schemas.microsoft.com/office/drawing/2014/main" id="{7EB5A0AC-8727-3312-5738-A4BCFA927B86}"/>
              </a:ext>
            </a:extLst>
          </p:cNvPr>
          <p:cNvSpPr/>
          <p:nvPr/>
        </p:nvSpPr>
        <p:spPr>
          <a:xfrm>
            <a:off x="469851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8" name="자유형 3727">
            <a:extLst>
              <a:ext uri="{FF2B5EF4-FFF2-40B4-BE49-F238E27FC236}">
                <a16:creationId xmlns:a16="http://schemas.microsoft.com/office/drawing/2014/main" id="{CBEE8CF4-8EB4-2E22-642E-50171B6A1EBE}"/>
              </a:ext>
            </a:extLst>
          </p:cNvPr>
          <p:cNvSpPr/>
          <p:nvPr/>
        </p:nvSpPr>
        <p:spPr>
          <a:xfrm>
            <a:off x="470538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29" name="자유형 3728">
            <a:extLst>
              <a:ext uri="{FF2B5EF4-FFF2-40B4-BE49-F238E27FC236}">
                <a16:creationId xmlns:a16="http://schemas.microsoft.com/office/drawing/2014/main" id="{11EBB89F-1975-32ED-B175-C86CFFF31A13}"/>
              </a:ext>
            </a:extLst>
          </p:cNvPr>
          <p:cNvSpPr/>
          <p:nvPr/>
        </p:nvSpPr>
        <p:spPr>
          <a:xfrm>
            <a:off x="471454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0" name="자유형 3729">
            <a:extLst>
              <a:ext uri="{FF2B5EF4-FFF2-40B4-BE49-F238E27FC236}">
                <a16:creationId xmlns:a16="http://schemas.microsoft.com/office/drawing/2014/main" id="{0CF65E5A-327D-C17C-4E3D-41B669ADBEC8}"/>
              </a:ext>
            </a:extLst>
          </p:cNvPr>
          <p:cNvSpPr/>
          <p:nvPr/>
        </p:nvSpPr>
        <p:spPr>
          <a:xfrm>
            <a:off x="471569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1" name="자유형 3730">
            <a:extLst>
              <a:ext uri="{FF2B5EF4-FFF2-40B4-BE49-F238E27FC236}">
                <a16:creationId xmlns:a16="http://schemas.microsoft.com/office/drawing/2014/main" id="{7D85AEA5-B69C-0E4D-3598-BEBC0F009AD7}"/>
              </a:ext>
            </a:extLst>
          </p:cNvPr>
          <p:cNvSpPr/>
          <p:nvPr/>
        </p:nvSpPr>
        <p:spPr>
          <a:xfrm>
            <a:off x="471798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2" name="자유형 3731">
            <a:extLst>
              <a:ext uri="{FF2B5EF4-FFF2-40B4-BE49-F238E27FC236}">
                <a16:creationId xmlns:a16="http://schemas.microsoft.com/office/drawing/2014/main" id="{C6D05419-E3DE-1707-A5A1-007DF3778D92}"/>
              </a:ext>
            </a:extLst>
          </p:cNvPr>
          <p:cNvSpPr/>
          <p:nvPr/>
        </p:nvSpPr>
        <p:spPr>
          <a:xfrm>
            <a:off x="473401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3" name="자유형 3732">
            <a:extLst>
              <a:ext uri="{FF2B5EF4-FFF2-40B4-BE49-F238E27FC236}">
                <a16:creationId xmlns:a16="http://schemas.microsoft.com/office/drawing/2014/main" id="{A4A0FE1F-B2F6-07E7-A237-490B37BEB797}"/>
              </a:ext>
            </a:extLst>
          </p:cNvPr>
          <p:cNvSpPr/>
          <p:nvPr/>
        </p:nvSpPr>
        <p:spPr>
          <a:xfrm>
            <a:off x="474661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4" name="자유형 3733">
            <a:extLst>
              <a:ext uri="{FF2B5EF4-FFF2-40B4-BE49-F238E27FC236}">
                <a16:creationId xmlns:a16="http://schemas.microsoft.com/office/drawing/2014/main" id="{377C28F0-19D9-0F69-E8F5-F4676BC58072}"/>
              </a:ext>
            </a:extLst>
          </p:cNvPr>
          <p:cNvSpPr/>
          <p:nvPr/>
        </p:nvSpPr>
        <p:spPr>
          <a:xfrm>
            <a:off x="476379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5" name="자유형 3734">
            <a:extLst>
              <a:ext uri="{FF2B5EF4-FFF2-40B4-BE49-F238E27FC236}">
                <a16:creationId xmlns:a16="http://schemas.microsoft.com/office/drawing/2014/main" id="{FBD77DC7-957D-0616-C361-28041CADB701}"/>
              </a:ext>
            </a:extLst>
          </p:cNvPr>
          <p:cNvSpPr/>
          <p:nvPr/>
        </p:nvSpPr>
        <p:spPr>
          <a:xfrm>
            <a:off x="4784415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6" name="자유형 3735">
            <a:extLst>
              <a:ext uri="{FF2B5EF4-FFF2-40B4-BE49-F238E27FC236}">
                <a16:creationId xmlns:a16="http://schemas.microsoft.com/office/drawing/2014/main" id="{41039358-105D-CED0-C03B-71DE306BCF35}"/>
              </a:ext>
            </a:extLst>
          </p:cNvPr>
          <p:cNvSpPr/>
          <p:nvPr/>
        </p:nvSpPr>
        <p:spPr>
          <a:xfrm>
            <a:off x="478785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7" name="자유형 3736">
            <a:extLst>
              <a:ext uri="{FF2B5EF4-FFF2-40B4-BE49-F238E27FC236}">
                <a16:creationId xmlns:a16="http://schemas.microsoft.com/office/drawing/2014/main" id="{295E210D-718F-08FF-35FA-7E954A37692B}"/>
              </a:ext>
            </a:extLst>
          </p:cNvPr>
          <p:cNvSpPr/>
          <p:nvPr/>
        </p:nvSpPr>
        <p:spPr>
          <a:xfrm>
            <a:off x="482106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8" name="자유형 3737">
            <a:extLst>
              <a:ext uri="{FF2B5EF4-FFF2-40B4-BE49-F238E27FC236}">
                <a16:creationId xmlns:a16="http://schemas.microsoft.com/office/drawing/2014/main" id="{B3E5B94A-BB9B-EBCE-8171-C1EE2AC91D8D}"/>
              </a:ext>
            </a:extLst>
          </p:cNvPr>
          <p:cNvSpPr/>
          <p:nvPr/>
        </p:nvSpPr>
        <p:spPr>
          <a:xfrm>
            <a:off x="492644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39" name="자유형 3738">
            <a:extLst>
              <a:ext uri="{FF2B5EF4-FFF2-40B4-BE49-F238E27FC236}">
                <a16:creationId xmlns:a16="http://schemas.microsoft.com/office/drawing/2014/main" id="{29E15D90-3052-2773-E67A-699778919081}"/>
              </a:ext>
            </a:extLst>
          </p:cNvPr>
          <p:cNvSpPr/>
          <p:nvPr/>
        </p:nvSpPr>
        <p:spPr>
          <a:xfrm>
            <a:off x="511199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0" name="자유형 3739">
            <a:extLst>
              <a:ext uri="{FF2B5EF4-FFF2-40B4-BE49-F238E27FC236}">
                <a16:creationId xmlns:a16="http://schemas.microsoft.com/office/drawing/2014/main" id="{5747E21A-8F6D-4DBE-79EC-606D307FEDBD}"/>
              </a:ext>
            </a:extLst>
          </p:cNvPr>
          <p:cNvSpPr/>
          <p:nvPr/>
        </p:nvSpPr>
        <p:spPr>
          <a:xfrm>
            <a:off x="525861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1" name="자유형 3740">
            <a:extLst>
              <a:ext uri="{FF2B5EF4-FFF2-40B4-BE49-F238E27FC236}">
                <a16:creationId xmlns:a16="http://schemas.microsoft.com/office/drawing/2014/main" id="{3194475E-6992-35A7-28B5-462D10EDB3D1}"/>
              </a:ext>
            </a:extLst>
          </p:cNvPr>
          <p:cNvSpPr/>
          <p:nvPr/>
        </p:nvSpPr>
        <p:spPr>
          <a:xfrm>
            <a:off x="526662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2" name="자유형 3741">
            <a:extLst>
              <a:ext uri="{FF2B5EF4-FFF2-40B4-BE49-F238E27FC236}">
                <a16:creationId xmlns:a16="http://schemas.microsoft.com/office/drawing/2014/main" id="{D5A8E4B6-3C1A-8F7D-4600-6263FD7FF0DD}"/>
              </a:ext>
            </a:extLst>
          </p:cNvPr>
          <p:cNvSpPr/>
          <p:nvPr/>
        </p:nvSpPr>
        <p:spPr>
          <a:xfrm>
            <a:off x="537314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3" name="자유형 3742">
            <a:extLst>
              <a:ext uri="{FF2B5EF4-FFF2-40B4-BE49-F238E27FC236}">
                <a16:creationId xmlns:a16="http://schemas.microsoft.com/office/drawing/2014/main" id="{C81D794D-2103-8871-B03C-0B7A5A3BA647}"/>
              </a:ext>
            </a:extLst>
          </p:cNvPr>
          <p:cNvSpPr/>
          <p:nvPr/>
        </p:nvSpPr>
        <p:spPr>
          <a:xfrm>
            <a:off x="5485398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4" name="자유형 3743">
            <a:extLst>
              <a:ext uri="{FF2B5EF4-FFF2-40B4-BE49-F238E27FC236}">
                <a16:creationId xmlns:a16="http://schemas.microsoft.com/office/drawing/2014/main" id="{4E916892-9B70-D788-FB66-9E75943B06FF}"/>
              </a:ext>
            </a:extLst>
          </p:cNvPr>
          <p:cNvSpPr/>
          <p:nvPr/>
        </p:nvSpPr>
        <p:spPr>
          <a:xfrm>
            <a:off x="554725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5" name="자유형 3744">
            <a:extLst>
              <a:ext uri="{FF2B5EF4-FFF2-40B4-BE49-F238E27FC236}">
                <a16:creationId xmlns:a16="http://schemas.microsoft.com/office/drawing/2014/main" id="{D5E67946-7143-0891-02DF-76FC033BAA64}"/>
              </a:ext>
            </a:extLst>
          </p:cNvPr>
          <p:cNvSpPr/>
          <p:nvPr/>
        </p:nvSpPr>
        <p:spPr>
          <a:xfrm>
            <a:off x="5593066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6" name="자유형 3745">
            <a:extLst>
              <a:ext uri="{FF2B5EF4-FFF2-40B4-BE49-F238E27FC236}">
                <a16:creationId xmlns:a16="http://schemas.microsoft.com/office/drawing/2014/main" id="{6E8195F5-69EE-0498-A092-5812EDFE0A6E}"/>
              </a:ext>
            </a:extLst>
          </p:cNvPr>
          <p:cNvSpPr/>
          <p:nvPr/>
        </p:nvSpPr>
        <p:spPr>
          <a:xfrm>
            <a:off x="5619410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7" name="자유형 3746">
            <a:extLst>
              <a:ext uri="{FF2B5EF4-FFF2-40B4-BE49-F238E27FC236}">
                <a16:creationId xmlns:a16="http://schemas.microsoft.com/office/drawing/2014/main" id="{7263E4AD-300A-9CE5-A66E-E36E230B5677}"/>
              </a:ext>
            </a:extLst>
          </p:cNvPr>
          <p:cNvSpPr/>
          <p:nvPr/>
        </p:nvSpPr>
        <p:spPr>
          <a:xfrm>
            <a:off x="566866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8" name="자유형 3747">
            <a:extLst>
              <a:ext uri="{FF2B5EF4-FFF2-40B4-BE49-F238E27FC236}">
                <a16:creationId xmlns:a16="http://schemas.microsoft.com/office/drawing/2014/main" id="{5BE916B7-5E5D-3EFB-1CF8-1CB39B2DF0CA}"/>
              </a:ext>
            </a:extLst>
          </p:cNvPr>
          <p:cNvSpPr/>
          <p:nvPr/>
        </p:nvSpPr>
        <p:spPr>
          <a:xfrm>
            <a:off x="567095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49" name="자유형 3748">
            <a:extLst>
              <a:ext uri="{FF2B5EF4-FFF2-40B4-BE49-F238E27FC236}">
                <a16:creationId xmlns:a16="http://schemas.microsoft.com/office/drawing/2014/main" id="{7E782058-F0EE-72C1-E9BC-B82BF46C6A73}"/>
              </a:ext>
            </a:extLst>
          </p:cNvPr>
          <p:cNvSpPr/>
          <p:nvPr/>
        </p:nvSpPr>
        <p:spPr>
          <a:xfrm>
            <a:off x="5788929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0" name="자유형 3749">
            <a:extLst>
              <a:ext uri="{FF2B5EF4-FFF2-40B4-BE49-F238E27FC236}">
                <a16:creationId xmlns:a16="http://schemas.microsoft.com/office/drawing/2014/main" id="{B7C09368-1F58-06D0-30D0-70D1035FF375}"/>
              </a:ext>
            </a:extLst>
          </p:cNvPr>
          <p:cNvSpPr/>
          <p:nvPr/>
        </p:nvSpPr>
        <p:spPr>
          <a:xfrm>
            <a:off x="610391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2908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1" name="자유형 3750">
            <a:extLst>
              <a:ext uri="{FF2B5EF4-FFF2-40B4-BE49-F238E27FC236}">
                <a16:creationId xmlns:a16="http://schemas.microsoft.com/office/drawing/2014/main" id="{806CB647-13C8-FA39-25F4-1E9751C79F9F}"/>
              </a:ext>
            </a:extLst>
          </p:cNvPr>
          <p:cNvSpPr/>
          <p:nvPr/>
        </p:nvSpPr>
        <p:spPr>
          <a:xfrm>
            <a:off x="6235634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2" name="자유형 3751">
            <a:extLst>
              <a:ext uri="{FF2B5EF4-FFF2-40B4-BE49-F238E27FC236}">
                <a16:creationId xmlns:a16="http://schemas.microsoft.com/office/drawing/2014/main" id="{ACDF2838-A4FB-44B8-2D34-C0D8A1EA3AFA}"/>
              </a:ext>
            </a:extLst>
          </p:cNvPr>
          <p:cNvSpPr/>
          <p:nvPr/>
        </p:nvSpPr>
        <p:spPr>
          <a:xfrm>
            <a:off x="6258542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3" name="자유형 3752">
            <a:extLst>
              <a:ext uri="{FF2B5EF4-FFF2-40B4-BE49-F238E27FC236}">
                <a16:creationId xmlns:a16="http://schemas.microsoft.com/office/drawing/2014/main" id="{E897344E-F5D5-F0FC-AFE3-16882BA6643E}"/>
              </a:ext>
            </a:extLst>
          </p:cNvPr>
          <p:cNvSpPr/>
          <p:nvPr/>
        </p:nvSpPr>
        <p:spPr>
          <a:xfrm>
            <a:off x="6302067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4" name="자유형 3753">
            <a:extLst>
              <a:ext uri="{FF2B5EF4-FFF2-40B4-BE49-F238E27FC236}">
                <a16:creationId xmlns:a16="http://schemas.microsoft.com/office/drawing/2014/main" id="{2643CE91-C825-CB0C-0AA4-39AB8C4ED6B2}"/>
              </a:ext>
            </a:extLst>
          </p:cNvPr>
          <p:cNvSpPr/>
          <p:nvPr/>
        </p:nvSpPr>
        <p:spPr>
          <a:xfrm>
            <a:off x="637766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6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5" name="자유형 3754">
            <a:extLst>
              <a:ext uri="{FF2B5EF4-FFF2-40B4-BE49-F238E27FC236}">
                <a16:creationId xmlns:a16="http://schemas.microsoft.com/office/drawing/2014/main" id="{ED918C74-4558-94D5-CDB3-FE681D9BC114}"/>
              </a:ext>
            </a:extLst>
          </p:cNvPr>
          <p:cNvSpPr/>
          <p:nvPr/>
        </p:nvSpPr>
        <p:spPr>
          <a:xfrm>
            <a:off x="6409734" y="4411019"/>
            <a:ext cx="29780" cy="22902"/>
          </a:xfrm>
          <a:custGeom>
            <a:avLst/>
            <a:gdLst>
              <a:gd name="connsiteX0" fmla="*/ 14891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1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1 w 29780"/>
              <a:gd name="connsiteY8" fmla="*/ 22903 h 22902"/>
              <a:gd name="connsiteX9" fmla="*/ 14891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1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1763" y="1145"/>
                  <a:pt x="19472" y="0"/>
                  <a:pt x="14891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1" y="22903"/>
                </a:cubicBezTo>
                <a:lnTo>
                  <a:pt x="14891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6" name="자유형 3755">
            <a:extLst>
              <a:ext uri="{FF2B5EF4-FFF2-40B4-BE49-F238E27FC236}">
                <a16:creationId xmlns:a16="http://schemas.microsoft.com/office/drawing/2014/main" id="{C870BA57-2E0B-BDA2-49B8-CB8B019AD301}"/>
              </a:ext>
            </a:extLst>
          </p:cNvPr>
          <p:cNvSpPr/>
          <p:nvPr/>
        </p:nvSpPr>
        <p:spPr>
          <a:xfrm>
            <a:off x="644753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8 w 29780"/>
              <a:gd name="connsiteY1" fmla="*/ 19467 h 22902"/>
              <a:gd name="connsiteX2" fmla="*/ 29780 w 29780"/>
              <a:gd name="connsiteY2" fmla="*/ 11451 h 22902"/>
              <a:gd name="connsiteX3" fmla="*/ 25198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8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8" y="3435"/>
                </a:cubicBezTo>
                <a:cubicBezTo>
                  <a:pt x="21762" y="1145"/>
                  <a:pt x="19471" y="0"/>
                  <a:pt x="14890" y="0"/>
                </a:cubicBezTo>
                <a:cubicBezTo>
                  <a:pt x="10308" y="0"/>
                  <a:pt x="8017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7" name="자유형 3756">
            <a:extLst>
              <a:ext uri="{FF2B5EF4-FFF2-40B4-BE49-F238E27FC236}">
                <a16:creationId xmlns:a16="http://schemas.microsoft.com/office/drawing/2014/main" id="{C473F537-DEE5-5556-D71E-B73B566FDC04}"/>
              </a:ext>
            </a:extLst>
          </p:cNvPr>
          <p:cNvSpPr/>
          <p:nvPr/>
        </p:nvSpPr>
        <p:spPr>
          <a:xfrm>
            <a:off x="6559781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8" name="자유형 3757">
            <a:extLst>
              <a:ext uri="{FF2B5EF4-FFF2-40B4-BE49-F238E27FC236}">
                <a16:creationId xmlns:a16="http://schemas.microsoft.com/office/drawing/2014/main" id="{EE22732E-EEEF-5AE7-C5E1-1535701B55C8}"/>
              </a:ext>
            </a:extLst>
          </p:cNvPr>
          <p:cNvSpPr/>
          <p:nvPr/>
        </p:nvSpPr>
        <p:spPr>
          <a:xfrm>
            <a:off x="6651413" y="4411019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1 w 29780"/>
              <a:gd name="connsiteY5" fmla="*/ 3435 h 22902"/>
              <a:gd name="connsiteX6" fmla="*/ 0 w 29780"/>
              <a:gd name="connsiteY6" fmla="*/ 11451 h 22902"/>
              <a:gd name="connsiteX7" fmla="*/ 4581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1762" y="1145"/>
                  <a:pt x="19472" y="0"/>
                  <a:pt x="14890" y="0"/>
                </a:cubicBezTo>
                <a:cubicBezTo>
                  <a:pt x="10308" y="0"/>
                  <a:pt x="8018" y="1145"/>
                  <a:pt x="4581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1" y="19467"/>
                </a:cubicBezTo>
                <a:cubicBezTo>
                  <a:pt x="6872" y="21757"/>
                  <a:pt x="10308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59" name="자유형 3758">
            <a:extLst>
              <a:ext uri="{FF2B5EF4-FFF2-40B4-BE49-F238E27FC236}">
                <a16:creationId xmlns:a16="http://schemas.microsoft.com/office/drawing/2014/main" id="{C3CE4BEA-C949-2E17-E9E3-11D23EA1CC28}"/>
              </a:ext>
            </a:extLst>
          </p:cNvPr>
          <p:cNvSpPr/>
          <p:nvPr/>
        </p:nvSpPr>
        <p:spPr>
          <a:xfrm>
            <a:off x="42159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0" name="자유형 3759">
            <a:extLst>
              <a:ext uri="{FF2B5EF4-FFF2-40B4-BE49-F238E27FC236}">
                <a16:creationId xmlns:a16="http://schemas.microsoft.com/office/drawing/2014/main" id="{7C89717C-533A-165D-D619-29E22B3E6BF9}"/>
              </a:ext>
            </a:extLst>
          </p:cNvPr>
          <p:cNvSpPr/>
          <p:nvPr/>
        </p:nvSpPr>
        <p:spPr>
          <a:xfrm>
            <a:off x="55904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1" name="자유형 3760">
            <a:extLst>
              <a:ext uri="{FF2B5EF4-FFF2-40B4-BE49-F238E27FC236}">
                <a16:creationId xmlns:a16="http://schemas.microsoft.com/office/drawing/2014/main" id="{029694E0-A673-3D37-5B8D-F148EC808455}"/>
              </a:ext>
            </a:extLst>
          </p:cNvPr>
          <p:cNvSpPr/>
          <p:nvPr/>
        </p:nvSpPr>
        <p:spPr>
          <a:xfrm>
            <a:off x="69534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2" name="자유형 3761">
            <a:extLst>
              <a:ext uri="{FF2B5EF4-FFF2-40B4-BE49-F238E27FC236}">
                <a16:creationId xmlns:a16="http://schemas.microsoft.com/office/drawing/2014/main" id="{3F656B13-5B1D-096E-F622-3FB4C8C869A2}"/>
              </a:ext>
            </a:extLst>
          </p:cNvPr>
          <p:cNvSpPr/>
          <p:nvPr/>
        </p:nvSpPr>
        <p:spPr>
          <a:xfrm>
            <a:off x="77781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3" name="자유형 3762">
            <a:extLst>
              <a:ext uri="{FF2B5EF4-FFF2-40B4-BE49-F238E27FC236}">
                <a16:creationId xmlns:a16="http://schemas.microsoft.com/office/drawing/2014/main" id="{426EF388-F1E1-4D62-56C0-C4802FF33A02}"/>
              </a:ext>
            </a:extLst>
          </p:cNvPr>
          <p:cNvSpPr/>
          <p:nvPr/>
        </p:nvSpPr>
        <p:spPr>
          <a:xfrm>
            <a:off x="78010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4" name="자유형 3763">
            <a:extLst>
              <a:ext uri="{FF2B5EF4-FFF2-40B4-BE49-F238E27FC236}">
                <a16:creationId xmlns:a16="http://schemas.microsoft.com/office/drawing/2014/main" id="{F153E8C6-C781-D750-F1CE-EDEB286159AA}"/>
              </a:ext>
            </a:extLst>
          </p:cNvPr>
          <p:cNvSpPr/>
          <p:nvPr/>
        </p:nvSpPr>
        <p:spPr>
          <a:xfrm>
            <a:off x="134364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5" name="자유형 3764">
            <a:extLst>
              <a:ext uri="{FF2B5EF4-FFF2-40B4-BE49-F238E27FC236}">
                <a16:creationId xmlns:a16="http://schemas.microsoft.com/office/drawing/2014/main" id="{60BFD2B2-C019-0DFF-6638-61C3A45A2444}"/>
              </a:ext>
            </a:extLst>
          </p:cNvPr>
          <p:cNvSpPr/>
          <p:nvPr/>
        </p:nvSpPr>
        <p:spPr>
          <a:xfrm>
            <a:off x="138258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6" name="자유형 3765">
            <a:extLst>
              <a:ext uri="{FF2B5EF4-FFF2-40B4-BE49-F238E27FC236}">
                <a16:creationId xmlns:a16="http://schemas.microsoft.com/office/drawing/2014/main" id="{F9F64A5D-830E-424A-FC6D-3DAE346089F3}"/>
              </a:ext>
            </a:extLst>
          </p:cNvPr>
          <p:cNvSpPr/>
          <p:nvPr/>
        </p:nvSpPr>
        <p:spPr>
          <a:xfrm>
            <a:off x="142381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7" name="자유형 3766">
            <a:extLst>
              <a:ext uri="{FF2B5EF4-FFF2-40B4-BE49-F238E27FC236}">
                <a16:creationId xmlns:a16="http://schemas.microsoft.com/office/drawing/2014/main" id="{93175665-3DF4-9A2F-5098-EB934F6366BF}"/>
              </a:ext>
            </a:extLst>
          </p:cNvPr>
          <p:cNvSpPr/>
          <p:nvPr/>
        </p:nvSpPr>
        <p:spPr>
          <a:xfrm>
            <a:off x="151086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8" name="자유형 3767">
            <a:extLst>
              <a:ext uri="{FF2B5EF4-FFF2-40B4-BE49-F238E27FC236}">
                <a16:creationId xmlns:a16="http://schemas.microsoft.com/office/drawing/2014/main" id="{1FCC3685-BA3E-D54E-6000-D5D06D69AEB0}"/>
              </a:ext>
            </a:extLst>
          </p:cNvPr>
          <p:cNvSpPr/>
          <p:nvPr/>
        </p:nvSpPr>
        <p:spPr>
          <a:xfrm>
            <a:off x="155668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69" name="자유형 3768">
            <a:extLst>
              <a:ext uri="{FF2B5EF4-FFF2-40B4-BE49-F238E27FC236}">
                <a16:creationId xmlns:a16="http://schemas.microsoft.com/office/drawing/2014/main" id="{47BE6336-D70B-37DF-F0AC-D0A3C0587F5D}"/>
              </a:ext>
            </a:extLst>
          </p:cNvPr>
          <p:cNvSpPr/>
          <p:nvPr/>
        </p:nvSpPr>
        <p:spPr>
          <a:xfrm>
            <a:off x="161051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0" name="자유형 3769">
            <a:extLst>
              <a:ext uri="{FF2B5EF4-FFF2-40B4-BE49-F238E27FC236}">
                <a16:creationId xmlns:a16="http://schemas.microsoft.com/office/drawing/2014/main" id="{1D85C1F4-304A-E3ED-1FBD-EA965926693E}"/>
              </a:ext>
            </a:extLst>
          </p:cNvPr>
          <p:cNvSpPr/>
          <p:nvPr/>
        </p:nvSpPr>
        <p:spPr>
          <a:xfrm>
            <a:off x="168726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1" name="자유형 3770">
            <a:extLst>
              <a:ext uri="{FF2B5EF4-FFF2-40B4-BE49-F238E27FC236}">
                <a16:creationId xmlns:a16="http://schemas.microsoft.com/office/drawing/2014/main" id="{680073AB-4DA2-89F4-507E-1FFA851666EE}"/>
              </a:ext>
            </a:extLst>
          </p:cNvPr>
          <p:cNvSpPr/>
          <p:nvPr/>
        </p:nvSpPr>
        <p:spPr>
          <a:xfrm>
            <a:off x="175712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2" name="자유형 3771">
            <a:extLst>
              <a:ext uri="{FF2B5EF4-FFF2-40B4-BE49-F238E27FC236}">
                <a16:creationId xmlns:a16="http://schemas.microsoft.com/office/drawing/2014/main" id="{C6AB282A-9EBC-8A6B-932D-7356497F6555}"/>
              </a:ext>
            </a:extLst>
          </p:cNvPr>
          <p:cNvSpPr/>
          <p:nvPr/>
        </p:nvSpPr>
        <p:spPr>
          <a:xfrm>
            <a:off x="195070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3" name="자유형 3772">
            <a:extLst>
              <a:ext uri="{FF2B5EF4-FFF2-40B4-BE49-F238E27FC236}">
                <a16:creationId xmlns:a16="http://schemas.microsoft.com/office/drawing/2014/main" id="{6FE38019-838A-1152-439F-207FF37FC31C}"/>
              </a:ext>
            </a:extLst>
          </p:cNvPr>
          <p:cNvSpPr/>
          <p:nvPr/>
        </p:nvSpPr>
        <p:spPr>
          <a:xfrm>
            <a:off x="205149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4" name="자유형 3773">
            <a:extLst>
              <a:ext uri="{FF2B5EF4-FFF2-40B4-BE49-F238E27FC236}">
                <a16:creationId xmlns:a16="http://schemas.microsoft.com/office/drawing/2014/main" id="{CA3E924C-A9EE-AA74-A8DC-29FE1856FA08}"/>
              </a:ext>
            </a:extLst>
          </p:cNvPr>
          <p:cNvSpPr/>
          <p:nvPr/>
        </p:nvSpPr>
        <p:spPr>
          <a:xfrm>
            <a:off x="234930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5" name="자유형 3774">
            <a:extLst>
              <a:ext uri="{FF2B5EF4-FFF2-40B4-BE49-F238E27FC236}">
                <a16:creationId xmlns:a16="http://schemas.microsoft.com/office/drawing/2014/main" id="{AF425103-7163-2F03-0D23-CB2F3A8CC0CC}"/>
              </a:ext>
            </a:extLst>
          </p:cNvPr>
          <p:cNvSpPr/>
          <p:nvPr/>
        </p:nvSpPr>
        <p:spPr>
          <a:xfrm>
            <a:off x="236189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6" name="자유형 3775">
            <a:extLst>
              <a:ext uri="{FF2B5EF4-FFF2-40B4-BE49-F238E27FC236}">
                <a16:creationId xmlns:a16="http://schemas.microsoft.com/office/drawing/2014/main" id="{4DF50825-4EA1-9302-2277-07BEADD77783}"/>
              </a:ext>
            </a:extLst>
          </p:cNvPr>
          <p:cNvSpPr/>
          <p:nvPr/>
        </p:nvSpPr>
        <p:spPr>
          <a:xfrm>
            <a:off x="239740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7" name="자유형 3776">
            <a:extLst>
              <a:ext uri="{FF2B5EF4-FFF2-40B4-BE49-F238E27FC236}">
                <a16:creationId xmlns:a16="http://schemas.microsoft.com/office/drawing/2014/main" id="{CCF49FE3-7DF4-6806-5509-BA4748F8D2D4}"/>
              </a:ext>
            </a:extLst>
          </p:cNvPr>
          <p:cNvSpPr/>
          <p:nvPr/>
        </p:nvSpPr>
        <p:spPr>
          <a:xfrm>
            <a:off x="240084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8" name="자유형 3777">
            <a:extLst>
              <a:ext uri="{FF2B5EF4-FFF2-40B4-BE49-F238E27FC236}">
                <a16:creationId xmlns:a16="http://schemas.microsoft.com/office/drawing/2014/main" id="{47A0ECDD-7AB9-3D85-E16A-6BD839388DDE}"/>
              </a:ext>
            </a:extLst>
          </p:cNvPr>
          <p:cNvSpPr/>
          <p:nvPr/>
        </p:nvSpPr>
        <p:spPr>
          <a:xfrm>
            <a:off x="240656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79" name="자유형 3778">
            <a:extLst>
              <a:ext uri="{FF2B5EF4-FFF2-40B4-BE49-F238E27FC236}">
                <a16:creationId xmlns:a16="http://schemas.microsoft.com/office/drawing/2014/main" id="{5CBAB0E9-CB71-4715-B707-66BAFF2CF2C3}"/>
              </a:ext>
            </a:extLst>
          </p:cNvPr>
          <p:cNvSpPr/>
          <p:nvPr/>
        </p:nvSpPr>
        <p:spPr>
          <a:xfrm>
            <a:off x="247643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0" name="자유형 3779">
            <a:extLst>
              <a:ext uri="{FF2B5EF4-FFF2-40B4-BE49-F238E27FC236}">
                <a16:creationId xmlns:a16="http://schemas.microsoft.com/office/drawing/2014/main" id="{BD4D6986-ACD1-E2BE-0130-CC2ABAED7C8D}"/>
              </a:ext>
            </a:extLst>
          </p:cNvPr>
          <p:cNvSpPr/>
          <p:nvPr/>
        </p:nvSpPr>
        <p:spPr>
          <a:xfrm>
            <a:off x="252798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1" name="자유형 3780">
            <a:extLst>
              <a:ext uri="{FF2B5EF4-FFF2-40B4-BE49-F238E27FC236}">
                <a16:creationId xmlns:a16="http://schemas.microsoft.com/office/drawing/2014/main" id="{5B1AC5D1-254C-B3E8-B609-5E17EB822200}"/>
              </a:ext>
            </a:extLst>
          </p:cNvPr>
          <p:cNvSpPr/>
          <p:nvPr/>
        </p:nvSpPr>
        <p:spPr>
          <a:xfrm>
            <a:off x="274446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1145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8018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2" name="자유형 3781">
            <a:extLst>
              <a:ext uri="{FF2B5EF4-FFF2-40B4-BE49-F238E27FC236}">
                <a16:creationId xmlns:a16="http://schemas.microsoft.com/office/drawing/2014/main" id="{3984907B-B307-03E3-D831-55B8E2D3A80F}"/>
              </a:ext>
            </a:extLst>
          </p:cNvPr>
          <p:cNvSpPr/>
          <p:nvPr/>
        </p:nvSpPr>
        <p:spPr>
          <a:xfrm>
            <a:off x="282234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3" name="자유형 3782">
            <a:extLst>
              <a:ext uri="{FF2B5EF4-FFF2-40B4-BE49-F238E27FC236}">
                <a16:creationId xmlns:a16="http://schemas.microsoft.com/office/drawing/2014/main" id="{626C6A82-FC73-CBF2-A817-24B0B139ABBF}"/>
              </a:ext>
            </a:extLst>
          </p:cNvPr>
          <p:cNvSpPr/>
          <p:nvPr/>
        </p:nvSpPr>
        <p:spPr>
          <a:xfrm>
            <a:off x="284640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4" name="자유형 3783">
            <a:extLst>
              <a:ext uri="{FF2B5EF4-FFF2-40B4-BE49-F238E27FC236}">
                <a16:creationId xmlns:a16="http://schemas.microsoft.com/office/drawing/2014/main" id="{1A839316-141B-08FE-C14F-404A6BE0DB20}"/>
              </a:ext>
            </a:extLst>
          </p:cNvPr>
          <p:cNvSpPr/>
          <p:nvPr/>
        </p:nvSpPr>
        <p:spPr>
          <a:xfrm>
            <a:off x="287503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5" name="자유형 3784">
            <a:extLst>
              <a:ext uri="{FF2B5EF4-FFF2-40B4-BE49-F238E27FC236}">
                <a16:creationId xmlns:a16="http://schemas.microsoft.com/office/drawing/2014/main" id="{A1395DAF-66FE-3396-9364-A9630035248D}"/>
              </a:ext>
            </a:extLst>
          </p:cNvPr>
          <p:cNvSpPr/>
          <p:nvPr/>
        </p:nvSpPr>
        <p:spPr>
          <a:xfrm>
            <a:off x="310068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6" name="자유형 3785">
            <a:extLst>
              <a:ext uri="{FF2B5EF4-FFF2-40B4-BE49-F238E27FC236}">
                <a16:creationId xmlns:a16="http://schemas.microsoft.com/office/drawing/2014/main" id="{15B4FB99-0CD1-1E2E-733F-FB1DF2A322AC}"/>
              </a:ext>
            </a:extLst>
          </p:cNvPr>
          <p:cNvSpPr/>
          <p:nvPr/>
        </p:nvSpPr>
        <p:spPr>
          <a:xfrm>
            <a:off x="335839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7" name="자유형 3786">
            <a:extLst>
              <a:ext uri="{FF2B5EF4-FFF2-40B4-BE49-F238E27FC236}">
                <a16:creationId xmlns:a16="http://schemas.microsoft.com/office/drawing/2014/main" id="{87990FB3-B94F-4959-AE33-C4FE9F3F3B08}"/>
              </a:ext>
            </a:extLst>
          </p:cNvPr>
          <p:cNvSpPr/>
          <p:nvPr/>
        </p:nvSpPr>
        <p:spPr>
          <a:xfrm>
            <a:off x="348209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8" name="자유형 3787">
            <a:extLst>
              <a:ext uri="{FF2B5EF4-FFF2-40B4-BE49-F238E27FC236}">
                <a16:creationId xmlns:a16="http://schemas.microsoft.com/office/drawing/2014/main" id="{3B0FFE8C-6510-3809-26C2-8E568BD5861D}"/>
              </a:ext>
            </a:extLst>
          </p:cNvPr>
          <p:cNvSpPr/>
          <p:nvPr/>
        </p:nvSpPr>
        <p:spPr>
          <a:xfrm>
            <a:off x="353822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89" name="자유형 3788">
            <a:extLst>
              <a:ext uri="{FF2B5EF4-FFF2-40B4-BE49-F238E27FC236}">
                <a16:creationId xmlns:a16="http://schemas.microsoft.com/office/drawing/2014/main" id="{13E8B38D-BE0C-9122-7936-E3781706B7CC}"/>
              </a:ext>
            </a:extLst>
          </p:cNvPr>
          <p:cNvSpPr/>
          <p:nvPr/>
        </p:nvSpPr>
        <p:spPr>
          <a:xfrm>
            <a:off x="355196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0" name="자유형 3789">
            <a:extLst>
              <a:ext uri="{FF2B5EF4-FFF2-40B4-BE49-F238E27FC236}">
                <a16:creationId xmlns:a16="http://schemas.microsoft.com/office/drawing/2014/main" id="{C3634461-7349-4586-8F7F-AFBBCE81CFCE}"/>
              </a:ext>
            </a:extLst>
          </p:cNvPr>
          <p:cNvSpPr/>
          <p:nvPr/>
        </p:nvSpPr>
        <p:spPr>
          <a:xfrm>
            <a:off x="356800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1" name="자유형 3790">
            <a:extLst>
              <a:ext uri="{FF2B5EF4-FFF2-40B4-BE49-F238E27FC236}">
                <a16:creationId xmlns:a16="http://schemas.microsoft.com/office/drawing/2014/main" id="{43BC1515-44A8-A92A-32D2-7E961559F830}"/>
              </a:ext>
            </a:extLst>
          </p:cNvPr>
          <p:cNvSpPr/>
          <p:nvPr/>
        </p:nvSpPr>
        <p:spPr>
          <a:xfrm>
            <a:off x="364016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2" name="자유형 3791">
            <a:extLst>
              <a:ext uri="{FF2B5EF4-FFF2-40B4-BE49-F238E27FC236}">
                <a16:creationId xmlns:a16="http://schemas.microsoft.com/office/drawing/2014/main" id="{B50EF3CB-39D1-7860-E114-D81B83C06E76}"/>
              </a:ext>
            </a:extLst>
          </p:cNvPr>
          <p:cNvSpPr/>
          <p:nvPr/>
        </p:nvSpPr>
        <p:spPr>
          <a:xfrm>
            <a:off x="386237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3" name="자유형 3792">
            <a:extLst>
              <a:ext uri="{FF2B5EF4-FFF2-40B4-BE49-F238E27FC236}">
                <a16:creationId xmlns:a16="http://schemas.microsoft.com/office/drawing/2014/main" id="{869521D9-2D30-CFF3-FA86-C7B50BE85DB2}"/>
              </a:ext>
            </a:extLst>
          </p:cNvPr>
          <p:cNvSpPr/>
          <p:nvPr/>
        </p:nvSpPr>
        <p:spPr>
          <a:xfrm>
            <a:off x="397347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4" name="자유형 3793">
            <a:extLst>
              <a:ext uri="{FF2B5EF4-FFF2-40B4-BE49-F238E27FC236}">
                <a16:creationId xmlns:a16="http://schemas.microsoft.com/office/drawing/2014/main" id="{56919B2B-50E4-0B0E-F3C9-AA521482B483}"/>
              </a:ext>
            </a:extLst>
          </p:cNvPr>
          <p:cNvSpPr/>
          <p:nvPr/>
        </p:nvSpPr>
        <p:spPr>
          <a:xfrm>
            <a:off x="400439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5" name="자유형 3794">
            <a:extLst>
              <a:ext uri="{FF2B5EF4-FFF2-40B4-BE49-F238E27FC236}">
                <a16:creationId xmlns:a16="http://schemas.microsoft.com/office/drawing/2014/main" id="{BA7A3C5C-5B76-AF6A-EE24-50A84189DF29}"/>
              </a:ext>
            </a:extLst>
          </p:cNvPr>
          <p:cNvSpPr/>
          <p:nvPr/>
        </p:nvSpPr>
        <p:spPr>
          <a:xfrm>
            <a:off x="418308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6" name="자유형 3795">
            <a:extLst>
              <a:ext uri="{FF2B5EF4-FFF2-40B4-BE49-F238E27FC236}">
                <a16:creationId xmlns:a16="http://schemas.microsoft.com/office/drawing/2014/main" id="{089A1527-4727-6140-B22A-E91AE8A356F2}"/>
              </a:ext>
            </a:extLst>
          </p:cNvPr>
          <p:cNvSpPr/>
          <p:nvPr/>
        </p:nvSpPr>
        <p:spPr>
          <a:xfrm>
            <a:off x="419568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7" name="자유형 3796">
            <a:extLst>
              <a:ext uri="{FF2B5EF4-FFF2-40B4-BE49-F238E27FC236}">
                <a16:creationId xmlns:a16="http://schemas.microsoft.com/office/drawing/2014/main" id="{CB67B735-3EC9-7C77-D4B3-FFD92BFFA6AC}"/>
              </a:ext>
            </a:extLst>
          </p:cNvPr>
          <p:cNvSpPr/>
          <p:nvPr/>
        </p:nvSpPr>
        <p:spPr>
          <a:xfrm>
            <a:off x="421629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8" name="자유형 3797">
            <a:extLst>
              <a:ext uri="{FF2B5EF4-FFF2-40B4-BE49-F238E27FC236}">
                <a16:creationId xmlns:a16="http://schemas.microsoft.com/office/drawing/2014/main" id="{E25C065F-79AC-04AB-35B6-403ED358F2BD}"/>
              </a:ext>
            </a:extLst>
          </p:cNvPr>
          <p:cNvSpPr/>
          <p:nvPr/>
        </p:nvSpPr>
        <p:spPr>
          <a:xfrm>
            <a:off x="422317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799" name="자유형 3798">
            <a:extLst>
              <a:ext uri="{FF2B5EF4-FFF2-40B4-BE49-F238E27FC236}">
                <a16:creationId xmlns:a16="http://schemas.microsoft.com/office/drawing/2014/main" id="{F6B67B06-7442-493B-5D3B-6B16705801CD}"/>
              </a:ext>
            </a:extLst>
          </p:cNvPr>
          <p:cNvSpPr/>
          <p:nvPr/>
        </p:nvSpPr>
        <p:spPr>
          <a:xfrm>
            <a:off x="423004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0" name="자유형 3799">
            <a:extLst>
              <a:ext uri="{FF2B5EF4-FFF2-40B4-BE49-F238E27FC236}">
                <a16:creationId xmlns:a16="http://schemas.microsoft.com/office/drawing/2014/main" id="{4CF89B36-DC4A-3BD7-39ED-0EE702C9FC86}"/>
              </a:ext>
            </a:extLst>
          </p:cNvPr>
          <p:cNvSpPr/>
          <p:nvPr/>
        </p:nvSpPr>
        <p:spPr>
          <a:xfrm>
            <a:off x="423118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1" name="자유형 3800">
            <a:extLst>
              <a:ext uri="{FF2B5EF4-FFF2-40B4-BE49-F238E27FC236}">
                <a16:creationId xmlns:a16="http://schemas.microsoft.com/office/drawing/2014/main" id="{AB9A0FC1-302B-9837-FDF7-1A359CDCCCCA}"/>
              </a:ext>
            </a:extLst>
          </p:cNvPr>
          <p:cNvSpPr/>
          <p:nvPr/>
        </p:nvSpPr>
        <p:spPr>
          <a:xfrm>
            <a:off x="424264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2" name="자유형 3801">
            <a:extLst>
              <a:ext uri="{FF2B5EF4-FFF2-40B4-BE49-F238E27FC236}">
                <a16:creationId xmlns:a16="http://schemas.microsoft.com/office/drawing/2014/main" id="{796D4002-0B25-02F0-6464-91DDB14BE6E1}"/>
              </a:ext>
            </a:extLst>
          </p:cNvPr>
          <p:cNvSpPr/>
          <p:nvPr/>
        </p:nvSpPr>
        <p:spPr>
          <a:xfrm>
            <a:off x="424607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3" name="자유형 3802">
            <a:extLst>
              <a:ext uri="{FF2B5EF4-FFF2-40B4-BE49-F238E27FC236}">
                <a16:creationId xmlns:a16="http://schemas.microsoft.com/office/drawing/2014/main" id="{24249397-CE54-A2E5-9CB4-441EF5518040}"/>
              </a:ext>
            </a:extLst>
          </p:cNvPr>
          <p:cNvSpPr/>
          <p:nvPr/>
        </p:nvSpPr>
        <p:spPr>
          <a:xfrm>
            <a:off x="425638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4" name="자유형 3803">
            <a:extLst>
              <a:ext uri="{FF2B5EF4-FFF2-40B4-BE49-F238E27FC236}">
                <a16:creationId xmlns:a16="http://schemas.microsoft.com/office/drawing/2014/main" id="{9B08AA22-6CE1-0872-9CEE-FABD84024049}"/>
              </a:ext>
            </a:extLst>
          </p:cNvPr>
          <p:cNvSpPr/>
          <p:nvPr/>
        </p:nvSpPr>
        <p:spPr>
          <a:xfrm>
            <a:off x="425638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5" name="자유형 3804">
            <a:extLst>
              <a:ext uri="{FF2B5EF4-FFF2-40B4-BE49-F238E27FC236}">
                <a16:creationId xmlns:a16="http://schemas.microsoft.com/office/drawing/2014/main" id="{9F787B5E-0684-865F-9BAF-EF59E943D8A0}"/>
              </a:ext>
            </a:extLst>
          </p:cNvPr>
          <p:cNvSpPr/>
          <p:nvPr/>
        </p:nvSpPr>
        <p:spPr>
          <a:xfrm>
            <a:off x="426669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6" name="자유형 3805">
            <a:extLst>
              <a:ext uri="{FF2B5EF4-FFF2-40B4-BE49-F238E27FC236}">
                <a16:creationId xmlns:a16="http://schemas.microsoft.com/office/drawing/2014/main" id="{DFE4EFB7-F0AC-C5B4-06FA-338E6AA63ED0}"/>
              </a:ext>
            </a:extLst>
          </p:cNvPr>
          <p:cNvSpPr/>
          <p:nvPr/>
        </p:nvSpPr>
        <p:spPr>
          <a:xfrm>
            <a:off x="428502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7" name="자유형 3806">
            <a:extLst>
              <a:ext uri="{FF2B5EF4-FFF2-40B4-BE49-F238E27FC236}">
                <a16:creationId xmlns:a16="http://schemas.microsoft.com/office/drawing/2014/main" id="{B48C9884-BDD0-9154-564E-7084A39F53DD}"/>
              </a:ext>
            </a:extLst>
          </p:cNvPr>
          <p:cNvSpPr/>
          <p:nvPr/>
        </p:nvSpPr>
        <p:spPr>
          <a:xfrm>
            <a:off x="429074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8" name="자유형 3807">
            <a:extLst>
              <a:ext uri="{FF2B5EF4-FFF2-40B4-BE49-F238E27FC236}">
                <a16:creationId xmlns:a16="http://schemas.microsoft.com/office/drawing/2014/main" id="{9280492A-9682-1707-62E9-601E21B59333}"/>
              </a:ext>
            </a:extLst>
          </p:cNvPr>
          <p:cNvSpPr/>
          <p:nvPr/>
        </p:nvSpPr>
        <p:spPr>
          <a:xfrm>
            <a:off x="429303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09" name="자유형 3808">
            <a:extLst>
              <a:ext uri="{FF2B5EF4-FFF2-40B4-BE49-F238E27FC236}">
                <a16:creationId xmlns:a16="http://schemas.microsoft.com/office/drawing/2014/main" id="{11DAE087-262E-7656-6DB7-EF55D99C6B5B}"/>
              </a:ext>
            </a:extLst>
          </p:cNvPr>
          <p:cNvSpPr/>
          <p:nvPr/>
        </p:nvSpPr>
        <p:spPr>
          <a:xfrm>
            <a:off x="429991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0" name="자유형 3809">
            <a:extLst>
              <a:ext uri="{FF2B5EF4-FFF2-40B4-BE49-F238E27FC236}">
                <a16:creationId xmlns:a16="http://schemas.microsoft.com/office/drawing/2014/main" id="{7E663956-0353-4303-8FF0-7303C708D70F}"/>
              </a:ext>
            </a:extLst>
          </p:cNvPr>
          <p:cNvSpPr/>
          <p:nvPr/>
        </p:nvSpPr>
        <p:spPr>
          <a:xfrm>
            <a:off x="430334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1" name="자유형 3810">
            <a:extLst>
              <a:ext uri="{FF2B5EF4-FFF2-40B4-BE49-F238E27FC236}">
                <a16:creationId xmlns:a16="http://schemas.microsoft.com/office/drawing/2014/main" id="{4A74DB51-6705-8B02-0E7E-F898AF9B9ECA}"/>
              </a:ext>
            </a:extLst>
          </p:cNvPr>
          <p:cNvSpPr/>
          <p:nvPr/>
        </p:nvSpPr>
        <p:spPr>
          <a:xfrm>
            <a:off x="436634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2" name="자유형 3811">
            <a:extLst>
              <a:ext uri="{FF2B5EF4-FFF2-40B4-BE49-F238E27FC236}">
                <a16:creationId xmlns:a16="http://schemas.microsoft.com/office/drawing/2014/main" id="{9B5FA81E-5960-343D-A2B7-A5DC44E6ACE2}"/>
              </a:ext>
            </a:extLst>
          </p:cNvPr>
          <p:cNvSpPr/>
          <p:nvPr/>
        </p:nvSpPr>
        <p:spPr>
          <a:xfrm>
            <a:off x="436863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3" name="자유형 3812">
            <a:extLst>
              <a:ext uri="{FF2B5EF4-FFF2-40B4-BE49-F238E27FC236}">
                <a16:creationId xmlns:a16="http://schemas.microsoft.com/office/drawing/2014/main" id="{A6AAA7AE-2AB7-6A9F-52AD-E5B9F2973BD3}"/>
              </a:ext>
            </a:extLst>
          </p:cNvPr>
          <p:cNvSpPr/>
          <p:nvPr/>
        </p:nvSpPr>
        <p:spPr>
          <a:xfrm>
            <a:off x="438352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4" name="자유형 3813">
            <a:extLst>
              <a:ext uri="{FF2B5EF4-FFF2-40B4-BE49-F238E27FC236}">
                <a16:creationId xmlns:a16="http://schemas.microsoft.com/office/drawing/2014/main" id="{21A17117-CDAD-1FCE-C5A3-C4382FF61359}"/>
              </a:ext>
            </a:extLst>
          </p:cNvPr>
          <p:cNvSpPr/>
          <p:nvPr/>
        </p:nvSpPr>
        <p:spPr>
          <a:xfrm>
            <a:off x="439727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5" name="자유형 3814">
            <a:extLst>
              <a:ext uri="{FF2B5EF4-FFF2-40B4-BE49-F238E27FC236}">
                <a16:creationId xmlns:a16="http://schemas.microsoft.com/office/drawing/2014/main" id="{A20D3382-021E-F03E-6F61-06D517E5A92F}"/>
              </a:ext>
            </a:extLst>
          </p:cNvPr>
          <p:cNvSpPr/>
          <p:nvPr/>
        </p:nvSpPr>
        <p:spPr>
          <a:xfrm>
            <a:off x="441216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6" name="자유형 3815">
            <a:extLst>
              <a:ext uri="{FF2B5EF4-FFF2-40B4-BE49-F238E27FC236}">
                <a16:creationId xmlns:a16="http://schemas.microsoft.com/office/drawing/2014/main" id="{03143ED8-D1A8-73F6-AAAE-B03C882A81E6}"/>
              </a:ext>
            </a:extLst>
          </p:cNvPr>
          <p:cNvSpPr/>
          <p:nvPr/>
        </p:nvSpPr>
        <p:spPr>
          <a:xfrm>
            <a:off x="442705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7" name="자유형 3816">
            <a:extLst>
              <a:ext uri="{FF2B5EF4-FFF2-40B4-BE49-F238E27FC236}">
                <a16:creationId xmlns:a16="http://schemas.microsoft.com/office/drawing/2014/main" id="{8798974B-C197-8BDE-0B86-F9178242B149}"/>
              </a:ext>
            </a:extLst>
          </p:cNvPr>
          <p:cNvSpPr/>
          <p:nvPr/>
        </p:nvSpPr>
        <p:spPr>
          <a:xfrm>
            <a:off x="443048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8" name="자유형 3817">
            <a:extLst>
              <a:ext uri="{FF2B5EF4-FFF2-40B4-BE49-F238E27FC236}">
                <a16:creationId xmlns:a16="http://schemas.microsoft.com/office/drawing/2014/main" id="{7D752578-E647-D308-20C8-1F87D1B46F13}"/>
              </a:ext>
            </a:extLst>
          </p:cNvPr>
          <p:cNvSpPr/>
          <p:nvPr/>
        </p:nvSpPr>
        <p:spPr>
          <a:xfrm>
            <a:off x="443965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19" name="자유형 3818">
            <a:extLst>
              <a:ext uri="{FF2B5EF4-FFF2-40B4-BE49-F238E27FC236}">
                <a16:creationId xmlns:a16="http://schemas.microsoft.com/office/drawing/2014/main" id="{755F5C41-45DE-56E7-81C1-CAAC778F649C}"/>
              </a:ext>
            </a:extLst>
          </p:cNvPr>
          <p:cNvSpPr/>
          <p:nvPr/>
        </p:nvSpPr>
        <p:spPr>
          <a:xfrm>
            <a:off x="444423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0" name="자유형 3819">
            <a:extLst>
              <a:ext uri="{FF2B5EF4-FFF2-40B4-BE49-F238E27FC236}">
                <a16:creationId xmlns:a16="http://schemas.microsoft.com/office/drawing/2014/main" id="{E7DF5B48-164D-D38C-57E7-2B2D89AAB8E6}"/>
              </a:ext>
            </a:extLst>
          </p:cNvPr>
          <p:cNvSpPr/>
          <p:nvPr/>
        </p:nvSpPr>
        <p:spPr>
          <a:xfrm>
            <a:off x="444881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1" name="자유형 3820">
            <a:extLst>
              <a:ext uri="{FF2B5EF4-FFF2-40B4-BE49-F238E27FC236}">
                <a16:creationId xmlns:a16="http://schemas.microsoft.com/office/drawing/2014/main" id="{83B3B4F1-3216-E3D3-58E0-92AA5E62E5D0}"/>
              </a:ext>
            </a:extLst>
          </p:cNvPr>
          <p:cNvSpPr/>
          <p:nvPr/>
        </p:nvSpPr>
        <p:spPr>
          <a:xfrm>
            <a:off x="445454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2" name="자유형 3821">
            <a:extLst>
              <a:ext uri="{FF2B5EF4-FFF2-40B4-BE49-F238E27FC236}">
                <a16:creationId xmlns:a16="http://schemas.microsoft.com/office/drawing/2014/main" id="{D0323542-8239-FE5A-0DC4-0386C96B3AA7}"/>
              </a:ext>
            </a:extLst>
          </p:cNvPr>
          <p:cNvSpPr/>
          <p:nvPr/>
        </p:nvSpPr>
        <p:spPr>
          <a:xfrm>
            <a:off x="446943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3" name="자유형 3822">
            <a:extLst>
              <a:ext uri="{FF2B5EF4-FFF2-40B4-BE49-F238E27FC236}">
                <a16:creationId xmlns:a16="http://schemas.microsoft.com/office/drawing/2014/main" id="{06C74560-3DF5-7A18-8645-AC43875A390F}"/>
              </a:ext>
            </a:extLst>
          </p:cNvPr>
          <p:cNvSpPr/>
          <p:nvPr/>
        </p:nvSpPr>
        <p:spPr>
          <a:xfrm>
            <a:off x="446943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4" name="자유형 3823">
            <a:extLst>
              <a:ext uri="{FF2B5EF4-FFF2-40B4-BE49-F238E27FC236}">
                <a16:creationId xmlns:a16="http://schemas.microsoft.com/office/drawing/2014/main" id="{82CC0DDB-8113-9259-33A1-C4667710FCA8}"/>
              </a:ext>
            </a:extLst>
          </p:cNvPr>
          <p:cNvSpPr/>
          <p:nvPr/>
        </p:nvSpPr>
        <p:spPr>
          <a:xfrm>
            <a:off x="447744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5" name="자유형 3824">
            <a:extLst>
              <a:ext uri="{FF2B5EF4-FFF2-40B4-BE49-F238E27FC236}">
                <a16:creationId xmlns:a16="http://schemas.microsoft.com/office/drawing/2014/main" id="{2B9BA737-D5A0-362E-8C54-DB389BFAE12B}"/>
              </a:ext>
            </a:extLst>
          </p:cNvPr>
          <p:cNvSpPr/>
          <p:nvPr/>
        </p:nvSpPr>
        <p:spPr>
          <a:xfrm>
            <a:off x="449004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6" name="자유형 3825">
            <a:extLst>
              <a:ext uri="{FF2B5EF4-FFF2-40B4-BE49-F238E27FC236}">
                <a16:creationId xmlns:a16="http://schemas.microsoft.com/office/drawing/2014/main" id="{A5778063-5B72-A2E1-7BB2-A67096409256}"/>
              </a:ext>
            </a:extLst>
          </p:cNvPr>
          <p:cNvSpPr/>
          <p:nvPr/>
        </p:nvSpPr>
        <p:spPr>
          <a:xfrm>
            <a:off x="449119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7" name="자유형 3826">
            <a:extLst>
              <a:ext uri="{FF2B5EF4-FFF2-40B4-BE49-F238E27FC236}">
                <a16:creationId xmlns:a16="http://schemas.microsoft.com/office/drawing/2014/main" id="{747DCF91-069A-E72D-A38F-9B784569EE8A}"/>
              </a:ext>
            </a:extLst>
          </p:cNvPr>
          <p:cNvSpPr/>
          <p:nvPr/>
        </p:nvSpPr>
        <p:spPr>
          <a:xfrm>
            <a:off x="450722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8" name="자유형 3827">
            <a:extLst>
              <a:ext uri="{FF2B5EF4-FFF2-40B4-BE49-F238E27FC236}">
                <a16:creationId xmlns:a16="http://schemas.microsoft.com/office/drawing/2014/main" id="{B9BD88CE-51A3-8731-F655-5ED840A2EF63}"/>
              </a:ext>
            </a:extLst>
          </p:cNvPr>
          <p:cNvSpPr/>
          <p:nvPr/>
        </p:nvSpPr>
        <p:spPr>
          <a:xfrm>
            <a:off x="453013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29" name="자유형 3828">
            <a:extLst>
              <a:ext uri="{FF2B5EF4-FFF2-40B4-BE49-F238E27FC236}">
                <a16:creationId xmlns:a16="http://schemas.microsoft.com/office/drawing/2014/main" id="{998183BC-2F5C-63A3-648F-974003ABC7F7}"/>
              </a:ext>
            </a:extLst>
          </p:cNvPr>
          <p:cNvSpPr/>
          <p:nvPr/>
        </p:nvSpPr>
        <p:spPr>
          <a:xfrm>
            <a:off x="453242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0" name="자유형 3829">
            <a:extLst>
              <a:ext uri="{FF2B5EF4-FFF2-40B4-BE49-F238E27FC236}">
                <a16:creationId xmlns:a16="http://schemas.microsoft.com/office/drawing/2014/main" id="{2B8C98BA-2E0E-F77E-0354-22D6E10AE673}"/>
              </a:ext>
            </a:extLst>
          </p:cNvPr>
          <p:cNvSpPr/>
          <p:nvPr/>
        </p:nvSpPr>
        <p:spPr>
          <a:xfrm>
            <a:off x="454731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1" name="자유형 3830">
            <a:extLst>
              <a:ext uri="{FF2B5EF4-FFF2-40B4-BE49-F238E27FC236}">
                <a16:creationId xmlns:a16="http://schemas.microsoft.com/office/drawing/2014/main" id="{9098552D-0FC0-3CC3-805E-18E7C6C8176F}"/>
              </a:ext>
            </a:extLst>
          </p:cNvPr>
          <p:cNvSpPr/>
          <p:nvPr/>
        </p:nvSpPr>
        <p:spPr>
          <a:xfrm>
            <a:off x="457022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2" name="자유형 3831">
            <a:extLst>
              <a:ext uri="{FF2B5EF4-FFF2-40B4-BE49-F238E27FC236}">
                <a16:creationId xmlns:a16="http://schemas.microsoft.com/office/drawing/2014/main" id="{779736AA-E2F4-695E-B988-B236B09A9352}"/>
              </a:ext>
            </a:extLst>
          </p:cNvPr>
          <p:cNvSpPr/>
          <p:nvPr/>
        </p:nvSpPr>
        <p:spPr>
          <a:xfrm>
            <a:off x="458168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3" name="자유형 3832">
            <a:extLst>
              <a:ext uri="{FF2B5EF4-FFF2-40B4-BE49-F238E27FC236}">
                <a16:creationId xmlns:a16="http://schemas.microsoft.com/office/drawing/2014/main" id="{C1D1D0D9-45EC-DA11-E440-4E0C154C62B5}"/>
              </a:ext>
            </a:extLst>
          </p:cNvPr>
          <p:cNvSpPr/>
          <p:nvPr/>
        </p:nvSpPr>
        <p:spPr>
          <a:xfrm>
            <a:off x="459427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4" name="자유형 3833">
            <a:extLst>
              <a:ext uri="{FF2B5EF4-FFF2-40B4-BE49-F238E27FC236}">
                <a16:creationId xmlns:a16="http://schemas.microsoft.com/office/drawing/2014/main" id="{36D79D17-0C93-CE06-E322-3607CC1F7C3A}"/>
              </a:ext>
            </a:extLst>
          </p:cNvPr>
          <p:cNvSpPr/>
          <p:nvPr/>
        </p:nvSpPr>
        <p:spPr>
          <a:xfrm>
            <a:off x="459771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5" name="자유형 3834">
            <a:extLst>
              <a:ext uri="{FF2B5EF4-FFF2-40B4-BE49-F238E27FC236}">
                <a16:creationId xmlns:a16="http://schemas.microsoft.com/office/drawing/2014/main" id="{FB7C278E-CF32-207D-0455-596595DFD474}"/>
              </a:ext>
            </a:extLst>
          </p:cNvPr>
          <p:cNvSpPr/>
          <p:nvPr/>
        </p:nvSpPr>
        <p:spPr>
          <a:xfrm>
            <a:off x="460000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6" name="자유형 3835">
            <a:extLst>
              <a:ext uri="{FF2B5EF4-FFF2-40B4-BE49-F238E27FC236}">
                <a16:creationId xmlns:a16="http://schemas.microsoft.com/office/drawing/2014/main" id="{F33B957D-2634-BFEB-1737-6DE2C4FA6501}"/>
              </a:ext>
            </a:extLst>
          </p:cNvPr>
          <p:cNvSpPr/>
          <p:nvPr/>
        </p:nvSpPr>
        <p:spPr>
          <a:xfrm>
            <a:off x="461031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7" name="자유형 3836">
            <a:extLst>
              <a:ext uri="{FF2B5EF4-FFF2-40B4-BE49-F238E27FC236}">
                <a16:creationId xmlns:a16="http://schemas.microsoft.com/office/drawing/2014/main" id="{6AD50310-67C6-44EE-9CCA-893C37C001CC}"/>
              </a:ext>
            </a:extLst>
          </p:cNvPr>
          <p:cNvSpPr/>
          <p:nvPr/>
        </p:nvSpPr>
        <p:spPr>
          <a:xfrm>
            <a:off x="463207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8" name="자유형 3837">
            <a:extLst>
              <a:ext uri="{FF2B5EF4-FFF2-40B4-BE49-F238E27FC236}">
                <a16:creationId xmlns:a16="http://schemas.microsoft.com/office/drawing/2014/main" id="{4A8DCCEF-1C46-47F3-1767-68443FD184A4}"/>
              </a:ext>
            </a:extLst>
          </p:cNvPr>
          <p:cNvSpPr/>
          <p:nvPr/>
        </p:nvSpPr>
        <p:spPr>
          <a:xfrm>
            <a:off x="466414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39" name="자유형 3838">
            <a:extLst>
              <a:ext uri="{FF2B5EF4-FFF2-40B4-BE49-F238E27FC236}">
                <a16:creationId xmlns:a16="http://schemas.microsoft.com/office/drawing/2014/main" id="{5DA320BB-FBE8-1517-AA3A-BDF56A844C5C}"/>
              </a:ext>
            </a:extLst>
          </p:cNvPr>
          <p:cNvSpPr/>
          <p:nvPr/>
        </p:nvSpPr>
        <p:spPr>
          <a:xfrm>
            <a:off x="468820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0" name="자유형 3839">
            <a:extLst>
              <a:ext uri="{FF2B5EF4-FFF2-40B4-BE49-F238E27FC236}">
                <a16:creationId xmlns:a16="http://schemas.microsoft.com/office/drawing/2014/main" id="{D758FA74-F62B-4590-CF05-3F6BD84B85B7}"/>
              </a:ext>
            </a:extLst>
          </p:cNvPr>
          <p:cNvSpPr/>
          <p:nvPr/>
        </p:nvSpPr>
        <p:spPr>
          <a:xfrm>
            <a:off x="4691638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1" name="자유형 3840">
            <a:extLst>
              <a:ext uri="{FF2B5EF4-FFF2-40B4-BE49-F238E27FC236}">
                <a16:creationId xmlns:a16="http://schemas.microsoft.com/office/drawing/2014/main" id="{1DD218D7-6DA3-9878-D900-4FB7F613EBFB}"/>
              </a:ext>
            </a:extLst>
          </p:cNvPr>
          <p:cNvSpPr/>
          <p:nvPr/>
        </p:nvSpPr>
        <p:spPr>
          <a:xfrm>
            <a:off x="4726000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2" name="자유형 3841">
            <a:extLst>
              <a:ext uri="{FF2B5EF4-FFF2-40B4-BE49-F238E27FC236}">
                <a16:creationId xmlns:a16="http://schemas.microsoft.com/office/drawing/2014/main" id="{6A5B023A-43BC-05B1-0544-3E05A511E8E3}"/>
              </a:ext>
            </a:extLst>
          </p:cNvPr>
          <p:cNvSpPr/>
          <p:nvPr/>
        </p:nvSpPr>
        <p:spPr>
          <a:xfrm>
            <a:off x="473058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3" name="자유형 3842">
            <a:extLst>
              <a:ext uri="{FF2B5EF4-FFF2-40B4-BE49-F238E27FC236}">
                <a16:creationId xmlns:a16="http://schemas.microsoft.com/office/drawing/2014/main" id="{83004630-96DB-195E-9458-849F73060B2D}"/>
              </a:ext>
            </a:extLst>
          </p:cNvPr>
          <p:cNvSpPr/>
          <p:nvPr/>
        </p:nvSpPr>
        <p:spPr>
          <a:xfrm>
            <a:off x="477983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4" name="자유형 3843">
            <a:extLst>
              <a:ext uri="{FF2B5EF4-FFF2-40B4-BE49-F238E27FC236}">
                <a16:creationId xmlns:a16="http://schemas.microsoft.com/office/drawing/2014/main" id="{1CF79307-26F2-1859-01E4-C2BB8FD5970A}"/>
              </a:ext>
            </a:extLst>
          </p:cNvPr>
          <p:cNvSpPr/>
          <p:nvPr/>
        </p:nvSpPr>
        <p:spPr>
          <a:xfrm>
            <a:off x="478212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5" name="자유형 3844">
            <a:extLst>
              <a:ext uri="{FF2B5EF4-FFF2-40B4-BE49-F238E27FC236}">
                <a16:creationId xmlns:a16="http://schemas.microsoft.com/office/drawing/2014/main" id="{C8997DEF-12C2-4AC3-979C-F38F10B2A82F}"/>
              </a:ext>
            </a:extLst>
          </p:cNvPr>
          <p:cNvSpPr/>
          <p:nvPr/>
        </p:nvSpPr>
        <p:spPr>
          <a:xfrm>
            <a:off x="478899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6" name="자유형 3845">
            <a:extLst>
              <a:ext uri="{FF2B5EF4-FFF2-40B4-BE49-F238E27FC236}">
                <a16:creationId xmlns:a16="http://schemas.microsoft.com/office/drawing/2014/main" id="{3501AAB5-B81C-F112-179D-231F7A8E94CC}"/>
              </a:ext>
            </a:extLst>
          </p:cNvPr>
          <p:cNvSpPr/>
          <p:nvPr/>
        </p:nvSpPr>
        <p:spPr>
          <a:xfrm>
            <a:off x="479243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7" name="자유형 3846">
            <a:extLst>
              <a:ext uri="{FF2B5EF4-FFF2-40B4-BE49-F238E27FC236}">
                <a16:creationId xmlns:a16="http://schemas.microsoft.com/office/drawing/2014/main" id="{AEA1A598-30B8-B68B-7237-7FCBFFC8A5FE}"/>
              </a:ext>
            </a:extLst>
          </p:cNvPr>
          <p:cNvSpPr/>
          <p:nvPr/>
        </p:nvSpPr>
        <p:spPr>
          <a:xfrm>
            <a:off x="4797014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8" name="자유형 3847">
            <a:extLst>
              <a:ext uri="{FF2B5EF4-FFF2-40B4-BE49-F238E27FC236}">
                <a16:creationId xmlns:a16="http://schemas.microsoft.com/office/drawing/2014/main" id="{C1FCE361-D688-5660-1623-E554558183E1}"/>
              </a:ext>
            </a:extLst>
          </p:cNvPr>
          <p:cNvSpPr/>
          <p:nvPr/>
        </p:nvSpPr>
        <p:spPr>
          <a:xfrm>
            <a:off x="479930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49" name="자유형 3848">
            <a:extLst>
              <a:ext uri="{FF2B5EF4-FFF2-40B4-BE49-F238E27FC236}">
                <a16:creationId xmlns:a16="http://schemas.microsoft.com/office/drawing/2014/main" id="{5C367B78-4739-10DE-A664-9899B894E9F9}"/>
              </a:ext>
            </a:extLst>
          </p:cNvPr>
          <p:cNvSpPr/>
          <p:nvPr/>
        </p:nvSpPr>
        <p:spPr>
          <a:xfrm>
            <a:off x="486344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0" name="자유형 3849">
            <a:extLst>
              <a:ext uri="{FF2B5EF4-FFF2-40B4-BE49-F238E27FC236}">
                <a16:creationId xmlns:a16="http://schemas.microsoft.com/office/drawing/2014/main" id="{3C973803-49E2-C6DB-C986-332669A24AEA}"/>
              </a:ext>
            </a:extLst>
          </p:cNvPr>
          <p:cNvSpPr/>
          <p:nvPr/>
        </p:nvSpPr>
        <p:spPr>
          <a:xfrm>
            <a:off x="489780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1" name="자유형 3850">
            <a:extLst>
              <a:ext uri="{FF2B5EF4-FFF2-40B4-BE49-F238E27FC236}">
                <a16:creationId xmlns:a16="http://schemas.microsoft.com/office/drawing/2014/main" id="{E71D9D65-FB4A-BDEB-78A4-E18D57769CD0}"/>
              </a:ext>
            </a:extLst>
          </p:cNvPr>
          <p:cNvSpPr/>
          <p:nvPr/>
        </p:nvSpPr>
        <p:spPr>
          <a:xfrm>
            <a:off x="5225393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2" name="자유형 3851">
            <a:extLst>
              <a:ext uri="{FF2B5EF4-FFF2-40B4-BE49-F238E27FC236}">
                <a16:creationId xmlns:a16="http://schemas.microsoft.com/office/drawing/2014/main" id="{AA481357-FA5A-904B-D21F-010F7B6E72D4}"/>
              </a:ext>
            </a:extLst>
          </p:cNvPr>
          <p:cNvSpPr/>
          <p:nvPr/>
        </p:nvSpPr>
        <p:spPr>
          <a:xfrm>
            <a:off x="531702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3" name="자유형 3852">
            <a:extLst>
              <a:ext uri="{FF2B5EF4-FFF2-40B4-BE49-F238E27FC236}">
                <a16:creationId xmlns:a16="http://schemas.microsoft.com/office/drawing/2014/main" id="{9468704B-F33E-0E16-476B-13F75318B4C3}"/>
              </a:ext>
            </a:extLst>
          </p:cNvPr>
          <p:cNvSpPr/>
          <p:nvPr/>
        </p:nvSpPr>
        <p:spPr>
          <a:xfrm>
            <a:off x="544645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4" name="자유형 3853">
            <a:extLst>
              <a:ext uri="{FF2B5EF4-FFF2-40B4-BE49-F238E27FC236}">
                <a16:creationId xmlns:a16="http://schemas.microsoft.com/office/drawing/2014/main" id="{6BB339C1-7BCD-4F6C-AF67-2F76ED84C44E}"/>
              </a:ext>
            </a:extLst>
          </p:cNvPr>
          <p:cNvSpPr/>
          <p:nvPr/>
        </p:nvSpPr>
        <p:spPr>
          <a:xfrm>
            <a:off x="5461345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5" name="자유형 3854">
            <a:extLst>
              <a:ext uri="{FF2B5EF4-FFF2-40B4-BE49-F238E27FC236}">
                <a16:creationId xmlns:a16="http://schemas.microsoft.com/office/drawing/2014/main" id="{2DEF3B3D-30ED-FCC7-544A-D641AEF361A1}"/>
              </a:ext>
            </a:extLst>
          </p:cNvPr>
          <p:cNvSpPr/>
          <p:nvPr/>
        </p:nvSpPr>
        <p:spPr>
          <a:xfrm>
            <a:off x="547852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3" y="21757"/>
                  <a:pt x="25199" y="19467"/>
                </a:cubicBezTo>
                <a:cubicBezTo>
                  <a:pt x="27490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6" name="자유형 3855">
            <a:extLst>
              <a:ext uri="{FF2B5EF4-FFF2-40B4-BE49-F238E27FC236}">
                <a16:creationId xmlns:a16="http://schemas.microsoft.com/office/drawing/2014/main" id="{BB20878A-1B14-E5A3-B586-00B6770FDE47}"/>
              </a:ext>
            </a:extLst>
          </p:cNvPr>
          <p:cNvSpPr/>
          <p:nvPr/>
        </p:nvSpPr>
        <p:spPr>
          <a:xfrm>
            <a:off x="5641172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7" name="자유형 3856">
            <a:extLst>
              <a:ext uri="{FF2B5EF4-FFF2-40B4-BE49-F238E27FC236}">
                <a16:creationId xmlns:a16="http://schemas.microsoft.com/office/drawing/2014/main" id="{3F2B200B-0461-46EF-06A0-655C7BB0D811}"/>
              </a:ext>
            </a:extLst>
          </p:cNvPr>
          <p:cNvSpPr/>
          <p:nvPr/>
        </p:nvSpPr>
        <p:spPr>
          <a:xfrm>
            <a:off x="5861089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8" name="자유형 3857">
            <a:extLst>
              <a:ext uri="{FF2B5EF4-FFF2-40B4-BE49-F238E27FC236}">
                <a16:creationId xmlns:a16="http://schemas.microsoft.com/office/drawing/2014/main" id="{C658CBF8-4FAC-8A74-168E-286F0C753393}"/>
              </a:ext>
            </a:extLst>
          </p:cNvPr>
          <p:cNvSpPr/>
          <p:nvPr/>
        </p:nvSpPr>
        <p:spPr>
          <a:xfrm>
            <a:off x="6043207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0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6" y="22903"/>
                  <a:pt x="21762" y="21757"/>
                  <a:pt x="25199" y="19467"/>
                </a:cubicBezTo>
                <a:cubicBezTo>
                  <a:pt x="27489" y="17177"/>
                  <a:pt x="29780" y="14887"/>
                  <a:pt x="29780" y="11451"/>
                </a:cubicBezTo>
                <a:cubicBezTo>
                  <a:pt x="29780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5" y="17177"/>
                  <a:pt x="4582" y="19467"/>
                </a:cubicBezTo>
                <a:cubicBezTo>
                  <a:pt x="6872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59" name="자유형 3858">
            <a:extLst>
              <a:ext uri="{FF2B5EF4-FFF2-40B4-BE49-F238E27FC236}">
                <a16:creationId xmlns:a16="http://schemas.microsoft.com/office/drawing/2014/main" id="{276E6E56-A7AC-96AD-643B-2697B5633A6B}"/>
              </a:ext>
            </a:extLst>
          </p:cNvPr>
          <p:cNvSpPr/>
          <p:nvPr/>
        </p:nvSpPr>
        <p:spPr>
          <a:xfrm>
            <a:off x="6257396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60" name="자유형 3859">
            <a:extLst>
              <a:ext uri="{FF2B5EF4-FFF2-40B4-BE49-F238E27FC236}">
                <a16:creationId xmlns:a16="http://schemas.microsoft.com/office/drawing/2014/main" id="{69616D26-CFEE-B571-CDFA-E0920E3F707A}"/>
              </a:ext>
            </a:extLst>
          </p:cNvPr>
          <p:cNvSpPr/>
          <p:nvPr/>
        </p:nvSpPr>
        <p:spPr>
          <a:xfrm>
            <a:off x="6646831" y="4299941"/>
            <a:ext cx="29780" cy="22902"/>
          </a:xfrm>
          <a:custGeom>
            <a:avLst/>
            <a:gdLst>
              <a:gd name="connsiteX0" fmla="*/ 14890 w 29780"/>
              <a:gd name="connsiteY0" fmla="*/ 22903 h 22902"/>
              <a:gd name="connsiteX1" fmla="*/ 25199 w 29780"/>
              <a:gd name="connsiteY1" fmla="*/ 19467 h 22902"/>
              <a:gd name="connsiteX2" fmla="*/ 29781 w 29780"/>
              <a:gd name="connsiteY2" fmla="*/ 11451 h 22902"/>
              <a:gd name="connsiteX3" fmla="*/ 25199 w 29780"/>
              <a:gd name="connsiteY3" fmla="*/ 3435 h 22902"/>
              <a:gd name="connsiteX4" fmla="*/ 14890 w 29780"/>
              <a:gd name="connsiteY4" fmla="*/ 0 h 22902"/>
              <a:gd name="connsiteX5" fmla="*/ 4582 w 29780"/>
              <a:gd name="connsiteY5" fmla="*/ 3435 h 22902"/>
              <a:gd name="connsiteX6" fmla="*/ 0 w 29780"/>
              <a:gd name="connsiteY6" fmla="*/ 11451 h 22902"/>
              <a:gd name="connsiteX7" fmla="*/ 4582 w 29780"/>
              <a:gd name="connsiteY7" fmla="*/ 19467 h 22902"/>
              <a:gd name="connsiteX8" fmla="*/ 14890 w 29780"/>
              <a:gd name="connsiteY8" fmla="*/ 22903 h 22902"/>
              <a:gd name="connsiteX9" fmla="*/ 14890 w 29780"/>
              <a:gd name="connsiteY9" fmla="*/ 22903 h 2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780" h="22902">
                <a:moveTo>
                  <a:pt x="14890" y="22903"/>
                </a:moveTo>
                <a:cubicBezTo>
                  <a:pt x="18327" y="22903"/>
                  <a:pt x="21763" y="21757"/>
                  <a:pt x="25199" y="19467"/>
                </a:cubicBezTo>
                <a:cubicBezTo>
                  <a:pt x="27490" y="17177"/>
                  <a:pt x="29781" y="14887"/>
                  <a:pt x="29781" y="11451"/>
                </a:cubicBezTo>
                <a:cubicBezTo>
                  <a:pt x="29781" y="8016"/>
                  <a:pt x="28635" y="5726"/>
                  <a:pt x="25199" y="3435"/>
                </a:cubicBezTo>
                <a:cubicBezTo>
                  <a:pt x="22908" y="1145"/>
                  <a:pt x="19472" y="0"/>
                  <a:pt x="14890" y="0"/>
                </a:cubicBezTo>
                <a:cubicBezTo>
                  <a:pt x="10309" y="0"/>
                  <a:pt x="8018" y="1145"/>
                  <a:pt x="4582" y="3435"/>
                </a:cubicBezTo>
                <a:cubicBezTo>
                  <a:pt x="2291" y="5726"/>
                  <a:pt x="0" y="8016"/>
                  <a:pt x="0" y="11451"/>
                </a:cubicBezTo>
                <a:cubicBezTo>
                  <a:pt x="0" y="14887"/>
                  <a:pt x="1146" y="17177"/>
                  <a:pt x="4582" y="19467"/>
                </a:cubicBezTo>
                <a:cubicBezTo>
                  <a:pt x="6873" y="21757"/>
                  <a:pt x="10309" y="22903"/>
                  <a:pt x="14890" y="22903"/>
                </a:cubicBezTo>
                <a:lnTo>
                  <a:pt x="14890" y="22903"/>
                </a:lnTo>
                <a:close/>
              </a:path>
            </a:pathLst>
          </a:custGeom>
          <a:solidFill>
            <a:srgbClr val="0000FF"/>
          </a:solidFill>
          <a:ln w="11446" cap="flat">
            <a:solidFill>
              <a:srgbClr val="0000FF"/>
            </a:solidFill>
            <a:prstDash val="solid"/>
            <a:round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861" name="자유형 3860">
            <a:extLst>
              <a:ext uri="{FF2B5EF4-FFF2-40B4-BE49-F238E27FC236}">
                <a16:creationId xmlns:a16="http://schemas.microsoft.com/office/drawing/2014/main" id="{95116E44-E186-84E3-DF10-976DAB071A7D}"/>
              </a:ext>
            </a:extLst>
          </p:cNvPr>
          <p:cNvSpPr/>
          <p:nvPr/>
        </p:nvSpPr>
        <p:spPr>
          <a:xfrm>
            <a:off x="310492" y="4256426"/>
            <a:ext cx="6479514" cy="2204377"/>
          </a:xfrm>
          <a:custGeom>
            <a:avLst/>
            <a:gdLst>
              <a:gd name="connsiteX0" fmla="*/ 0 w 6479514"/>
              <a:gd name="connsiteY0" fmla="*/ 2204378 h 2204377"/>
              <a:gd name="connsiteX1" fmla="*/ 0 w 6479514"/>
              <a:gd name="connsiteY1" fmla="*/ 0 h 2204377"/>
              <a:gd name="connsiteX2" fmla="*/ 6478369 w 6479514"/>
              <a:gd name="connsiteY2" fmla="*/ 2204378 h 2204377"/>
              <a:gd name="connsiteX3" fmla="*/ 6478369 w 6479514"/>
              <a:gd name="connsiteY3" fmla="*/ 0 h 2204377"/>
              <a:gd name="connsiteX4" fmla="*/ 0 w 6479514"/>
              <a:gd name="connsiteY4" fmla="*/ 2204378 h 2204377"/>
              <a:gd name="connsiteX5" fmla="*/ 6479515 w 6479514"/>
              <a:gd name="connsiteY5" fmla="*/ 2204378 h 2204377"/>
              <a:gd name="connsiteX6" fmla="*/ 0 w 6479514"/>
              <a:gd name="connsiteY6" fmla="*/ 1145 h 2204377"/>
              <a:gd name="connsiteX7" fmla="*/ 6479515 w 6479514"/>
              <a:gd name="connsiteY7" fmla="*/ 1145 h 2204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79514" h="2204377">
                <a:moveTo>
                  <a:pt x="0" y="2204378"/>
                </a:moveTo>
                <a:lnTo>
                  <a:pt x="0" y="0"/>
                </a:lnTo>
                <a:moveTo>
                  <a:pt x="6478369" y="2204378"/>
                </a:moveTo>
                <a:lnTo>
                  <a:pt x="6478369" y="0"/>
                </a:lnTo>
                <a:moveTo>
                  <a:pt x="0" y="2204378"/>
                </a:moveTo>
                <a:lnTo>
                  <a:pt x="6479515" y="2204378"/>
                </a:lnTo>
                <a:moveTo>
                  <a:pt x="0" y="1145"/>
                </a:moveTo>
                <a:lnTo>
                  <a:pt x="6479515" y="1145"/>
                </a:lnTo>
              </a:path>
            </a:pathLst>
          </a:custGeom>
          <a:noFill/>
          <a:ln w="9157" cap="sq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5902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1BADCEE-F91F-D7C9-6A2E-C4AD56BC5E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167"/>
          <a:stretch/>
        </p:blipFill>
        <p:spPr>
          <a:xfrm>
            <a:off x="928591" y="772632"/>
            <a:ext cx="4592765" cy="516850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471171B-2999-A085-3B0A-6B442D8694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025"/>
          <a:stretch/>
        </p:blipFill>
        <p:spPr>
          <a:xfrm>
            <a:off x="5867400" y="935479"/>
            <a:ext cx="5728777" cy="458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273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67</Words>
  <Application>Microsoft Macintosh PowerPoint</Application>
  <PresentationFormat>와이드스크린</PresentationFormat>
  <Paragraphs>61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Microsoft Office User</cp:lastModifiedBy>
  <cp:revision>14</cp:revision>
  <dcterms:created xsi:type="dcterms:W3CDTF">2025-09-12T04:39:14Z</dcterms:created>
  <dcterms:modified xsi:type="dcterms:W3CDTF">2025-09-16T07:37:59Z</dcterms:modified>
</cp:coreProperties>
</file>

<file path=docProps/thumbnail.jpeg>
</file>